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2fa3a231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2fa3a231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2fa3a231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2fa3a231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2fa3a231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2fa3a231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2fa3a231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2fa3a231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fa3a23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fa3a23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2fa3a231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2fa3a231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2fa3a231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2fa3a231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2fa3a231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2fa3a231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2fa3a231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2fa3a231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2fa3a231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2fa3a231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2fa3a231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2fa3a231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2fa3a231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2fa3a231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ciencedirect.com/topics/physics-and-astronomy/molecule-spectra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 129L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17550" y="2961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Stimulating Molecular Spectroscopy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(cont.)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005625"/>
            <a:ext cx="7637100" cy="3972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524" y="826613"/>
            <a:ext cx="6228500" cy="415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Reflections: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Did not include ro-vibrational coupling or </a:t>
            </a:r>
            <a:r>
              <a:rPr lang="en" sz="2000"/>
              <a:t>centrifugal</a:t>
            </a:r>
            <a:r>
              <a:rPr lang="en" sz="2000"/>
              <a:t> distortion (big deal)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Physics was </a:t>
            </a:r>
            <a:r>
              <a:rPr lang="en" sz="2000"/>
              <a:t>extremely</a:t>
            </a:r>
            <a:r>
              <a:rPr lang="en" sz="2000"/>
              <a:t> complicated and math was boring.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PGopher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This is a current program!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“The pgopher program is a general purpose program for simulating and fitting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molecular spectra</a:t>
            </a:r>
            <a:r>
              <a:rPr lang="en" sz="2100"/>
              <a:t>, particularly the rotational structure.”  -PGopher white paper</a:t>
            </a:r>
            <a:endParaRPr sz="2100"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600" y="1567548"/>
            <a:ext cx="6874200" cy="32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962325"/>
            <a:ext cx="70389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904"/>
              <a:t>Robert L. Gordy, Walter; Cook. Microwave Molecular Spectra. Knovel, 3rd edition edition, 1984.</a:t>
            </a:r>
            <a:endParaRPr sz="19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904"/>
              <a:t>Aaron Calvin, Scott Eierman, Zeyun Peng, Merrell Brzeczek, Samuel Kresch, Elijah Lane, Lincoln Satterthwaite, and David Patterson. Non- destructive inelastic recoil spectroscopy of a single molecular ion: a versatile tool toward precision action spectroscopy, 2023.</a:t>
            </a:r>
            <a:endParaRPr sz="19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904"/>
              <a:t>Colin M. Western, PGOPHER: A program for simulating rotational, vibrational and electronic spectra, Journal of Quantitative Spectroscopy and Radiative Transfer, Volume 186, 2017,</a:t>
            </a:r>
            <a:endParaRPr sz="19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Molecular Spectroscopy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Transitions for atoms are easy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Transitions for molecules are HARD!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Spectrum of Atomic Hydrogen &gt; Experiment 21 from Advanced Physics with  Vernier — Beyond Mechanics"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05869"/>
            <a:ext cx="4115299" cy="257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care?	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Can be a ‘molecular fingerprint’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Can analyze reactions slowly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For fun science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Has to be rotational spectrum-isomers</a:t>
            </a:r>
            <a:endParaRPr sz="21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1620" r="-1620" t="0"/>
          <a:stretch/>
        </p:blipFill>
        <p:spPr>
          <a:xfrm>
            <a:off x="5249925" y="1627125"/>
            <a:ext cx="40005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Patterson Lab: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Traps ions in a ion trap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Shoots with Mid-IR laser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Why so many peaks?</a:t>
            </a:r>
            <a:endParaRPr sz="21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325" y="2290525"/>
            <a:ext cx="4158974" cy="25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Rotational Spectroscopy!!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a linear molecule, I_x=I_y, so there are two degrees of freedom, z, and x-y.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Transitions j-&gt;j+1, j-&gt;j-1 or j-&gt;j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Also vibrational transitions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Plan: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Each transition is an element of the Hamiltonian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Just find the eigenvalues of the hamiltonian!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Will be a sparse matrix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 sparse matrix solver (sp.sparse.solve)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2223750" y="925075"/>
            <a:ext cx="3745200" cy="370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0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Each transition is a matrix element, but many transitions are forbidden so results in a sparse matrix.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Use sparse matrix solver.</a:t>
            </a:r>
            <a:endParaRPr sz="20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925" y="1060063"/>
            <a:ext cx="5568901" cy="381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1591175" y="-174100"/>
            <a:ext cx="556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More cool graphs and </a:t>
            </a:r>
            <a:r>
              <a:rPr lang="en" sz="2000"/>
              <a:t>actually</a:t>
            </a:r>
            <a:r>
              <a:rPr lang="en" sz="2000"/>
              <a:t> details. </a:t>
            </a:r>
            <a:endParaRPr sz="2000"/>
          </a:p>
        </p:txBody>
      </p:sp>
      <p:sp>
        <p:nvSpPr>
          <p:cNvPr id="183" name="Google Shape;183;p20"/>
          <p:cNvSpPr txBox="1"/>
          <p:nvPr>
            <p:ph type="title"/>
          </p:nvPr>
        </p:nvSpPr>
        <p:spPr>
          <a:xfrm>
            <a:off x="11793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(cont.)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50" y="124238"/>
            <a:ext cx="7344348" cy="48950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85" name="Google Shape;185;p20"/>
          <p:cNvSpPr txBox="1"/>
          <p:nvPr/>
        </p:nvSpPr>
        <p:spPr>
          <a:xfrm>
            <a:off x="-330700" y="3527575"/>
            <a:ext cx="556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2583375" y="2845700"/>
            <a:ext cx="3626100" cy="54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1.6Mhz~0.0000534cm^-1</a:t>
            </a:r>
            <a:endParaRPr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(cont.)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005625"/>
            <a:ext cx="7604700" cy="3929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873" y="1136525"/>
            <a:ext cx="5211500" cy="34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