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6FF"/>
    <a:srgbClr val="006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416" y="988"/>
      </p:cViewPr>
      <p:guideLst>
        <p:guide orient="horz" pos="4201"/>
        <p:guide pos="98"/>
        <p:guide pos="75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968A-F772-4A22-925B-E40F64A77D22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0D6F-EC4A-4A63-A62E-A0FFFFE5D4C1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968A-F772-4A22-925B-E40F64A77D22}" type="slidenum">
              <a:rPr lang="en-AU" smtClean="0"/>
            </a:fld>
            <a:endParaRPr lang="en-AU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22933" y="6311900"/>
            <a:ext cx="2269066" cy="543469"/>
            <a:chOff x="9922933" y="6311900"/>
            <a:chExt cx="2269066" cy="54346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12"/>
            <a:srcRect l="46970" t="-3267" b="1"/>
            <a:stretch>
              <a:fillRect/>
            </a:stretch>
          </p:blipFill>
          <p:spPr>
            <a:xfrm>
              <a:off x="11006666" y="6311900"/>
              <a:ext cx="1185333" cy="5434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12"/>
            <a:srcRect t="1108" r="51515" b="1"/>
            <a:stretch>
              <a:fillRect/>
            </a:stretch>
          </p:blipFill>
          <p:spPr>
            <a:xfrm rot="10800000">
              <a:off x="9922933" y="6334925"/>
              <a:ext cx="1083733" cy="52044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655" y="157655"/>
            <a:ext cx="9545144" cy="546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11530 TIE Hypothetical Product Idea Evaluation</a:t>
            </a:r>
            <a:endParaRPr lang="en-AU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02799" y="157655"/>
            <a:ext cx="2333626" cy="546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b="1" dirty="0">
                <a:solidFill>
                  <a:schemeClr val="tx1"/>
                </a:solidFill>
                <a:latin typeface="+mj-lt"/>
              </a:rPr>
              <a:t>Ideas By: </a:t>
            </a:r>
            <a:r>
              <a:rPr lang="en-AU" sz="1200" dirty="0">
                <a:solidFill>
                  <a:schemeClr val="tx1"/>
                </a:solidFill>
                <a:latin typeface="+mj-lt"/>
              </a:rPr>
              <a:t>[Group Name]</a:t>
            </a:r>
            <a:endParaRPr lang="en-AU" sz="1200" dirty="0">
              <a:solidFill>
                <a:schemeClr val="tx1"/>
              </a:solidFill>
              <a:latin typeface="+mj-lt"/>
            </a:endParaRPr>
          </a:p>
          <a:p>
            <a:pPr algn="r"/>
            <a:r>
              <a:rPr lang="en-AU" sz="1200" b="1" dirty="0">
                <a:solidFill>
                  <a:schemeClr val="tx1"/>
                </a:solidFill>
                <a:latin typeface="+mj-lt"/>
              </a:rPr>
              <a:t>Evaluators:</a:t>
            </a:r>
            <a:r>
              <a:rPr lang="en-AU" sz="1200" dirty="0">
                <a:solidFill>
                  <a:schemeClr val="tx1"/>
                </a:solidFill>
                <a:latin typeface="+mj-lt"/>
              </a:rPr>
              <a:t> [Group Name]</a:t>
            </a:r>
            <a:endParaRPr lang="en-AU" sz="1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57655" y="1244600"/>
          <a:ext cx="11878771" cy="358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545"/>
                <a:gridCol w="1380067"/>
                <a:gridCol w="1380067"/>
                <a:gridCol w="1380067"/>
                <a:gridCol w="388302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Idea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Novelty Rating (out of 10)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Non Obviousness Rating (out of 10)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Utility Rating 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  <a:p>
                      <a:pPr algn="ctr"/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(out of 10)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006C91"/>
                          </a:solidFill>
                        </a:rPr>
                        <a:t>Comments</a:t>
                      </a:r>
                      <a:endParaRPr lang="en-AU" sz="1200" dirty="0">
                        <a:solidFill>
                          <a:srgbClr val="006C9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222">
                <a:tc>
                  <a:txBody>
                    <a:bodyPr/>
                    <a:lstStyle/>
                    <a:p>
                      <a:r>
                        <a:rPr lang="en-AU" sz="1200" dirty="0"/>
                        <a:t>1. [Idea Name and brief description]</a:t>
                      </a:r>
                      <a:endParaRPr lang="en-AU" sz="1200" dirty="0"/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[Any comments on how to increase a rating, or any justification for the ratings]</a:t>
                      </a:r>
                      <a:endParaRPr lang="en-AU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6C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2. [Idea Name and brief description]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[Any comments on how to increase a rating, or any justification for the ratings]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3. [Idea Name and brief description]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XX</a:t>
                      </a:r>
                      <a:endParaRPr lang="en-AU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[Any comments on how to increase a rating, or any justification for the ratings]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09720" y="6151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Q0NTA0NGIxOGE3NDJjMGM2MTdhZThkZTg0MWRiM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 Armstrong</dc:creator>
  <cp:lastModifiedBy>Elane</cp:lastModifiedBy>
  <cp:revision>2</cp:revision>
  <dcterms:created xsi:type="dcterms:W3CDTF">2022-03-10T04:22:00Z</dcterms:created>
  <dcterms:modified xsi:type="dcterms:W3CDTF">2024-02-28T15:20:39Z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4ea3c7-8e13-45ad-9510-189883d110ee_Enabled">
    <vt:lpwstr>true</vt:lpwstr>
  </property>
  <property fmtid="{D5CDD505-2E9C-101B-9397-08002B2CF9AE}" pid="3" name="MSIP_Label_ea4ea3c7-8e13-45ad-9510-189883d110ee_SetDate">
    <vt:lpwstr>2022-03-10T04:22:50Z</vt:lpwstr>
  </property>
  <property fmtid="{D5CDD505-2E9C-101B-9397-08002B2CF9AE}" pid="4" name="MSIP_Label_ea4ea3c7-8e13-45ad-9510-189883d110ee_Method">
    <vt:lpwstr>Standard</vt:lpwstr>
  </property>
  <property fmtid="{D5CDD505-2E9C-101B-9397-08002B2CF9AE}" pid="5" name="MSIP_Label_ea4ea3c7-8e13-45ad-9510-189883d110ee_Name">
    <vt:lpwstr>General</vt:lpwstr>
  </property>
  <property fmtid="{D5CDD505-2E9C-101B-9397-08002B2CF9AE}" pid="6" name="MSIP_Label_ea4ea3c7-8e13-45ad-9510-189883d110ee_SiteId">
    <vt:lpwstr>e18f2b7e-d57e-466d-92bb-eb98daefe43a</vt:lpwstr>
  </property>
  <property fmtid="{D5CDD505-2E9C-101B-9397-08002B2CF9AE}" pid="7" name="MSIP_Label_ea4ea3c7-8e13-45ad-9510-189883d110ee_ActionId">
    <vt:lpwstr>1e5c251a-116b-41ab-be95-234a3efac44c</vt:lpwstr>
  </property>
  <property fmtid="{D5CDD505-2E9C-101B-9397-08002B2CF9AE}" pid="8" name="MSIP_Label_ea4ea3c7-8e13-45ad-9510-189883d110ee_ContentBits">
    <vt:lpwstr>0</vt:lpwstr>
  </property>
  <property fmtid="{D5CDD505-2E9C-101B-9397-08002B2CF9AE}" pid="9" name="ICV">
    <vt:lpwstr>AE51107134AC4F6B8AC9C07F6C0ADA40_12</vt:lpwstr>
  </property>
  <property fmtid="{D5CDD505-2E9C-101B-9397-08002B2CF9AE}" pid="10" name="KSOProductBuildVer">
    <vt:lpwstr>2052-12.1.0.16250</vt:lpwstr>
  </property>
</Properties>
</file>