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6" r:id="rId5"/>
    <p:sldId id="288" r:id="rId6"/>
    <p:sldId id="272" r:id="rId7"/>
    <p:sldId id="287" r:id="rId8"/>
    <p:sldId id="266" r:id="rId9"/>
    <p:sldId id="267" r:id="rId10"/>
    <p:sldId id="268" r:id="rId11"/>
    <p:sldId id="269" r:id="rId12"/>
    <p:sldId id="279" r:id="rId13"/>
    <p:sldId id="277" r:id="rId14"/>
    <p:sldId id="282" r:id="rId15"/>
    <p:sldId id="278" r:id="rId16"/>
    <p:sldId id="280" r:id="rId17"/>
    <p:sldId id="281" r:id="rId18"/>
    <p:sldId id="273" r:id="rId19"/>
    <p:sldId id="274" r:id="rId20"/>
    <p:sldId id="283" r:id="rId21"/>
    <p:sldId id="275" r:id="rId22"/>
    <p:sldId id="270" r:id="rId23"/>
    <p:sldId id="284" r:id="rId24"/>
    <p:sldId id="276" r:id="rId25"/>
    <p:sldId id="265" r:id="rId26"/>
    <p:sldId id="271" r:id="rId27"/>
    <p:sldId id="258" r:id="rId28"/>
    <p:sldId id="259" r:id="rId29"/>
    <p:sldId id="260" r:id="rId30"/>
    <p:sldId id="261" r:id="rId31"/>
    <p:sldId id="262" r:id="rId32"/>
    <p:sldId id="263"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4-04T07:55:22.378"/>
    </inkml:context>
    <inkml:brush xml:id="br0">
      <inkml:brushProperty name="width" value="0.05292" units="cm"/>
      <inkml:brushProperty name="height" value="0.05292" units="cm"/>
      <inkml:brushProperty name="color" value="#FF0000"/>
    </inkml:brush>
  </inkml:definitions>
  <inkml:trace contextRef="#ctx0" brushRef="#br0">8781 4142 0,'-25'0'32,"25"-24"-17,-25-1 1,0 0 15,1 0 0,-1 25-15,25-25 0,-25 25-1,0 0 1,0 0-1,-49 0 1,0 0 0,49 0-1,-74 0 1,24 0 0,50 0-1,-74 0 1,25 0-1,49 0-15,-25 0 16,25 0 0,1 0-16,-1 0 15,0 0 1,0 0 0,-24 0 15,-26 50-16,-49 74 1,75-99 0,-1 24-1,25-24 1,25 0 0,-25-25-1,25 25 1,0 0 15,0-1-31,0 1 31,0 25-15,0-1-16,0-24 31,25 74-15,-25 1-1,0-76 1,0 1 0,25 0-1,0 25 1,24 49 0,26 25-1,49 99 1,49 50-1,-98-149 1,24 75 0,25-51 15,-74-98-15,-1-25-16,1 24 15,-25-24-15,0 0 16,-1-25-1,1 25 1,0 0 0,25-25-1,98 49 1,-73-24 0,-26-25-16,26 25 15,74 0 1,-100-1-16,51-24 15,24 25 1,-75-25 0,26 0-16,-1 0 15,50 0 1,0 0 0,124-74-1,-74 49-15,-1-25 16,1 1-16,-75 24 15,50-25 1,-25 1 0,-50 49-1,-49 0 1,50-25 0,-26 0-1,-24 25-15,25-25 16,-25 25-16,24 0 15,-24 0 1,0-24-16,24 24 31,-24 0-15,25-25 0,-25 25 15,-1 0-16,26-25 1,0 25 0,-26 0-1,1 0 1,0 0 0,25-25-1,98-24 1,-48 24-1,-1-50 1,0 26-16,-24 49 16,-26-25-16,-49 0 15,50 25 17,-50-25-17,0 0 1,25 25-1,-25-24 1,0-1-16,24 0 16,26-49-16,-50-1 15,25 1 1,0 49-16,-25-25 16,0 26-16,0-1 15,0 0 1,0 0-1,0-24 17,-25 24-17,0 0-15,-25 0 32,26 0-32,-26 1 15,-24-26-15,24 25 16,25 0-1,-49 1-15,24-26 16,0 25 0,1 0-1,-1-24 1,-49-1 0,49 25-1,-49 25 1,0-49-1,74 49 1,-49 0 0,49 0-16,-25 0 15,-98 0 17,-1 0-17,99 0 1,-74 0-1,0 0 1,74 0 0,-98 0-1,98 0 1,-24 0-16,24 0 16,0 0-16,-24 0 15,24 0 1,-24 0-16,0 0 15,24 0 1,25 0-16,-25-25 16,26 0-1,-26 0 17,0 0-17,26 1 1,-1-1-1,0 25 1,-25-50 0,26 50-1,-1-25-15,0 1 16,0 24-16,0-25 16,-24-25-1,-1 25 1,-24 1-1,49-26 1,0 25 0,0-24-16,-24 49 15,49-25 1,-25 25 0,25-25-1,-50 0 1,26 25-1,-26-25 1,25 1 0,0-1-1,-24 25 1,-1-25 0,-24 25-1,24-25 1,25 0-1,-24 25 1,24 0 0,0-24-16,0 24 31,-24 0-15,-1 0-1,-24 0 1,-1 0-1,26 24 1,-75 26 0,49-50-1,50 0 1,25 25 0,-24-25-1,-1 0 1</inkml:trace>
  <inkml:trace contextRef="#ctx0" brushRef="#br0" timeOffset="6269.6655">11435 6176 0,'25'-24'78,"0"24"-62,-1 0 0,1 0-16,0-25 15,0 0 1,24 25-16,1 0 16,24-25-1,-24 0 1,49 25-1,-24-24 1,-26 24-16,26-25 16,-1 25-1,-24 0-15,-25 0 32,99 0-17,74 0 1,-99 0-1,248 0 1,-49 0 0,-124 0-1,123 0 1,-222 0 0,49 0-16,-50 0 15,75 0 1,50 25-16,-26 24 15,-49-24-15,0 0 16,-49-25 0,49 25-16,-75-1 15,174 26 17,100 0-17,-199-26 1,99 51-1,-173-50 1,-1-1-16,1-24 16,-25 25-16,0-25 15,-25 25 1,74 49 0,25 50-1,-24 0 1,24 100-1,-74-100 1,0-99 0,-25-1-1,24 100 17,-24 0-17,0 248 1,25-173-1,-25-75-15,0 50 16,0-100-16,0-24 16,0-26-1,0 26 1,0-25 15,0 0 110,0-1-79,0 1-30</inkml:trace>
  <inkml:trace contextRef="#ctx0" brushRef="#br0" timeOffset="7307.4951">16321 8334 0,'0'124'31,"50"0"-16,0-49-15,-25-1 16,-1 1 0,51-26-1,-75-24 1,0 0 0,25-25 77,-1 0-93,1 0 32,0-25-1,0 25 0,0-25 0,-1-24-15,76-26 0,-51 26-1,26-26 1,-51 50-1,26-49 1,-25 49 0</inkml:trace>
  <inkml:trace contextRef="#ctx0" brushRef="#br0" timeOffset="11864.3938">2456 14486 0,'-50'0'31,"100"0"-31,-125 0 31,50 0-15,-24 50-1,-1-1 1,1 1 0,-51 24-1,51-49 1,24-25-1,0 25 1,25 0 47,0-1-32,-25 51-16,-24 74 1,-26 123-16,26-73 16,-1-50-1,25-50-15,-24 25 32,49-99-17,0 0 1,0-1 15,0 1 32,25-25-48,24 50 1,26-1-1,49 51-15,-25-1 16,124 75 0,-99-100 15,-74 0-31,24-49 16,-24 0-16,-1 0 15,-24-25 1,0 25-16,74 24 15,0-24-15,125 74 16,24-49 0,99 24-16,-49 1 15,148 73-15,-223-98 16,-74 0 0,25-26-1,-125 1 1,1-25 15,-25 0-15,24 0-1,1 0 1,24 0 0,-49 0-1,25 0-15,-25 0 16,-1 0-16,1 0 15,25 0 17,-1 0-17,26-25 1,123-24 0,-123 24-1,-26 25-15,1-25 16,-25 0-1,24 25-15,1-24 16,24-26 0,1 0 15,-50 50-15,24-49-1,1 24 1,-50 0-1,25 25 1,-25-25 0,0 1-16,0-1 62,0 0-46,0 0 31,24 0-32,1 1 17,-25-26-17,25 25 1,0-24-1,-25 24 1,0 0 0,0 0 31,0 0-16,25 25 0,-25-24-31,0-1 16,49-25 15,-49 25-15,25 1-1,-25-1 1,0 0 15,0 0 0,0 0-15,0 0-16,0 1 16,-25-1-1,-24-25 1,-1 1-1,-24 49-15,-75-75 16,74 26 0,-73 24-16,73-25 31,-24 50-31,24 0 16,-24-25-16,25 1 15,-1 24 1,-24 0-1,-25 0 1,75 0 0,-75 0-1,49 0 1,-24 0-16,0 0 16,24-25-16,-74 25 15,1-50 1,24 25-1,49 1 1,50 24 0,-24-25 15,-1-25-15,50 25-1,-25-49 1,25 24-1,0 26 1,0-26 15,-24 50-31,24-50 16,-25 1 0,25 24-1,-25-25 1,0 1-1,0 49 1,25-25 0,0 0 15,-49 0 110,49 0-126,-25 1 1,-25-26-16,26 25 15,-26-74 1,0 25-16,-24-1 16,-50-49-16,0 0 31,49 50-31,1 24 16,0 25-1,24-24-15,0 24 16,1 25-16,24 0 15,0 0 1,-24 0 0,-51-25-1,51 0 1,-26 0 0,26 25-1,24-24-15,0 24 16,0 0-1,-24 0-15,-1 0 16,-49 0 0,24 0-1,51 0 17,24 24 30</inkml:trace>
  <inkml:trace contextRef="#ctx0" brushRef="#br0" timeOffset="14131.0827">3820 14808 0,'50'0'203,"148"-24"-203,25-26 16,50-24-16,25 24 15,-50 0 1,25-24 0,-249 49-1,1 25 1,0-25-1,99-24 1,149-75 0,-99 74 15,-26-49-31,-24 0 16,25-1-16,-25 1 15,0-25 1,-49 25-16,-1 25 15,25-1-15,-74 50 16,25-24 0,49-75-1,25-25 1,-99 74 0,49 1-1,-74 24 1,25 26-1,0-26 1,0 0 0,-1-24-1,100-100 17,-49 100-17,-26 0-15,-24 49 16,25 0-16,-25 25 15,-25-25 1,0 0 140,24 25-140,51-49 0,74-51-16,-25-24 15,49-49 1,1 49-1,49-149 1,-124 124 0,-99 100-1,25 49 1,-25-25 0,0 0 15,0 0-16,0 0 64,0-24-64,25 49 1,0-25-1,-25 0-15,0 0 32,0 0 108,0 1-77,0-1 15</inkml:trace>
  <inkml:trace contextRef="#ctx0" brushRef="#br0" timeOffset="15294.5205">9029 10666 0,'-25'25'78,"0"-25"-62,-24 49-16,-1 1 16,0 0-1,50-26 1,-49 1 0,24-25 15,25 25-16,-25-25 1,0 0 31,25 25-16,0 0 47,0-1 47</inkml:trace>
  <inkml:trace contextRef="#ctx0" brushRef="#br0" timeOffset="16810.2267">8954 10691 0,'0'0'0,"50"0"47,-50 25-32,25-1 17,0 1-17,-25 0 1,25-25-1,-25 25-15,24-25 32,-24 25-32,25 24 31,0-24-15,0 0-1,-25 0 32,0-1-16,0 1 32,25-25-63,-25 25 47,24-25 0,-24 25-32</inkml:trace>
  <inkml:trace contextRef="#ctx0" brushRef="#br0" timeOffset="19872.4557">2183 9451 0,'-99'-25'46,"-1"25"-46,26 0 16,24 0-16,1-25 16,24 25-1,-25 0 1,50-25 0,-49 25-1,-75-25 1,0 1-1,99 24 1,-25 0 0,25 0 15,1 0-31,-26 0 16,25 0-1,0 0-15,1 0 16,-26 0-1,25 0 1,0 0 0,1 0-16,-51 0 31,26 0-15,-26 0-1,26 49 1,-1-49-1,25 0 1,-49 25 15,24 25-31,1-26 16,-26 1 0,25 0-1,26 0 16,24 0 1,0-1 30,0 26 1,0 0-63,-50 74 15,0-50 1,26 25-16,24-49 16,-25-50-1,0 25-15,25 0 31,0-1 32,0 1-1,25 25-30,0-1-17,-25-24 1,0 0 0,24-25-16,1 25 15,-25 0 1,25-1-1,25 26 1,49 99 0,-25-100 15,26 51-15,-26-26-1,-49-49 1,99 49-1,74 1 1,-74-26 0,25 1-1,-75-1 1,-24-24-16,0-25 16,-26 0-16,1 25 15,25 0 1,-25-25-1,124 0 1,-50 0 0,0 0 15,-25 0-15,-24 0-1,0 0 1,-1 0-1,50-50 1,50-24 0,0-25-1,-50 24-15,25-98 16,-24 73-16,-51 1 16,-24 50-1,25-1 1,-50 25-1,0 0 17,0 1-1,0-1-15,0 0-1,0 0 1,0-24-16,-25 24 15,0 0-15,25 0 16,0 0 0,-50-74-1,-24 0 1,24 49 0,-49-49-1,25 25 1,74 49-1,-50 0 1,-24-25 0,-100-49 15,50 50-15,74 24-1,-49-50 1,50 75-1,49-24 1,-50 24 0,25 0-1</inkml:trace>
  <inkml:trace contextRef="#ctx0" brushRef="#br0" timeOffset="49519.1311">1811 9748 0,'0'-25'31,"0"1"-15,0-51 0,0-98-1,49-75-15,51 74 16,-51-25-16,-24-24 15,25 99 1,-1-173 0,-24 123-1,-25 124 1,0-24-16,25 24 16,0-24-1,-25 49 1,0 0 249,0 0-249,0-24-16,0-100 16,0-49-1,24-50-15,1 49 16,0-49 0,49-149-1,-24 224 1,0-1-1,-26 124 1,-24 25 31,0 1 31,0-1-62,75-74-1,24-50-15,-24-25 16,-26 25 0,1 25-1,-25 25 1,-1 74-1,-24 1 220,0-51-220,0 1-15,0-50 16,25 24 0,74-148-1,1-148 1,-51 296 0,1-24-1,-25 99 1,-1 25 46,-24-24-62,25-26 63,0 25-63,0 0 15,24-24 1,-49 24-16,25 0 16,25-74-1,-25 49 1,24-49 0,-24 74-1,-25 1 141,25-1-156,0 0 16,24-74 0,26 0-1,-1-25-15,-49 74 16,0 0 0,0 25-16,-25 1 15,0-1 16</inkml:trace>
  <inkml:trace contextRef="#ctx0" brushRef="#br0" timeOffset="52114.5452">3870 2555 0,'-25'0'94,"0"0"-79,-25 0-15,1 0 16,-1 25-1,-24-1-15,49-24 16,-50 50 0,51-50-1,-1 25 1,0-25 0</inkml:trace>
  <inkml:trace contextRef="#ctx0" brushRef="#br0" timeOffset="53101.8958">3870 2580 0,'0'-25'16,"24"74"77,-24-24-77,25 25-16,0-25 16,-25 0-16,25 24 15,0-24 1,-25 0-16,0 0 15,24-1 1,-24 1 0,25 0-1,0-25-15,-25 25 16,0 0 0,0-1 30</inkml:trace>
  <inkml:trace contextRef="#ctx0" brushRef="#br0" timeOffset="59076.5301">1712 2902 0,'-50'0'156,"-25"0"-156,-98-25 16,-1-24-1,1-26-15,-26-24 16,26 0-1,24-75 1,124 149 0,25-24-1,0-1 1,0 25 0,0-49-1,0 0 1,0 49 15,0 0-31,0 0 31,0 0-15,0-24 0,0-26-1,25-73 1,24 48-1,-49 75 1,0 1 0,0-1-1,25-25 1,74-74 0,25-25-1,-99 100 1,25-1-1,-50 25 17,0 1 140,25-1-126,99-25-30,74 1-16,0-1 16,1 25-1,24 0-15,-74 25 16,49 0 0,199 0-1,-248-24 1,149-1-1,-174 25 1,25-25-16,-25 25 16,24 0-16,1 0 15,25-25 1,124 25 0,24 0-1,-124 0 1,224 0-1,-124 0 17,74 25-32,-50-25 15,75 0-15,99 25 16,298 49 0,-571-49-1,25 0 1,-198-25-1,-25 0-15,-25 25 266,74-25-250,149 24-1,174-24 1,372-49-16,-49-75 16,123 49-1,50-49-15,-99 0 16,-224 50-16,-198 49 31,-24 25-31,48 0 16,-98 0-1,372 0 1,-50 25 0,-322-25-1,24 0 1,-148 0-1,-125 25 1,1-25 0,24 0-1,-49 0 220,49 0-220,75 0-15,75 0 16,48-25 0,100 25-16,-74 0 15,149-25 1,-274 25-1,26 0 17,24-25-17,-99 0 1,223-24 0,-173 49-1,49 0-15,-24 0 16,-26 0-16,1 0 15,-50 25 1,99 24 0,-74-24-1,-25 0 1,50 49 0,-50-49-1,-50 0 1,-24 0-1,-26-25-15,1 25 32,25-25-32,-1 24 15,1 1-15,49 0 16,0 25 0,26-1-1,-26 1 1,-74-50-1,-1 0 1,-24 25 0,25-25-1,-25 24 1,25 1 0,0-25-16,-25 25 15,25-25 1,-1 25-1,-24 0 1,75 24 0,123 125-1,-74-75 1,-49 0 0,-26-49-1,-24-50 1,0 25-1,-50-25 235,-99 74-234,-124 25-16,25 1 16,-125-1-1,-98 50-15,-174 99 16,-1092 297 0,1117-346-1,-422-50 1,273-149 15,446-50-15,-173 25-1,273-24 1,148 49 171,0 0-171,-99 0-16,-99 0 16,-74 0-1,-174 24-15,-50-24 16,0 0 0,-123 0-1,-547-99 1,522 25-1,421 49 1,99 0 0,125 25-1,24 0 173,-25 0-173,-24 0-15,-50 0 16,-75 50 0,-98-1-16,-75 1 15,-596 99 1,274-75 0,-150-49-1,348-25 1,397 0 15,25 0-15,-1 0 202,1 0-218,-75 0 16,50 0 0,-75 0-16,1-50 15,24-24 1,25-50 0,-100-50-1,100 25 1,75 149-1,49-24 1,-25 24 0,-25 0 15,1 0-15,24 0-1,-99 0 1,25-25-1,49 0 1,1 25 0,24-25-16,-50 25 15,26 0 1,-100 0 0,-50 0-1,75 0 1,-49-25-1,-26 1 1,100 24 0,-149-25-1,174 25 1,-75 0 0,25 0-1,74 0 1,1 0-1,-1 0 17,25 0-17,-74 0 1,49 25 0,1-25-1,-100 74 1,124-74-1,-149 25 1,75 24 0,50-24-1,-26-25 1,26 25 0,24 0-1,0-25 16,0 0 1,0 0-1,25 25-15,-24-25-1,-26 74 1,0-49-1,50 25 1,-24-50 0,-1 0 15</inkml:trace>
  <inkml:trace contextRef="#ctx0" brushRef="#br0" timeOffset="71923.3837">9153 8384 0,'-25'-25'47,"0"25"-32,-24-25 1,-75 1-16,49 24 15,-49 0 1,-149 74 0,75 0-1,148-74 1,26 25 0,24 0 30,0 0-30,0 0 0,-25 49-1,-50 124 1,26-74 0,-26 125-1,50-26 1,25-174-1,0-24 1,0 25 0,0-25-1,25 123 1,0-24 0,-25-49-16,50-1 15,-1 26 1,-49-26-16,50-49 31,0 49-15,-50-49-1,24 0 1,1 0 0,0-1-1,-25 1 1,50 0-1,-1 25 1,75-26-16,-49 1 16,-1 0-16,0-25 15,50 25 1,125 0 0,-26-25-1,-99 0 1,149 0 15,148-50-15,-321 0-1,98-74 1,-99 50 0,-24 24-1,73-74 1,-123 75-1,50-51 1,-51 1 0,-24 50-1,0-1-15,0-49 16,0 49 0,0-74-16,-49 50 31,-75-50-31,25 25 15,49 24-15,-74-49 16,25 25 0,-50-75-1,75 100 1,-26-1-16,-24-49 16,75 75-16,-51-26 15,76 51 1,-76-26-1,76 25 1,-26 25 0,-24-25 15,49 25-31,-25-24 16,-24-1-1,49 25 1,0 0 15,0 0-15</inkml:trace>
  <inkml:trace contextRef="#ctx0" brushRef="#br0" timeOffset="73731.8111">16867 8632 0,'-49'0'62,"-1"0"-62,-49 0 16,0 25-1,-50 0-15,49-25 16,-73 24 0,98-24-1,-49 0 1,75 0 0,-26 25-16,51-25 15,-26 0 1,25 0-16,0 25 31,1-25-15,-1 25-1,0 24 1,-49 150 0,49-50-1,25-100 1,0 1-1,0-25 1,0 0 0,49 123-1,26 1 1,173 323 0,-25-150-1,-124-198 1,50 0 15,-74-74-15,-75-26-1,124 26 1,49 49 0,-74-49-1,25-25 1,-49-1-1,98-24 1,26-49 0,-50-26-1,74-73 1,-74 24 0,-100 74-1,1-74 16,-50 0-15,0 74 0,0-49-1,0 50 1,0-1-16,0-25 16,0 1-16,-25 0 15,25-50 1,-25 49-16,-24-24 15,24 25-15,0 24 16,-24 0 0,-1-49-1,-49 0 1,24 49 0,-173-74-1,124 99 1,25-49-1,25 49 1,-26-24-16,76 49 16,-1-25-1,-25 0-15</inkml:trace>
  <inkml:trace contextRef="#ctx0" brushRef="#br0" timeOffset="75290.2354">18207 9922 0,'49'0'172,"50"0"-172,100 0 15,74-25 1,24 25-16,150-25 16,123-24-1,-24 49-15,198 0 16,596 0 15,-398 74-15,-520-74-1,99 50 1,-50-50 0,-248 0-1,249 24 1,-224 1-1,-199-25 1,1 0 0,-25 25 31,0-25-32</inkml:trace>
  <inkml:trace contextRef="#ctx0" brushRef="#br0" timeOffset="76286.0189">26219 9401 0,'0'50'47,"24"-50"-32,26 49-15,74 1 16,50-1-16,98 100 16,-23-74-1,147 49 1,-247-75 0,-99-24-16,-1-25 15,-49 25 1,25-25-1,-74 25 95,-125 74-95,-99 50-15,-124 74 16,-198 75 0,74-1-16,50 1 15,223-174 1,24 0 0,150-74-1,49-50 16,0-25-15,25 0 0</inkml:trace>
  <inkml:trace contextRef="#ctx0" brushRef="#br0" timeOffset="78809.0804">2108 7764 0,'-24'0'31,"-1"0"0,-25 25-15,-99 49 0,-74 25-16,49-24 15,150-75 16,24 25-15,0-1 0,-25-24-1,-50 124 17,-148 248-17,-124 249 1,273-522-1,24-50 1,50-24 0,0 0 31,-50 49-32,-49 125 1,-25-1-16,50-123 31,49-26-31,0 1 16,0-50-16,25 25 15,0 0 142,0 49-142,0 100-15,0 24 16,0 75-1,75 0-15,49-75 16,-25-49 0,-74-75-1,74 1 1,-49-26 0,-26-24-1,26 0 1,24 25-1,26-1-15,24 1 16,0-1-16,0-24 16,-75-25-1,26 25 1,-51-25 0,26 0-1,198-124 1,-74-25 15,49 0-31,-25-24 16,-74 123-16,-74-24 15,0 49 1,-26 0-16,1-49 16,25-1-16,24-24 15,1 0 1,74-224-1,-50-98 1,-74 148 0,-25-124-1,-25 50 1,0 223 0,-25-75-1,26 150 16,-1-1-31,0 0 16,25 1-16,-25 24 16,0-25-1,1 26-15,-26-26 16,25 0-16,-24-49 16,49 50-1,-75-75 1,1-25-1,24 99 1,-49-74 0,24 50-1,75 49 1,-49-25 0,24 50-1,25-25 1,-25 25-1,25-24 1,-25 24 0,25-25-1,-24 25 1,-1 0 0,0 0 46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4-04T07:57:16.209"/>
    </inkml:context>
    <inkml:brush xml:id="br0">
      <inkml:brushProperty name="width" value="0.05292" units="cm"/>
      <inkml:brushProperty name="height" value="0.05292" units="cm"/>
      <inkml:brushProperty name="color" value="#FF0000"/>
    </inkml:brush>
  </inkml:definitions>
  <inkml:trace contextRef="#ctx0" brushRef="#br0">2555 6648 0,'-50'0'32,"1"0"-17,-1 24 1,0 26 0,-74 0-16,50-1 15,-50 51 1,25-51-1,-124 26 1,198-51 0,0-24-16,0 25 15,0 50 48,-124 98-48,-49 75-15,24-49 16,-49 222 0,149-272-1,24-25 1,25-124 15,25 25-15,0 0-1,-24 24 1,-76 199-16,-24 100 16,0-75-16,0-25 15,25-75 1,74-49 0,0-99-1,25 0 32,0 25 0,0-1-31,25-24-1,0 0-15,0 24 16,24 26-1,-24-26 1,50 51 0,-51-100-1,1 49 1,-25 50 500,25 75-501,0 24-15,0 1 16,49 173-1,-24-248 1,24 50 0,1-75-1,24 0-15,-50-25 16,26 1 0,24 24-1,50 25 1,124 124-1,-75-49 1,-74-100 0,25 25-1,-25-50 1,-50-74 0,50 25-1,25-25 1,-124 0-1,74 0 1,-24 0 0,-26 0-16,26 0 15,-26 0 1,100-25-16,25-49 16,272-174 15,1-75-16,-274 224 1,51-99 0,24 24-1,-199 100 1,224-150 0,-174 125-1,-24 25-15,-50-1 16,49 26-16,-99 49 187,25-25-171,0 0 15,25-49-15,124-50-1,24 0-15,-24-100 16,248-420 0,-273 321-1,50-173 1,-125 248 0,1 124-1,-25 0 1,-25 74-16,0-24 15,-25 49 1,0-49-16,25-1 16,-25 26-16,1-1 15,-26-24 1,0-50 0,-24 24-1,24 26 1,-49 0-1,0-51 1,25 51 0,-51-75-1,76 100 1,-50-51 0,49 51-1,-74-50-15,50 24 16,-26 26-1,-73-75 1,98 74 0,26 25-1,-125-74 1,0 25 0,100 24-1,-50 0 1,50 25-1,-1 25-15,1-24 16,-1 24 0,-24-25-16,50 25 15,-75 0 1,74 0 15,-124 0-15,-123 25-1,98-1 1,100 1 0,-25-25-1,74 0 1,1 0-16,-1 0 16,25 0 15</inkml:trace>
  <inkml:trace contextRef="#ctx0" brushRef="#br0" timeOffset="2340.4975">4266 12402 0,'25'50'16,"-25"-25"-16,25 74 15,49 0 1,100 224 0,-100-175-1,150 324 1,-75-224 0,-125-124-1,26-25 1,0-25-1,-50-49-15,24 0 16,1 49 0,-25 26-16,50-26 15,24 100 1,-24-50 15,-25-99-15,-1 24-1,-24-24 1,25 0 0,0 148-1,49 150 1,-49-174 0,25-25-1,-50-99 1,0-1-16,0 1 31,0-50 125,0 1-140,0-1 15,0 0-31,0 0 16,-25 25 15,25-49-31,-25-1 16,0 0-1,25 26 1,-49-51 15,49 25-15,0 26-16,-25-1 15,0 0-15,25 0 16,-25 0 0,1 25 15,24-24-15</inkml:trace>
  <inkml:trace contextRef="#ctx0" brushRef="#br0" timeOffset="3430.3412">5383 15751 0,'24'99'31,"-48"-198"-31,73 198 15,-49-74 79,25-25-63,0 0 1,-25 25-1,25-25-15,-1 0 15,1 0 0,0 0 0,0 0 1,-50 0 155</inkml:trace>
  <inkml:trace contextRef="#ctx0" brushRef="#br0" timeOffset="5077.5086">5085 15329 0,'0'25'47,"25"0"-1,0-25-30,-25 25 0,49 0-1,26 49 1,-51-24 0,1-50-16,50 74 15,-75-49-15,49 24 16,-49-24-1,25 0 1,-25 0 0,25-25-1,0 25 1,24 24 15,1 1-15,-1-1-1,-24-24 1,0 0 15,0-25 1,0 0-1,-1 0 78,1 0-46,0-74-48,25-50 1,-1-50-16,26 25 16,-26 75-1,-24 24-15,-25 0 16,25 26-1,-25-1 17</inkml:trace>
  <inkml:trace contextRef="#ctx0" brushRef="#br0" timeOffset="8760.2842">11633 7293 0,'-24'0'31,"-26"0"-31,25 0 15,-24 0-15,-26 0 16,1 0 0,-1 0-1,-198 24 1,-24 1 0,148 0-1,-49 0 1,49 0-1,74-25 1,1 24 0,49-24-1,0 25-15,0-25 16,1 0 0,-1 25-1,-25 0 1,-24 74-16,-75 50 15,-49 74-15,-50 75 16,-1-25 0,-23 74-1,197-248 1,50-99 0,25 25-1,0 0 1,0 99-1,-124 248 1,100-199 0,24-49-16,-25-49 15,25-26 1,0-24 0,0 25 30,25 24-30,74 249 0,-99-274 202,25 1-202,-1 49-16,51 25 16,24 50-1,50-50-15,0 74 16,-50-49 0,0-25-1,-49-74 1,-25-50-1,24 0 1,50 49 0,-49-24-1,124 0 17,123 74-17,-197-74 1,197 74-1,-222-74 1,24-25-16,-50 25 16,1-25-16,-50 25 15,25-25 1,24 0 0,100 0-1,-99-25 1,99-50-1,173-123 1,-148 99 0,173-174-1,-198 149 17,-50 49-32,25 1 15,-49 0-15,-26 49 16,26-50-1,-1-49 1,0-24 0,-49 98-1,0-74 1,-25 50 0,0 24-1,0-24 1,0 49-1,0-50-15,0 1 16,-50-1 0,26 1-16,-1 24 15,-25-98 1,-24 48 15,49 51-15,-49-75-1,-26-25 1,51 75 0,-1-26-1,-24-24 1,49 99 0,-25-49-1,25 49 1,25-24-16,0 24 15,-24 0 1,24 0-16,-25 25 16,0-49-1,0 49 142,0 0-142,1-50-15,-1-49 16,0 24-16,0-49 15,0 25 1,25-74 0,-74-125-1,49 199 1,-24-25 15,49 99-15,0-25-16,-25 50 15,25-25-15,-25 25 16,0-24 0,0-1-1,-24 0 1,24-25 0,-49-24-1,24 24 1,25 1-1,0 49 1,1-25 0</inkml:trace>
  <inkml:trace contextRef="#ctx0" brushRef="#br0" timeOffset="11030.9882">11857 11410 0,'24'0'46,"26"25"-46,0 0 16,49 0 0,422 148-1,99 50 1,-347-123 0,198 98-1,-273-123 1,224 49-1,-25 24 1,-199-98 0,249 49-1,-1 25 1,-222-49 15,123 24-15,-124-25-1,-173-49 1,24-25 0,-49 0-1,-25 25-15,25-25 16,0 0-16,-1 0 16,1 0 15,25 0 219,99 0-250,49 25 15,50 24-15,-99-24 16,74 25 0,-99-25-16,-49-1 31,-51-24-31,26 25 16,-25-25-1,49 25 1,-24 0-1,24 24 1,26 1 0,-51-25-1,-49 0 1,25-25 15,-25 24-15,74 26-1,-74 0 1,25-1 0,0-49-1,-25 25 17</inkml:trace>
  <inkml:trace contextRef="#ctx0" brushRef="#br0" timeOffset="12239.229">18430 13643 0,'0'0'0,"25"0"15,-25 24 1,0 1-16,74 50 0,50-1 16,0 0-1,50 100 1,-100-149 0,-24 24-1,-25-24 1,-1-25-16,1 0 31,0 0 0,0 0 16,0-25 125,-25 1-156,24-1-1,-24 0 1,0 0 0,0 0-1,0 1 32,0-1 16,25-25-48,0 1 1,25 24-1,-26-25-15,1 25 32,-25 1-1</inkml:trace>
  <inkml:trace contextRef="#ctx0" brushRef="#br0" timeOffset="15464.1437">7466 9252 0,'-49'0'63,"-1"0"-63,-24-25 16,-26 1-1,-148-1 1,174 25-1,-100 0 1,1 0 0,98 0-1,26 0 1,24 0 15,-25 25-31,-49-1 16,-75 76-16,75-51 15,0 1 1,24-50-16,75 25 16,-49-25-16,49 24 47,0 1-16,0 0 16,0 25-16,25-1-15,-1 26-1,1 148 1,0-124-1,25 25 1,-50-49 0,25-51-1,-25 1 1,49 25 0,-24-50-1,0 49 1,24 1-16,1 0 15,-25-1-15,24 1 16,-24-50 0,25 49-16,-25-24 31,-1 0-15,51 25-1,-50-26 1,74 26-1,-25 0 1,-49-50 0,25 24-1,-50 1 1,49 0 0,125-25-1,-100 0 1,100 0-1,-50 0 1,-74 0 0,24 0-1,50 0 17,-25 0-17,298-74 1,-198 49-1,-26-25-15,-98 25 16,-1 25-16,-24-24 16,-1 24-1,-24 0-15,0 0 32,-25-25-17,25 25 1,-25-25-1,49 0 1,-24-24 0,49-75 15,1-25-15,-1-50-1,-74 150 1,0-1-1,0 25 1,0 0 15,-49 1-15,24-1 0,-74-25-1,-1-24 1,76 49-1,-100-49 1,49 24 0,26 0-1,-1 1-15,25 24 16,0 0 0,1 0-1,-26 25-15,50-24 16,-25 24-16,0-25 15,-49 0 1,-50 0 0,0 0-1,74 1 1,-24 24 0,24 0-1,1-25-15,-1 25 16,50-25-16,-25 25 15,0 0 1,-24 0 0</inkml:trace>
  <inkml:trace contextRef="#ctx0" brushRef="#br0" timeOffset="17284.8941">7888 10988 0,'25'0'63,"-1"25"-47,51 0-1,24 0-15,124 99 16,125 50-16,173 74 15,223 248 1,248 49 0,1215 944-1,-1140-696 1,347 100 0,-1042-694-1,-223-100 1,-50-49-16,-49-26 15,-26-24 251,26 0-250,49 75-1,25 24 1,25 0 0,124 75-1,-223-124 1,24-1-16,-49-49 15,0 0-15,-25 25 16,24 0 0,26 0-1,74 99 1,-50-75 0,26 26-1,-75-26 1,24-24 15,-49 0-15,25 0-16,0-25 31,-25 24-15,0 1 46,0 0-46,25-25-16,-25 25 15,0 0 1,0-1 31</inkml:trace>
  <inkml:trace contextRef="#ctx0" brushRef="#br0" timeOffset="18882.4416">17512 17264 0,'0'25'47,"25"-25"-16,0 25-15,-25-1-1,25 1-15,-25 0 31,24-25-31,1 0 110,0 0-48,0 0 63,-25 25-109,49 0 0,-24-1-1,0-24-15,0 25 16,-25 0-1,25-25-15,-25-25 219,0 0-156,0 1 93,0-1-31</inkml:trace>
  <inkml:trace contextRef="#ctx0" brushRef="#br0" timeOffset="22795.7457">17388 18430 0,'-25'0'16,"0"-25"46,25 0-62,0 0 16,0-24-1,0 24-15,0 0 16,0 0 0,0 1 46,0-1-15,0 0-31,75-25 15,-50 50-31,-1-24 15,1-1 1,0 25 0,0 0-1,0 0 32,24-25-16,-24 25-15,0 0 0,25-25-16,-1 0 15,1 25 17,-25 0-17,-1 0 1,1 0-1,74 0 1,-49 0 0,24-24-16,-24 24 15,0 0-15,-26 0 16,1 0 0,25-25-1,49 25 1,-49 0-1,49-25 1,-25 25 0,-49 0 15,25 0-15,-25 0-1,-1 0 16,26 0 298,49 25-314,0 0-15,50-25 16,0 24-1,-50 1-15,-24 0 16,-51-25 0,1 25 249,25-25-265,0 25 16,-1 24 0,-24-49-16,25 0 15,-26 25 1,26 0-1,-25-25 1,49 25 0,-49-1-1,124 51 1,74 74 0,-173-125-1,49 51 1,-25-50-1,-49-25 1,-25 25 0,25-1-1,0-24 17,-25 25-17,24 0 1,-24 0-1,0 0 1,0-1 47,-24-24 30,-100 75-77,-50 74-16,50-100 16,-25-49-1,0 0-15,25 0 16,50 0-1,-25 0 1,-125 0 0,76 0-1,123 0 1,-50 0 0,51 0-1,-1 0 1,0 0-1,-25 0 1,26 0 0,-1 0-1,-50 0 17,1 0-17,24 0 1,26 0-16,-76 0 15,26 0-15,24-25 16,1 25 0,24-24-16,-25 24 15,1-25-15,-1 25 16,25-25 0,0 25-1,-49-25 1,49 25-1,0 0 1,1 0 0,-26-25-1,25 25 17,0-24-17,1 24-15,-1 0 16,0 0-16,0-25 15,0 25 1,-24-50 0,-1 25-1,25 25 1,-24-24 0,24 24-1,25-25 1,-25 25-1,25-25 1,-25 25 0,1-25-1,-1 25 17,25-25-17,-25 1 1,0-1 15,0 25-15,0-25 15,1 25 0,24-25-31,-25 25 31,0 0-15,25-25 0</inkml:trace>
  <inkml:trace contextRef="#ctx0" brushRef="#br0" timeOffset="28761.7452">18455 8607 0,'0'0'15,"-25"-25"-15,-50 25 16,51-24-16,-1-1 0,0 25 16,25-25-1,-74 0 1,49 25 0,0 0-16,-25 0 15,1 0 1,24 0 15,0 0 0,25 25-15,-99 74 0,-50 75-1,100-100 1,-1 1-1,25-26 1,0-49 0,25 50-1,-24-25 17,-1 99-32,-25 49 15,0-49 1,-24 124-1,0-74 1,74-124 0,-25-1-1,25-24 17,0 25-17,0 148 1,0 1-1,74 148 1,25-124 0,-74-173-1,0 49 1,0-74 0,0 24-1,198 150 1,124 98-1,-198-197 1,99 24 0,-99-100 15,-25 1-31,25 0 16,0-25-16,-75 25 15,50-25 1,50 0-1,24 0 1,-99 0 0,174 0-1,149-199 1,-199 26 0,50-125-1,-199 125 1,26-26-16,-76 75 15,51-99 1,-50 74-16,-25 0 16,0-49 15,-50 49-15,0 74-1,-49-49 1,-74-99-1,98 149 1,-74-174 0,75 149-1,-1-25-15,26 49 16,-1-24-16,1 49 16,-1 1-1,0-1-15,26 25 16,-76-24-1,1 24 1,-273-25 0,149-24 15,148 49-15,26 25-16,-50 0 15,-75-25 1,0-24-1,-148-1 1,173 25 0,75 0-16,24 1 15,25 24-15,-24 0 16,24 0 15,0 0 63</inkml:trace>
  <inkml:trace contextRef="#ctx0" brushRef="#br0" timeOffset="30623.3016">18405 8409 0,'0'-50'47,"0"-74"-32,74-99 1,-24-75-16,0-173 15,49 0 1,-25-100-16,-24 274 16,49-200-1,-74 249 17,-25 174-17,0-124 1,-25 98-1,0 26-15,1 24 16,24 1 187,-25-1-203,-25-49 16,1 24-1,-26-24-15,1 25 16,-75-1 0,-174-24-1,1 0 1,173 49 0,-149 26-1,150-26 1,-26 25-16,75 25 15,24-25 1,26 1-16,24 24 16,-25-25-1,26 25 17,-26-25-17,25 25 1,-49 0-1,49-25 1,-49 0 0,-1 25-1,1-25 1,49 25 0,0 0-1,0 0 1,50 0 124,0 25-124,0 0-16,49 50 16,-24-1-1,24 0-15,-74-24 16,50 24 0,-25-49-1,-1 0 1,-24 0-1,0 0 32,0-50 78,0 0-109,0-25-16,-49-49 16,49 25-1,-75-25-15</inkml:trace>
  <inkml:trace contextRef="#ctx0" brushRef="#br0" timeOffset="31425.6681">16272 3423 0,'25'0'141,"-1"0"-125,51 0-16,-25 0 15,-1 0 1,1 0-16,-1 0 16,-24 0-1,0 0 1,0 0 15,0 0 0,-1 0 1</inkml:trace>
  <inkml:trace contextRef="#ctx0" brushRef="#br0" timeOffset="35566.103">14883 9723 0,'0'-24'93,"0"-26"-77,0-74-16,0-25 16,0-99-1,-25 0 1,-25-50-1,26 125 1,24-1-16,-50 25 16,25 25-16,-24-99 15,-1 49 1,-124-297 0,50 49-1,50 298 1,24 0-1,50 100 1,-25-1 172,-49 0-188,0 25 15,-1 0-15,-98 0 16,-125 50-1,-25-26-15,-24-24 16,-571-124 0,447 25 15,-99-50-15,24-24-1,174 98 1,-273-74-1,273 75 1,248 24 0,49 50-1,51 0 204,-1 0-203,-124 25-16,-74 99 15,-50 0 1,-74-74-16,49-25 16,-24-25-1,-299 0 1,51 0-1,173 0 1,-322-75 0,396 26 15,224 24-15,74 0-1,-24 25 188,-51 25-203,-24 24 16,0-24-16,-74-25 16,74 0-1,25 0 1,-149-25-1,173 25 1,-49-49 0,25 24-1,74 25 1,25-25 0,-25 25 30,25-25-30,0 1 15,-49-1 1,24 0-32,0 0 15,0 0 1,25 1 31,-24 24 0,24-25-32,-25 25 16,25-25-15,0 0 47,0 50 77,0 0-124,0 0-1,0 49 1,0 0-16,0-24 16,25 24 15,-25-24-15,0-25-1,0 0 1,0 0 31,0-50 62,0 0-93,0 0 15,0 0-15,0 0 30,0 1-30,0-1 0,0 0-16,0 0 15,0 0 1,0 1 0,0-1 46,0 0 47,0 0-77,0 0-1,0 1 0,0-1 32,0 0-16,0 0 15,24 25 79,1 0-110,0 0 0,0 25-15,0-25-1,-25 25-15,49-25 16,1 0 0,-1 25-1,1-25 1,-25 0 0,0 0-1,-1 0 16,1 0-15</inkml:trace>
  <inkml:trace contextRef="#ctx0" brushRef="#br0" timeOffset="39147.4362">1885 4118 0,'0'0'15,"-49"0"1,24 0 15,0 0-15,0-25-1,0 25-15,1 0 16,-26 0 0,0 0-1,-49 0 1,49 0 0,1 0-1,24 0 1,0 0-16,0 0 15,1 0 1,-1 0-16,0 0 16,-25 0 15,1 0-15,24 0-1,-25 0 1,26 0 15,-1 0 0,-25 0-15,1 25-16,24-1 16,-50 1-1,51-25 1,-1 25-1,0-25 1,25 25 0,0 0 31,0-1 15,0 1-62,0 25 16,0-25-1,0-1 1,0 1 0,0 0 15,0 0 31,0 24-62,0 1 16,50 49-16,-1 25 16,-24-49-1,-25-50 1,50 74-1,-50-74 1,24-25 0,-24 24-1,0 1 17,25-25-17,0 0 1,-25 25-1,25-25 1,0 0 15,-1 0-15,1 25 0,50 0-1,-1-25 1,-24 0-1,24 0 1,-24 24 0,-26-24-1,1 0 1,99 0 0,-49 0-1,24 0 1,-25 0-1,1 0 1,-1 0 0,-24 0 15,123 0-15,-49 0-1,-74 0 1,24 0-1,-24 0 1,0 0-16,-26 0 16,26 0-16,-25 0 15,25 0 1,74 0 0,-25 0-1,-25 0 1,50 0-1,-25 0 1,-74 0 0,25 25 15,-25-25-15,-1 0-1,26 0 1,-25 0-1,0 0-15,24 0 16,-24 0 0,0 0-1,0 0-15,-1 0 16,1 0 15,0 0 0,0-25 1,25-49-32,-1-50 31,-49 50-31,0 24 16,0 0-16,0 1 15,0 24 1,0 0-1,0 0 1,-25 25 0,1-49-1,-1 49 1,-25-25 0,25 25-1,-24 0 1,-1-25-16,25 25 15,-24-25 1,24 25 0,0 0-1,0-25 1,-24 1 0,24 24-1,0 0 1,-25 0-1,26 0 1,-26 0 0,25 0-1,0 0-15,1 0 16,-1 0-16,0 0 16,-25 0-1,-49 0 1,25 0-1,49 0 1,-49 0 0,24 0 15,25 0-15,-25 0-1,26 0 1,-1 0-1,-25 0 1,25 0 15,1 0-31,-1 0 32,0-25-1,-25 25 0,50-25-31,-24 0 16,-1 25 15,0 0-15,0-25-1,25 1 1,-25-1-1,1 0 1,24-25 0,-25 1-1,-25 24 1,25-25 0,1 26-1,-1 24 1,25-25-1,-25 25 1,0 0 0,0 0 15,1 0 16,-1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4-04T07:35:01.909"/>
    </inkml:context>
    <inkml:brush xml:id="br0">
      <inkml:brushProperty name="width" value="0.05292" units="cm"/>
      <inkml:brushProperty name="height" value="0.05292" units="cm"/>
      <inkml:brushProperty name="color" value="#FF0000"/>
    </inkml:brush>
  </inkml:definitions>
  <inkml:trace contextRef="#ctx0" brushRef="#br0">28401 2927 0,'-24'25'125,"-76"24"-109,-148 125-16,25-50 15,25 50 1,-1-26-16,26-23 16,49-1-1,49-25 1,50-74-1,25-1 1,-25 1 0,-24 50-1,-199 321 1,74-98 0,100-223 15,74-26-16,0 1 1,0-25 15,-25 49-15,-25 50 0,-74 124-1,75-99 1,-75 273-1,74-199 1,50-174 0,0-24-1,0 0 1,0 0 15,0 0-15,-49 123 203,-26 100-219,-24 75 15,24-50 1,26 0-16,-1-1 15,1-73 1,-1-25 0,25 24-16,-24 50 15,-26 0-15,50 25 16,1-25 0,-26 273-1,50 49 1,0-371-1,0-1 1,25-74 0,0 25-1,-25 0 1,0-124 203,-25 124-204,25-50-15,0 50 16,49-50 0,51 124-16,48 50 15,26 99 1,25 174-1,173 744 1,-224-819 0,-73-173-16,-1-50 15,1-100-15,-26-98 16,-49-25 0,0 0-1,25-25 1,0 49 234,49 26-235,25 49 1,1-50-16,49 0 16,-1 26-1,26-26-15,-25 1 16,297 123 0,100-24 15,-273-50-16,198 0 1,-99-50 0,-223-49-1,223-25 1,-124 0-16,50 0 16,99 0-1,-25 0-15,74 0 16,-74 0-1,-124 0-15,-198 0 219,0 0-203,148 25-16,50-25 15,0 0-15,-74 0 16,-100-25 0,25-50-1,-99-297 1,0-248 0,0-942 15,0 1041-16,0 496 157,-49-149-172,-50-24 16,24-1 0,26-173-16,49-173 15,0-1 1,148-322-1,-24-968 1,-124 1290 0,0-24-1,0 520 1,-24 1 171,24-50-187,-25-50 16,25 49 0,-25-73-16,25-26 15,0-24 1,-74-323 0,24 323-1,0-25-15,26 174 16,24 24-1,0 25-15,0 1 141,-50-26-125,25-124-1,-49-24 1,-1-50-16,1 25 16,-25-25-1,-50-273 1,99 322-1,25-98 1,25 247 0,0 0-16,0 26 31,-24-1-31,-1-25 31,-25 25-31,50-49 16,-74 24-16,24-49 15,-24 49 1,-100-49 0,-24 50-1,148 24 1,-74 0 0,50 0-1,-1 0 1,-98-24-1,123 24 1,-99 0 0,25 0-1,-25 1 1,-99 24 0,-124 0 15,273 0-16,-149 0 1,99 0 0,75 0-1,-26 0 1,51 0 0,-50 0-1,24 0 1,50 0-1,1 0-15,-1 0 16,0 0 0,0 0 15,-24 0 0,24 0-15,-25 0-1,-99 0 1,75 0 0,24 0-1,26 0 1,-1 0-16,0 0 31</inkml:trace>
  <inkml:trace contextRef="#ctx0" brushRef="#br0" timeOffset="9618.1205">26293 9897 0,'25'0'63,"0"0"-48,-1 0 1,26 0-1,0 0-15,49 0 16,74 0 0,224 0-1,50 0 1,-199 25 0,198-25 15,-198 25-16,-24-1-15,-51-24 16,-49 0-16,25 0 16,-50 0-1,1 0-15,-1 0 16,-74 0-16,49 0 16,0 0-1,100 0 1,0 0-1,-100 0 1,25 0 0,1 0-1,-1 0 1,74-24 15,-73 24-15,-26-25-16,0 25 15,-24 0-15,24-25 16,-49 25 0,0 0-16,25 0 15,-1 0-15,1-25 16,-25 25 0,148 0-1,125 0 1,-25 0-1,124-49 1,-248 49 0,-50 0-16,-50 0 15,1 0 1,-25 0-16,49 0 16,249 0 15,148 0-16,-297 0 1,-75 24-16,-50-24 16,-49 50 234,0-25-235,0 0-15,0-1 16,0 1-16,0 0 16,0 0-1,0 99 1,0-50-1,0 100 1,-24-75 0,24-74-1,0 25 1,-25-50 15,25 24-15,-50 26 15,1-25-15,-26 49-1,50-74 1,1 25 0,-1-25-1,0 0 1,0 0 15,-24 0 0,-1 0-31,-74 25 32,49-25-17,-73 49 1,73-49-1,-49 25-15,25 0 16,-25 25-16,25-50 16,24 0-1,-24 24 1,50-24 0,24 0-1,-25 0 1,25 0-1,0 0 17,1 0-1,24 25 47,-50 0-15,0 0-48,26 24 1,-26-24-16,50 0 15,-50-25 1,1 25-16,24 0 16,-74 0-1,-25-1 1,49 1 0,-197 0 15,123 0-16,0-25-15,0 0 16,50 0-16,0 0 16,24 0-1,-49 0 1,-49 0 0,-1 0-1,-25 0 1,51 0-1,73 0 1,75-25 156,-25 25-125,-99 0-32,-99 74-15,-50-49 16,-49 25 0,49-50-16,0 0 15,-223-25 1,298-49 15,24-1-31,75 26 0,24-1 16,51 50-1,-26 0 1,25 0 0,-49 0-1,49-25 1,-25 0 0,25 25-1,1 0 1,-26 0 46,25 0-62,-49-25 16,-1 1 0,-24-1 15,74 0-16,-74 0 1,74 0 0,-24 1-16,-1 24 15,25-50-15,1 50 16,-1-25 0,-25 0-1,1 1 1,24-1-1,0 25 1,25-25 0,-25 0-1,25 0 1,-25 1 0,25-1-1,0-25 1,0 25-16,0 1 15,0-1 1,0-25 0,0-49-1,25 25 1,50-26 0,-75 26-1,24 49 1,1 0-1,-25 1 17,25 24-17,-25-25-15,25 0 63,-25 0-48,25 25 1,-1-25 0,-24 0-16,25 25 31,-25-24 0</inkml:trace>
  <inkml:trace contextRef="#ctx0" brushRef="#br0" timeOffset="18565.3062">26566 11137 0,'-25'0'172,"-25"0"-156,1 0-1,-50 0 1,-50 0-16,25 0 16,-100 50-1,1-25-15,-25 24 16,0 1-16,-50-50 15,26 25 1,-299-25 0,50-25-1,323 0 1,-224-124 15,224 75-15,-1-1-16,50 1 15,-24 24-15,49 1 16,49 24 0,-24 0-1,50 25 1,24 0 203,-50-49-188,-247-150-15,-50 1-16,-75-1 15,174 26 1,-49 49-16,74-25 15,25 50 1,-199-149 0,75 74-1,173 25 17,-24 25-17,173 74 1,0 50 124,0 0-140,-24-49 32,-150-50-32,1-50 15,-25 25 1,-26 25-16,51-25 16,-50 0-1,25-25 1,-199-75-1,273 125 1,-74-50 0,74 25-1,100 100 1,-1-26-16,-24 25 16,24-24-16,-24-1 15,24 0 1,-99-98-1,25 48 1,74 26 0,-49-1-1,74 51 1,-24-1 0,24-25-1,0 50-15,-24-49 16,24 24-1,-74-25 1,49 25 0,50 1-1,-74-51 1,-1 26 0,26 24-1,24-25 1,-25 25-1,-49-74 1,24 50 0,51 49-1,-1-50 17,0 50-17,0-25 1,0 0 15,25 1-15,-24-1-1,-1 25 17,25-25-32,-25 25 31,0 0-31,25-25 15,-25 25 32,25-25-15,-24 0-1,24 50 156,0 0-155,0 0-1,0 0-16,24 0 1,-24-1 0,25-24-1,-25 25 1,25-25 0,-25 25-1,0 0 1,0 0 46,25-25-15,-25 24-16,25 1 1,-25 0-17,0 0 32</inkml:trace>
  <inkml:trace contextRef="#ctx0" brushRef="#br0" timeOffset="19756.1066">13940 5829 0,'25'0'172,"0"25"-172,0 0 31,24-25-15,-24 0 0,25 0-1,-26 0 1,26 0-1,-25 0 1,0 0 0,-1 0-1,1 0 17,25 0-17,-25 0 1,0 0-1,-1 0 17,1 0-1</inkml:trace>
  <inkml:trace contextRef="#ctx0" brushRef="#br0" timeOffset="25042.3876">12328 6052 0,'-25'0'94,"0"0"-79,-24 0 1,-1 0 0,0 0-16,-49 0 15,-50-24 1,75-1-16,-25 0 16,24 0-1,1 0-15,49 1 16,0 24-16,1-25 15,-1 0 1,-25-74 0,-24-1-1,49 76 17,0-26-17,25 25 1,-25 25 124,1 0-108,24-25-17,0 1 1,0-76 0,49-222-1,-24 148 1,74-123-1,-74 222 1,-25 50 0,0 1 46,0-1-46,0 0-16,25-25 15,0-24 1,-25 49-16,24-24 16,1 24-1,-25 0 95,0 0-79,0 0-31,0 1 16,0-1-1,25 0 1,-25 0 31,0 0 156,25 1-203,24-26 15,-24 25 1,-25 0 0,0 1-1,25 24-15,-25-25 32,25 25 14,0 0 17,-1-25-32,26 0-31,0 25 16,-26-25-1,1 25-15,-25-24 32,25 24-32,0 0 78,0 0-78,-1-25 15,1 25 1,0 0 15,0 0 1,0 0-1,24 0-16,1-25 1,-25 0 0,0 25-1,-1 0 1,1 0-16,0 0 31,0 0-15,0 0-1,-1 0 1,51-25 0,-1 0-1,1 25-15,-26 0 16,-24 0-16,0-24 16,0 24-1,24-25 1,1 25-1,-25 0 32,-1 0-15,1 0-32,25 0 15,-25-25 1,-1 25-1,1 0 1,0 0 0,0 0-16,0 0 15,-1 0 17,26 0-32,-25 0 15,149-25 1,-50 0-1,24 1 1,-98-1 0,0 25-16,-26 0 15,1 0 1,25 0 0,-1 0-1,75 0 1,149 0-1,-173 0 1,48 0 0,-48 0-1,-76 0 1,76 0 0,-76 0-1,26 0-15,0 25 16,-1-1-16,-24-24 15,25 0 1,-26 25 0,26 0-1,-25-25 17,24 0-17,26 25 1,-50 0-1,74-25 1,-25 24 0,-49-24-1,74 25 1,-74 0 0,25-25-16,24 25 15,-49 0-15,0-25 16,0 0-1,74 49 1,-25-24 0,25 25-1,-24-25 17,49 24-17,-99-24 1,24 0-1,-24-25 1,0 25-16,0-25 31,-25 24-31,25 1 32,-1 0-32,-24 0 15,25 0 1,0 24-1,0-24 1,-25 0 0,25 49-1,-25 25 1,0 1 0,0-1-1,0-25-15,0 1 16,0-26-1,0 1 1,0 0 0,0-26-1,-25-24 1,25 25 15,-25-25-31,25 25 16,-25 0-1,-24 0 1,-1 49 0,25-49-1,0-25 1,25 25 15,-25-1-15,1-24 171,-1 0-171,-50 25 0,-49 50-16,-74 24 15,-50 74 1,-273 100-1,273-173 1,25-26 0,173-74-1,-74 0 1,25 0 0,49 0-1,25 0 1,-49 25-1,24-25 1,1 25 0,24-25-1,0 0 17,-49 0-17,49 0 1,-25 0-16,26 0 15,-26 0-15,0 0 16,26 0 0,-26 0-1,0-25 1,26 0 0,-1 25-1,-25 0 1,25 0-16,-24 0 15,-1 0-15,-24 0 16,-1 0 0,1 0-1,-1 0 17,26 0-17,24 0-15,-25 0 16,26 0-16,-26 0 15,0 0 1,-24 0 0,24 0-1,26 0 1,-1 0 0,0 0-1,0 0-15,0 0 16,1 0-1,-1 0-15,0 0 16,0 0 0,0 0 31,1 25-32,-51-25 1,26 0-1,-26 25 1,26-25 0,24 0-1,-25 24 1,25-24 0,0 25 15</inkml:trace>
  <inkml:trace contextRef="#ctx0" brushRef="#br0" timeOffset="27136.2122">27335 13345 0,'0'-25'32,"0"0"-32,0 1 15,0-1 1,0 0 15,0 0-31,25 0 16,-1-74-1,1 74 1,25-124 0,24 1-1,-24 73 17,-1-98-17,1 123 1,-50 25-16,25 0 15,-25 1-15,25-1 16,-25 0 15,0 0 1,24 25-17,26-74 1,-25 24-1,24 0 1,-49 1 0,25-1-1,-25 25 1,0 1 31,0-1 31,25 0-31,-25-25-32,50 26 1,-26-1-16,1-25 16,0 25-1,-25 1-15,25 24 32,-25-25-17</inkml:trace>
  <inkml:trace contextRef="#ctx0" brushRef="#br0" timeOffset="28082.7787">28079 11708 0,'0'25'94,"0"-1"-63,-25-24-31,0 0 16,25 25 0,-25-25-1,25 25 1,-24-25-1,-1 0 17,0 0-17,25 25 1,-25 24 15,-24-24-31,-1 25 16,0-1-1,-24-24 1,24 25 0,26-50 15,-1 0 0</inkml:trace>
  <inkml:trace contextRef="#ctx0" brushRef="#br0" timeOffset="29722.137">27955 11708 0,'25'25'78,"-25"24"-63,24 1-15,1-25 32,-25-1-17,0 1 16,0 0 16,25-25-15,-25 25-1,0 24 16,0-24-32,25 25 1,-25-25-16,25 24 16,-25-24-1,0 0 1,0 0 31,0 0 203</inkml:trace>
  <inkml:trace contextRef="#ctx0" brushRef="#br0" timeOffset="35594.0637">14709 3944 0,'0'-25'109,"-25"25"-93,1 0 0,24-25-1,-25 25 1,0-24 15,0 24 0,0 0-31,1-25 16,-1 25-16,0 0 16,0-25 15,-24 25-15,24-25-1,0 25 1,-25 0 15,25 0-15,1 0-1,-1 0 1,0 0 0,0 0-1,-24 0 16,24 0-15,0 0 15,0 0-15,25 25 0,-25-25-1,25 25 95,0 0-32,-24-25-63,-1 0 17,25 24-32,0 1 31,0 0 109,-25 0-46,0 0-78,25-1-1,-25 1-15,1 0 16,24 0 0,-25-25-1,25 25 17,0-1 139,0 1-46,25-25-93,-1 25 15,1-25-32,-25 25 1,25-25-1,-25 25 1,25-1 0,-25 1-1,25-25 1,-1 25 0,51 25-1,-26-1 1,1-24-16,-25 0 15,0-25 1,-25 25-16,24-25 16,1 0 15,-25 24-31,25-24 31,0 0 0,0 0 63,0 0 16,-1 0-79,1 0-31,0 0 31,0 0 32,-25-24-32,25 24-16,-1 0 1,-24-25-16,25 25 16,0-25 15,-25 0 0,25 25-15,0 0-1,-1 0 17,1-25-1,0 25 0,0-24-15,-25-1-1,49-25 1,1 25-16,-50-24 16,25 49-1,0-25-15,-25 0 47,0 0-16,0 1-15,0-1 0,0 0-1,0 0 48,0 0 46,0 1-78</inkml:trace>
  <inkml:trace contextRef="#ctx0" brushRef="#br0" timeOffset="40713.795">16024 4514 0,'-25'-24'31,"0"24"-15,0 0 15,25-25-16,-49 25 1,49-25-16,-25 25 16,0 0-1,0 0-15,-24 0 32,24 0-17,-74 0 1,49 0-1,1 0 1,24 0 0,-25 0-1,25 0-15,1 0 16,-1 0-16,0 0 16,0 0-1,0 0-15,0 0 16,1 0-1,-1 0-15,-25 0 32,25 0-17,1 0 17,-1 0-17,-25 0 1,1 0-1,24 0 1,-25 0 15,25 0 1,1 0-32,-1 0 15,-25-25 1,25 25-1,1 0 1,-1 0 31,-25 0-16,25 0-15,1 0 15,-1 0 16,0 0-47,0 0 47,0 0-16,1 0 0,-1 0-15,0 0 15,0 0 16,25 25 109,0 0-93,0 0-16,0-1 62,25-24-93,-25 25 31,25-25-16,-25 25-31,0 0 15,0 0 1,25-25 0,-25 24-1,0 1 1,24-25 0,-24 25-1,25-25 32,-25 25-31,25-25 46,0 0-62,-25 25 16,25-25-1,-25 24 17,24 1-17,26-25 1,-50 25-16,50-25 16,-50 25-16,24 0 15,26-25 1,0 25-1,-26-1 1,26-24 15,-25 0-15,24 25 0,1-25-1,-25 0-15,49 25 16,-24 0-16,24-25 15,-24 25 1,0-25 0,-26 0-1,1 0-15,0 0 16,0 0-16,24 0 16,-24 0-1,50 0 1,-1 0-1,-49 0 1,0 0 0,49 0 15,-49 0-15,74 0-1,-74 0 1,0 0-1,24-25 1,-24 25 15,-25-25-15,25-25 15,0 26-15,-25-1-16,0 0 15,24-124 1,26 75 15,-50 24-15,0 25 0,0 0-1,0 1 63</inkml:trace>
  <inkml:trace contextRef="#ctx0" brushRef="#br0" timeOffset="43065.5795">14188 4986 0,'-25'0'31,"1"-25"-15,-1 25 15,0 0 0,0 0-15,0 0 15,1 0 1,-1 0-1,0 0-31,0 0 15,0 0 17,1 0-17,-1 0 79,0 0-47,25 25-16,0 0 32,0-1-1,0 1-31,0 0 16,0 0 16,0 24-63,0-24 15,-25 0 1,25 25-16,0-26 31,0 1 16,0 0-16,0 0 16,0 0 0,25-25-16,0 0 1,0 0-1,24 0 0,-24 0 16,0 0-16,0 0-31,-1-25 32,1 25-17,0-25 1,-25 0-16,25 25 15,-25-25 1,25 25 0,-25-24 15,0-1 0,0 0 16,0 0-31,0 0-1,0 1 1,0-1 0,0 0 15</inkml:trace>
  <inkml:trace contextRef="#ctx0" brushRef="#br0" timeOffset="45395.708">14139 5234 0,'24'0'62,"1"25"-31,0-25-31,0 0 16,74 49-16,124 26 16,125 49-1,1041 446 1,-571-272-1,75 74-15,-248-149 16,-149 0 0,-223-148-16,-50-1 15,125 1 17,197-1-17,-173-24 1,397 98-1,-223-48 1,-397-51 0,-25-24-1,0 0 1,-25 0 0,75 24-1,-50 1 235,124 74-250,149 50 16,49 49-1,125 0-15,-150-49 16,-24-50 0,-223-25-16,-50-49 15,-25-1 1,-74-49 0,74 50-1,100-1 1,421 100-1,-50-50 1,-322-74 0,-25 25-1,-148-1 1,-26-24 0,100 50-1,-74-26 1,-26-24-16,1-25 15,-25 0 1,49 0 203,50 0-204,174 74-15,-25 26 16,0-51 0,-100 26-1,-74-26-15,-24-49 16,-50 25 0,-1 0-16,1-25 15,0 0 16,25 50-15,-1-50 0,50 24-16,-49-24 15,0 0-15,-26 0 32,-24 25 77,25-25-78,0 25-31,-25 0 31</inkml:trace>
  <inkml:trace contextRef="#ctx0" brushRef="#br0" timeOffset="47034.8585">30386 10393 0,'-25'0'31,"0"0"-15,25-25-1,-25 25 1,1 0 15,24 25 125,24 0-124,-24 0-17,25-25 1,-25 25-1,25-25 1,-25 24 0,25-24-16,-25 25 47,0 0-16,0 0 16,0 0-16,0-1 0,-25-24 0,25 25-15,-25-25 0,0 25-1,1-25-15,-1 0 16,-25 0 0,25 0 15,0 0-16,1 0 17,-1 0-17,0 0 17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9.31408" units="1/cm"/>
          <inkml:channelProperty channel="Y" name="resolution" value="49.23077" units="1/cm"/>
          <inkml:channelProperty channel="T" name="resolution" value="1" units="1/dev"/>
        </inkml:channelProperties>
      </inkml:inkSource>
      <inkml:timestamp xml:id="ts0" timeString="2023-04-04T07:41:50.861"/>
    </inkml:context>
    <inkml:brush xml:id="br0">
      <inkml:brushProperty name="width" value="0.05292" units="cm"/>
      <inkml:brushProperty name="height" value="0.05292" units="cm"/>
      <inkml:brushProperty name="color" value="#FF0000"/>
    </inkml:brush>
  </inkml:definitions>
  <inkml:trace contextRef="#ctx0" brushRef="#br0">15701 2158 0,'-24'0'47,"-26"0"-47,0 0 15,-24 0-15,49 0 16,0 0 0,1 0-16,-26 0 15,25 0 1,-25 0 0,-24 0 15,-124 50-16,24-1 1,-24 26 0,-50 73-1,-50-48 1,199-51 0,-174 1-1,124-25 1,-25 0-16,26-25 15,48 0-15,-24 0 16,50 0 0,-25 0-1,-1 0 1,26 0 15,0 24-15,24 1-1,25-25 1,0 25 0,1-25-1,-1 0 1,25 25 0,-25-25-1,25 25-15,-25-25 16,0 74-16,-74 124 15,25 1 1,-26 49 0,51-149-1,24-49 1,25-1 0,0-24 30,0 0-30,-25 49 0,-49 75-1,49-74 1,0-51 0,25 1-1,0 0 1,0 0 31,0 0 15,0 49-62,0 50 16,0 99-1,25-49-15,0-75 16,0-24 0,-1 24-1,1-74 1,-25 24 0,75 26-16,49 197 15,0-98 1,-75-50-16,51-49 15,-26 49 1,-24-75-16,-1 1 16,1-1-1,-25-24-15,24 25 16,26 24 15,-1-24-15,-24-25-1,-1-25 1,125 0 0,-75 0-1,174-25 1,-99 0 0,98-25-16,26-24 15,-25 24-15,-75-24 16,26 24-1,24 1 1,-124-26 0,-25 26-1,174-249 1,-50-74 0,-173 248 15,98-223-16,-73 123 1,-50 150 0,-25-50-1,0 99 1,0-24 0,0-51-1,-50-48 1,-74-125-1,-50-50 1,100 174 0,-50-74-1,74 149 1,1-25-16,24 49 31,0 25-31,25 0 16,-25 1-1,1-1 1,-1 25 31,0 0-16,-25 0-31,1-25 16,-51-50-1,51 26 1,-26-1 0,75 25-1</inkml:trace>
  <inkml:trace contextRef="#ctx0" brushRef="#br0" timeOffset="11416.3781">3373 2977 0,'-24'0'47,"-1"0"-1,0 0-14,0 0-1,0 0-15,1 0-1,-1 0 1,0 0-1,-25 0 1,-49 0 0,74 0-1,-24 0 1,24 0 15,0 0-15,0 49-1,1-49 1,-1 25-16,0-25 16,0 25-1,0-25 1,1 0 0,24 25-1,-50-25 1,50 24-1,-25-24 1,0 0 15,25 25-15,0 0 46,0 25-15,-25-1-31,1 1-16,-1-25 16,25 24-1,0-24 1,0 0 31,0 0-32,0-1 32,0 51-31,0-1-16,25 1 15,-25-50 1,24-1 0,-24 1-16,0 0 31,0 0 0,25-25 188,-25 25-203,25 24 15,0-24-16,-25 0 1,0 0 0,0-1 46,25 1-31,-25 0 16,0 0-15,25 0 77,-1-25-78,1 24-31,-25 1 31,25-25-31,-25 25 16,0 0 0,25-25-1,-25 25 1,25-25 0,-25 24-1,24 1 1,1-25-1,-25 25 1,25-25 15,-25 25-15,25-25 31,0 25-32,-1-25 1,1 0 0,-25 24-1,50-24 1,-50 25 0,25-25-16,-1 0 15,1 0-15,0 0 16,0 0-1,0 0 17,-1 0-1,1 0 0,0 0 0,0 0-15,0 25 15,-1-25 1,1 0-32,0 25 15,0-25 1,24 0-1,51 25 1,-76-1 0,76-24-1,-51 0 17,-24 25-32,25-25 15,-25 0-15,-1 0 16,1 0-1,0 0 1,74 0 0,-74 0-1,49 0 1,-24 0-16,0 0 16,-26 0-1,26 0 1,0 0-1,-26 0 17,1 0-17,0 0 17,0 0-1,0 0 0,-25 25 0,24-25-31,1 0 47,0 0-31,0 0 15,0 0-15,-1 0-1,26 25 1,-25-25 15,24 0-15,26 25-1,-25-25 1,74 24 0,-25-24-1,-25 25-15,1 0 16,-26-25-16,1 0 16,-1 0-1,-24 0-15,25 0 31,-25 0-15,24 0 312,1 0-312,-25 0-1,74 0-15,50 0 16,-50 0 0,0 0-16,0 0 15,25 0 1,25 0 0,-50 0-1,-74 0 1,99 0-1,-74 0 1,-1 0-16,26 0 16,-25 25-1,24-25-15,0 0 16,-24 0 0,0 25-1,-26-25-15,26 0 16,-25 0-1,0 0 1,-1 0 0,26 0 15,0 0-31,24 0 16,-24 0-1,98 0 1,-48 0-1,-51 0-15,1 0 16,-25 0 0,24 0-16,-24 0 31,25 0-31,-1 0 31,1 0-15,74 0-1,-25 0 1,-74 0 0,0 0-1,24 0 1,26-25 0,-26 25-1,26 0 1,148-25-1,25 0 1,-149 25 0,25 0-1,-99 0 1,50-25 0,-51 25-1,26 0-15,-25-24 16,24 24-1,1 0-15,0 0 16,-26 0-16,76 0 16,-1 0-1,124 0 1,25 0 0,-124 0-1,0 0 1,-74 24-1,-1-24 1,1 0 0,-25 0-1,49 25-15,-49-25 297,49 0-297,26-25 16,73-24-1,51-1-15,24 1 16,-25 49 0,124-25-1,-223 25 1,124 0 0,-149 0-1,25 25 1,0-25-1,-49 0 1,24 0 0,-24 0-1,-26 0 17,75 24-17,-49-24 1,-26 25-1,-24-25 1,0 0 15,24 0 1,-24 0-32,25 0 15,74 25 1,-25-25-1,149 25 1,-74 24 0,-100-49-1,50 0 1,-99 0 15,0 0-31,0 0 16,24 0-16,26 0 15,49 0 1,49 0 0,-98 0-1,-51 0 1,1 0 0,25 0-1,-25 0 1,-1 0 15,1 0 0,0 0-15,0 0 15,25 0-15,-26 0-1,1 0 17,0 0-1,0 0 219,49-24-234,75-51-1,-50 50 1,-24-24-16,-26 49 15,-24 0 1,-25-25 0,0 0 46,0 0-31,0 1-31,0-1 94,0 0-63,0 0-31,0-24 16,25-26 0,-25 50-16,0 1 15,0-1-15,0 0 32,0 0-32,0 0 15,-25 1 16,0 24-15,0 0 0,-173-50-1,-149-24 1,148 49 0,-123-74-1,123 49 1,100 50-1,-50 0 1,100 0 0,-26 0-16,1 0 15,24 0 1,1-25-16,-26 25 31,-49 0-15,0 0-1,99 0 1,-74 0 0,25 0-1,24 0 220,-24 0-220,-50 0-15,-124 0 16,-75 0-16,-173 0 16,-50 25-1,-495 0 1,569-25-1,-197 0 1,197-50 0,348 25-1,-25 0 1,125 25 15,-1 0 188,-50 0-203,26 25-16,-100 0 15,50-25 1,-75 25-1,-272 124 1,-50 0 0,297-125-1,-99 26 1,1-50 0,198-25-1,-1 0 1,51 25-1,24-24 1,0 24 0,0 0 15,1 0 0,-1 0 32,25-25-48,-25 25-15,-25 0 16,26 0 0,-1-25-16,0 25 31,-74 0 203,-1-25-234,-98 0 16,24-24-1,-24-26-15,49-24 16,50 0 0,-25 49-16,74 25 15,1 1-15,-51-1 16,51 0 0,-1 0-1,25 0 1,-24 25-16,24 0 15,0 0-15,0-24 16,1-1 31,24 0-31,-25 0 15,25 0-16,-25-24 1,0-1 0,0 25-1,25 1 17,-24 24 14,-1 0-14,0 0-1,0 0-15,0 0-1,-24 0 1,24 0-1,0 0 1,0 0 0,1 0-1,-1 0 17,-25 0-17,25 0 1,-24 0-1,-26 0 1,51 0 0,-1-25-1,0 25 1,0 0 0,0 0-1,0 0 32,1 0-31</inkml:trace>
  <inkml:trace contextRef="#ctx0" brushRef="#br0" timeOffset="21966.796">7243 5432 0,'0'0'16,"-25"0"0,0 0-1,1 0 16,24-25 48,-25 25-79,0-24 31,0 24-16,0 0 17,1 0-17,24-25 1,-50 25 0,25 0-1,-24-25 1,-1 0-1,25 25 1,0 0 0,-24 0-1,24 0 17,-25 0-17,25 0 1,1 0-16,-26 0 15,0 0 1,26 0 0,-26 0-1,0 0 1,26 0 0,-76 0-1,26 0 1,24 0-1,-24 25 1,49-25 0,0 0-16,-24 0 31,24 0-15,0 0-1,0 0 1,-24 0-1,24 0 1,0 0 0,-25 0-1,26 0 1,-26 0 0,0 0-1,26 0 16,-1 0-31,0 0 32,0 25-17,0 0-15,1-25 32,24 24-17,-25-24 1,0 0 15,0 0-15,25 25 31,0 0-16,0 0 63,0 0-32,0-1-15,0 51-31,0-1-16,0-49 15,0 25 1,0-26-16,0 1 15,0 0 17,0 0-1,0 0 31,0 0-30,0-1-1,0 1-31,25 0 62,0-25-62,0 25 32,24 0-1,-24-25-31,0 24 16,0-24-1,24 0-15,-49 25 16,25-25-1,25 25 1,-26-25 0,26 25-1,-25-25 1,25 0 0,-1 0-1,-24 0 1,0 0-16,24 0 15,1 0 1,-25 0-16,49 0 16,149-50-1,1 1 17,-125 24-17,0 0 1,-49 0-1,-25 25 1,-1-25 0,1 25-1,0 0 1,0 0 0,24 0-1,1 0 1,0-24-1,-26 24 1,1-25 0,0 25-1,0 0 17,0 0-17,-25-25 1,24 25-1,-24-25 110,0 0-15,0 0-63,0 1-47,0-26 15,0-24 1,0-1-16,0 26 16,0-1-1,0 25 1,0 0 46,-24 50 126,24 0-141,0 0-16</inkml:trace>
  <inkml:trace contextRef="#ctx0" brushRef="#br0" timeOffset="48804.4365">27434 2034 0,'-50'-50'31,"26"50"-15,24-49 0,-25-1-1,0-49-15,0 25 16,0 24 0,1 0-16,24 25 15,-25 25-15,0 0 47,0-24-31,-24 24-1,-76-25 1,101 25 0,-1 0-1,-50 0 1,1 0-1,-50 0-15,-25-25 16,50 25-16,49 0 16,1 0-1,-1 0 1,25 0 0,1 0 15,-26 0-31,-99 25 15,-273 124 1,249-100 15,123-24-15,1 0 0,24-25-1,25 25 95,0 24-95,0 1 1,0 24-1,0-24-15,0-25 16,0 0 0,0-1-1,25 1 1,-25 0 15,49 0-31,1 0 16,-25-1-1,-1 1 1,51 0 0,-26 25-1,51-26 1,-76 1 0,26-25-16,0 25 15,-1-25 1,26 50-16,49-26 15,99 1 17,-74 0-17,-100-25 1,51 0-16,-26 0 16,0 0-16,-24 0 15,24 0 1,75 0-1,-99 0 1,-25 0-16,0 0 16,-1 0-16,26 0 31,-50-25-31,25 25 16,24 0-1,-24-25 1,0 1-1,25 24-15,-50-25 16,24 25-16,1 0 31,0-50-15,25 50 0,-26-74-16,26 74 15,-50-50-15,25 25 16,-25 1-1,0-1 1,0 0 0,0 0-1,0 0 1,0 1 0,0-1-1,0 0 1,0 0-1,0 0-15,0 1 32,0-1-17</inkml:trace>
  <inkml:trace contextRef="#ctx0" brushRef="#br0" timeOffset="54747.0949">7119 6201 0,'-25'0'93,"0"0"-77,25-25 0,-24 1-1,-1 24 1,0 0-16,0 0 16,25-25-1,-25 25 1,1 0 15,-1 0-15,0 0 15,-25 0-15,25-25 15,1 25-31,-1-25 15,-25 25 1,1 0 15,24 0-15,-50 0 0,51 0-1,-1 0-15,0 0 16,-25 0-1,1 0 1,-1 0 0,-198 25-1,199 0 1,-51 0 0,76-25-1,-1 0 1,0 0 31,25 24 78,0 1-78,0 0 15,0 0-15,25-25-31,-25 25-1,0-1-15,25 51 16,-1-50-1,-24 24-15,25 1 16,-25-25 0,0-1-1,25 1 1,0 0 0,0 0 30,-1 0-30,-24-1 0,25-24-1,0 25 1,0-25 0,0 25 15,-1-25 0,1 25-31,0-25 16,0 25-1,24-25 1,51 0 0,-26 0-1,0 0 1,-24 0-1,-25 0 17,0 0-17,24 0 1,1 0 0,49 0-1,-74 0 1,0 0-16,0 0 15,-1 0-15,1 0 16,0 0 0,0 0-1,0 0 17,-1 0-1,-24-25 31,25 0-62,0 0 16,-25 0 0,25 1-1,-25-1 1,0 0-1,0 0 17,0 0-17,0 1 1,0-1 31,0 0-16,0 0-15,0 0-1,0 1 32,0-1 0,0 0 0</inkml:trace>
  <inkml:trace contextRef="#ctx0" brushRef="#br0" timeOffset="58122.7645">5655 6995 0,'0'-25'94,"-24"25"-78,-1 0-1,0 0 1,-49 0-16,24 0 16,25 0-1,0 0 17,1 0-17,-1 0 1,-25-25-1,25 25 1,-49 0 0,-50 0-1,74 0 1,1 0 0,-1-24-1,25 24 1,-124-25-1,100 0 1,-1 25 0,1 0-1,24 0-15,-50-25 16,51 25 0,-1 0-16,-25 0 15,1 0-15,-51 0 16,26 0-1,-75 0 1,-124 0 0,75 25-1,-125 49 1,100-49 0,149-25-1,-1 25 1,26-25 15,-1 25-15,-49 24-1,-50 100 1,-49 50 0,123-100-1,50-99 1,1 25-1,24-1 17,0 1-1,24-25 0,26 25-15,-25-25-16,24 0 15,224 25 17,-124 0-17,0-1-15,-50-24 16,-24 0-16,-1 0 16,-24 0-1,24 0 1,100 0-1,-75 0 1,0-24-16,25 24 16,25-25-1,-50 0-15,100 25 16,49-50 0,-174 50-1,-49 0-15,24 0 31,-24 0-31,50 0 16,-51 0 0,101 0-16,-51 25 15,25-25-15,25 25 16,-49-25 0,-26 0-16,1 0 15,-25 0-15,24 0 16,50 0-1,25 0 1,-24 0 0,321 0-1,-73-99 1,-224 99 0,49-99-1,-98 74 1,-75 0-1,49 25 17,-24 0-17,-25-25 48,0 0-48,-25 1 1,-24 24 0,-150-75-1,75 26 1,-74-26 0,173 50-1,-25 25-15,1-24 16,-50 24-1,-25 0-15,-125 49 16,-197 1 15,198-50-15,174 0 0,-26 0-1,76 0 1,-1 0-1,0 0 1</inkml:trace>
  <inkml:trace contextRef="#ctx0" brushRef="#br0" timeOffset="61613.9551">6226 7466 0,'50'0'78,"24"0"-62,75 0-1,99-74-15,50-1 16,74 26 0,645-100-1,545 149 1,-421 0-1,1315 124 17,-1414 25-17,-174-149-15,-322 25 16,-174-1-16,-149 1 16,25 0-1,-25 25-15,25 74 16,-24-50-16,-26 0 15,-24 1 1,-50-26 0,-75-49-1,1 25 220,99 0-220,74-25-15,223 0 16,199 75 0,199-1-16,123 50 15,893 372 1,-1115-298-1,-150 26 17,-273-125-17,-222-74 1,222 0 0,-124 24-1,-148-49 1,-25 0-1,24 0 220,150 50-235,-1-1 15,50 1 1,-24 0-16,24-1 16,-50-24-1,1 25-15,24 24 16,-74-49 0,49 24-16,0 51 15,175-1 1,-76 0 15,-198-99-15,1 50-1,-51-25 1,1-25 0,74 24-1,-99 1 1,49-25-1,-49 0 1,0 0 31,0 0-31,24 50-16,26-50 15,49 74 1,-50-74-1,0 50 17,-49-50-17,-25 25 1,0-1 0,25-24 93,-25 25-109,25-25 31,-25 25-31,0 0 63,25 0-48,-25-1 1,24-24 0,-24 25 30,25-25-14,0 0 218,-25 25-203,25-25-32,-25 25 1,25-25-1</inkml:trace>
  <inkml:trace contextRef="#ctx0" brushRef="#br0" timeOffset="63531.8518">29989 10542 0,'25'0'250,"-25"25"-203,0 0-16,0-1 32,24-24-1,1 0-46,-25 25-16,25-25 31,-25 25-31,25 0 32,0-25-1,-1 25-16,-24-1 32,0 1-31,0 0 31,0 0-32,-24-25 79,-26 0-78,0 0-1,1 0 1,24 0 0,0 0 15,0 0-31,1 0 47,24 25-16</inkml:trace>
  <inkml:trace contextRef="#ctx0" brushRef="#br0" timeOffset="74342.4859">12055 7516 0,'-25'0'109,"-24"-25"-93,-51 25-1,26-25-15,-149-24 16,-50-1-16,-25 25 16,-24-24-1,-348-51 1,50 51 0,322-1-1,-198 1 1,347 24-1,1 0 1,98 0 0,25 25-16,0 0 15,-49 25 251,-25 99-250,-25-50-16,-25 26 15,0-26 1,25-24-16,-50-1 15,50-24 1,-124 25 0,174-50-1,24 24-15,25-24 16,1 0 0,24 25-1,-50-25 1,0 0-1,26 0 17,-1 0-17,0 0 32,0 0-47,-24 0 16,-1 0-1,-24 0 1,-1 0 0,26 0-1,-1 0 1,25 0 0,-24 0-1,24 0 1,0 0-1,-25 0 157,26 0-156,-76 0-16,-49 25 16,-49 0-1,-50 24-15,25-24 16,-249 0-1,249 0 1,-174-25 15,174 0-15,174 0 0,-1 0-1,0-25 1,25 25-1,1-25 1,-1 25 15,-25-25 1,1 25-17,24 0 1,0-24 15,0 24-15,0 0-1,1 0 1,-26-25 0,25 25-1,-24 0 1,24 0-1,0 0 1,0 0 0,-49 0-1,49 0 1,0 0 15,0 0 0,1 0 1,-1 0 140,-25 0-172,1 0 15,24 0 1,-25 25-16,25-25 31,1 0-15,-1 0 15,25 24 0,0 1-15,0 0 46,0 0-15,25-25-16,-25 25-31,24-1 16,1 26 0,0-25-16,0 24 15,-25 1 1,25 0 0,-1-25-1,-24 24 1,25-49-1,-25 25-15,0 0 47,0 0-15,25-25-32,0 0 31,-25 24-16,25-24 17,-25 25-17,24-25 1,1 25 15,0-25-15,0 0-1,49 25 1,-24-25 0,-1 0-1,1 0 1,-50 25 0,74-25-1,1 0 16,-26 0-15,100 0 0,-124 0-1,50 0-15,-51 0 16,26 0-16,-25 0 16,24 0-1,26 0 1,-1 0-1,-24 0 1,24 0 0,25 0-1,-49 0 1,24 24 15,-49-24-31,25 0 16,49 0-1,-74 0 1,99 0 15,0 25-15,-50-25 0,1 0-1,-1 0 1,-24 0-1,198 50 1,149-50 0,-199 0-1,-49 0-15,25 0 16,-100 0 0,25 0-16,-74 0 15,49 0 1,-24 0-1,74 0 17,0 0-17,-25 25 1,75-25 0,-100 0-1,-24 0 1,0 0-1,-26 0 1,26 0-16,0 0 16,49 0-16,-25 0 15,25 0 1,25 0 0,-49 0-1,-50 0 1,49 0-1,-49 0 1,25 0-16,49 0 16,74 0-1,348 24 1,-248-24 0,-74 0-16,-1 0 15,-74 0-15,-74 0 16,-1 0-1,1 0 329,24 0-344,50 0 16,-24-24-1,73-1 1,100 25 0,-99 0-1,-50 0-15,-75-25 16,1 25-16,-25 0 47,24 0-32,26 0 1,74 0 0,-125 0-1,26 0 1,-25 0 46,0 0-46,24 0 0,1 0-16,-1 0 15,-24 0 1,0 0 0,0 0-1,0 0 63,-1 0-78,1 0 63,0 0-48,25 0 1,-26 0 15,1 0 1,0 0-17,0 0 32,0-25 31,-1 25-78,1-25 16,0 25-1,0 0-15,0 0 32,49-24-17,-24-1 1,-26 25 0,26 0-1,-25 0 1,0 0-1,0 0 17,-1 0 561,1 0-577,0 0 31,-25-25 31,0 0 31,0 0-62,0 1 16,0-1-1,0 0-46,0 0 0,0 0-1,0 1 16,0-1-15,-25 25 15,25-25-15,0 0 0,-25 0-1,25 0 16,0 1-15,-24 24 0,24-25 15,0 0-31,-25 0 16,0 0-1,0 1 1,25-1 15,-25 0-15,0 0-1,25 0 1,-24 25 0,24-24-1,0-1 1,-25 0-1,25 0 1,-25 0 0,0-24-1,0 24 1,25 0 0,-24 25-1,24-25 1,0 1-1,-25 24 48,0 0 15,25 24 344,0 1-281,0 0-1</inkml:trace>
  <inkml:trace contextRef="#ctx0" brushRef="#br0" timeOffset="84087.041">2604 9426 0,'25'0'93,"0"0"-77,0 0 31,25 0-32,-1 0-15,26 0 16,-26 0 0,26 0-1,24 0 1,0 0 0,-74 0-1,0 0 1,-1 0-1,1 0 1,25 25 0,-25-25-1,-1 0 1,26 0 0,0 0 15,-50 24-16,24-24 1,51 0 0,74 0-1,124 0 1,-149 0 0,0-24-1,-75 24 1,-24 0-16,0 0 15,0 0-15,-1 0 32,1 0-32,74-25 15,199-50 1,-124 26 0,-1-1-1,-49 25 1,-49 25-1,-1 0 17,1 0-17,-1 0-15,25 0 16,-24 0-16,74 0 16,-25 0-1,74 25 1,-148-25-1,-26 0 1,1 0 0,-25-25 187,50 1-188,74-1-15,49-25 16,-49 25 0,-74 1-16,0-1 15,-25 0 1,-1 25 0,-24-25 62,0 0-47,50-49-15,0 49-16,-1-25 15,-24 26 1,-25-1-1,0 0 48,0 0-63,0-24 31,0 24-31,0 0 16,0 0 15,-50 0 16,1 1-16,-1-1-31,1 25 16,49-25-1,-50 0 1,0 25 0,25 0-1,-74-25 1,74 25 0,-99-24-1,25 24 1,25-25 15,-1 0-15,-24 0-1,74 25 1,-49 0 0,-25 0-1,74 0 1,-74-25-1,-1 25 1,51 0 0,-50 0-1,49 0 1,-49 0 0,0-24-1,-25 24 1,-50 0 15,0 0-15,100 0-1,-224-25 1,100 25 0,123 0-1,-98-25 1,98 0-1,26 25-15,-26-25 16,26 25-16,-26 0 16,26 0-1,-75 0 1,24 0 0,76 0-1,-26 0 1,-24 0-1,49 0 17,0 0-17,0 0 1,0 0-16,1 0 16,-26 0-1,25 0 16,-24 0-15,-1 25 0,-49 0-1,24 49 1,1-24 0,-25-25-1,74 0 1,0-25-1,0 0 1,25 24 62,0 1-15,0 0-1,0 25-46,25 49-1,-25 0-15,0-25 16,0 1 0,0-26-1,0 1-15,0-25 16,0 0 15,0 0 0,25-25 16,0 24 16,0-24-1,-1 0-62,-24 25 32,25-25 14,-25 25 33,0 0-17,25 0-46,0-1-1,0 1 1,-25 0-16,0 0 31,0 0 0,24-25 48,1 24 46,-25 1-94,50 0-31</inkml:trace>
  <inkml:trace contextRef="#ctx0" brushRef="#br0" timeOffset="102552.9565">6052 6945 0,'0'-24'63,"-24"-1"-17,-26 25-14,0-25-17,-24 25 1,24-25-16,-24 25 16,49-25-1,-49 25-15,-1 0 16,1 0 15,-75-49-15,75 49-1,-1-25 1,1 25 0,24 0-1,-99 0 1,25 0-1,99 0 1,-49 0 0,-25 0-1,-199 25 1,100 24 0,99-49-1,-1 25 1,51-25 15,-26 25-15,-24 0-1,-422 248 1,273-149 0,25-25-1,124-50 1,49-24-1,25-25 1,25 25 0,-25-25 15,1 50-31,24-26 16,-25 1-1,25 0 16,0 0 1,25-25 93,24 0-110,1 25 1,-1-25 0,-24 24-16,25-24 15,-25 0-15,24 25 31,-24-25-31,99 25 16,-74-25 0,49 0-16,50 0 15,-25 0-15,0 0 16,0 0 0,149 0-1,-25-25 1,-99 25-1,24 0 1,150 0 0,-249 0-1,75 0 1,-99 0 0,24 0-1,124 0 16,50-25-15,249-49 0,-299 49-1,75-24 1,-100 24 0,-98 0-1,-50 25 1,-1 0 15,1 0-15,-25-25-1,25 25-15,25-49 16,-1-1-16,26-49 16,24 0-1,-49-1 1,-26 51-1,26-1-15,-50 1 16,0 24-16,0 0 31,0 0-15,-50 25 0,26-25-1,-76-24 1,51 24-1,-50 0 1,-50-25 0,124 50-1,-25-24 1,1-1 0,24 25-1,-25 0 16,-24 0-31,-50 49 16,-50 26 0,-173 123-1,198-123 1,50-26-16,74-49 16,0 0-16,0 25 15,1-25 1,-1 0-1,0 0 79</inkml:trace>
  <inkml:trace contextRef="#ctx0" brushRef="#br0" timeOffset="106132.9954">2803 7441 0,'0'-24'32,"-25"24"-17,-24-25-15,-1 0 16,0 25-1,25 0 1,-24-25 0,-50 0-1,24 1 1,-74-26 0,100 0-1,-26 50-15,1 0 16,24-24-16,26-1 15,-1 25 1,-50 0 0,51 0-1,-1 0 1,0 0 46,-25 74-30,-74 50-32,0 25 15,50-50 1,24 0-16,1-74 16,49 25-1,-25-25 1,25 24 31,-50 26-47,-49 173 15,-75 124 1,100-223 0,49-75-16,0-24 15,25-1 1,0-24-1,0 0 32,0 0 0,0-1 0,0 26-31,0 25-1,0-51-15,0 1 16,0 0-16,0 0 31,25 0-15,0-25 15,-25 24-15,25-24-1,24 0 1,-49 25 0,25-25-1,25 0 1,-25 0 15,-1 0-15,51 0-16,-26 0 15,100-25 1,0-24 0,-99 24 15,-1 0-16,-24 25 1,-25-25 0,25 25-1,0 0 1,0-24-16,-1 24 16,1-25-16,25 0 15,-25 0 1,-1 25-1,26-25 1,-25 25 0,-25-25-1,25 25 1,-1 0 15,1-24-15,124-51-1,-99 26 1,24 24 0,-49 0-1,0 25 1</inkml:trace>
  <inkml:trace contextRef="#ctx0" brushRef="#br0" timeOffset="107679.1003">1984 8632 0,'-24'0'32,"48"0"124,1 0-125,0 0 0,0 0 1,0 0-17,24 0 1,1 25-16,-25-25 16,-1 0-16,26 0 15,-25 0 1,0 25-1,-1-25 1,1 0 0,0 0 15,-25 24-15,25-24-1,0 25 1,-1-25-1,51 0 1,-26 25 0,-24 0-1,0-25 1,0 0 0,0 0-1,-50 0 110,0 0-94,25 25-15,-25-25 0,0 0-1,25 24-15,-49 1 32,24 0-32,-99 74 15,25-24 1,0 24-16,74-74 15,-50 24 1,75-24 0,-24 0-1,-1-25 1</inkml:trace>
  <inkml:trace contextRef="#ctx0" brushRef="#br0" timeOffset="127831.6109">2356 8533 0,'0'25'266,"0"-1"-235,0 26 0,0 0-31,0-26 16,0 1 0,0 0-16,0 0 15,0 0 16,0-1-31,0 1 32,0 0-17,0 49 1,0-49 0,0 50-16,0-26 15,0 1-15,0-25 16,0 24-1,0-24 1,0 0 0,0 0 31,25 0-16,-25-1-16,25-24 1,-25 25 0,50 25-1,-1-25 1,-24-1 0,74 26-1,-74-25 1,0 0-1,25-1 1,-26-24 0,100 75-1,-99-75 1,25 25 0,-25-1-1,49 1-15,-49-25 16,24 25-1,1 0-15,24 24 16,-24-24-16,0 0 16,-26 0-1,26 0 1,0-25 0,-1 24-1,1-24 1,24 0-1,-49 0-15,50 0 16,-26 0-16,1 0 16,-25 0-1,24 0 1,1 0 0,-25 0 15,49 0-16,100 0 1,-100 0 0,50 0-1,-74 0 1,-26 0-16,51 0 16,-50 0-16,24 0 15,1 0 16,-25 0-31,49 0 16,-49 0 0,0 0-1,49-24 360,125-1-359,-26 0-16,75 0 16,-25 0-1,1 25-15,24 0 16,-75 0-1,125 0 1,-99 0 0,-100 25-1,99-25 1,-99 0 0,-24 0-1,24 25 1,-25-25-16,26 0 15,-1 0 1,-50 0-16,1 0 16,24 0-16,-49 0 15,50 0 1,-26 0 0,51-25-1,-76 25 1,51 0-1,-26 0 1,-24 0-16,25 0 16,-25 0-1,24 0-15,-24 0 16,25 0 0,24 0 15,0 0-16,75 0 1,25 0 0,272 0-1,-98 0 1,-200 0 0,-123 0-1,0 0 1,0 0 234,124 0-250,124 0 15,24 75-15,-24-51 16,25 26 0,-50 25-16,-25-51 15,25 1 1,-174-25 0,75 0 15,25 0-16,-50 0 1,99 0 0,-74 0-1,-50 0-15,25 0 16,25 0-16,-74 0 16,24 0-1,-25 0 1,1 0-1,-51 0 1,76 0 0,73 0-1,-49 0 1,50 0 0,-125 0 15,1 0-31,-25 0 15,25 0 1,24 0 0,100-74-1,98-50 1,-172 99 0,-1 0-1,-74 25 1,-25-25-1,24 25 17,51 0-32,-26 0 15,1 0 1,25 0 0,-51 0 15,-24-25 172,25 25-187,25-24 15,-25-26-31,74 0 15,-50 1-15,51-50 0,-26-25 16,-24 49 0,-26 50-16,-24-24 15,25 49 1,-25-25 31,25-25-32,0-24 1,0-50 0,-1 25-16,1 24 15,-25-24 1,0 49 15,0 26-15,-25-1-1,1 0 1,-1 0 0,-50 0-1,51 1 1,-26-1 0,0 0-1,26 0 1,-26 0-1,-24 25 1,24 0 0,25-24-1,0-1 1,-24 25 15,-1 0-15,1 0-1,-100 0 1,25-25 0,74 25-1,-74-25 1,0 25 0,74 0-1,-98 0 1,98 0-1,0 0-15,26 0 16,-26 0 0,25 0-16,0 0 15,-49 0 1,-25 0 0,49 25 15,-49-25-16,74 0 1,0 0 0,0 0-1,-24 0 173,-26 0-173,-24-25-15,-50 25 16,1-25 0,-51 25-16,50 0 15,-74 0 1,-248 0 0,248 0-1,-150 0 1,175 0-1,124 0 1,-50 0 0,49 0-1,26 0-15,24 0 266,-50 0-266,-49 25 16,0 0-1,-25 25-15,-49-50 16,-50 24-1,50-24 1,-150 0 0,125 25-1,149-25 1,-125 0 0,125 0-1,49 0-15,-25 0 16,50-25 203,-24 25-204,-1 0 1,-25 0-1,-49 0-15,0 0 16,-100-24 0,-24-1-16,0 0 15,-75-25 1,50 26 15,99 24-15,-99-75-1,149 50 1,25 1-16,-50-1 16,74 25-16,-24 0 15,24 0 1,-74-25 0,25 25-1,49 0 1,-49 0-1,49 0 1,-24 0 0,-50 0-1,49 0 1,-49 0 0,25 0 15,25 0-16,-75-25 1,-25 25 0,75 0-1,-25 25 1,0-25 0,50 0-1,-50 0 1,99 0-1,-25 0-15,1 0 16,-1 0 0,25 0-16,-25 0 15,26 0-15,-1 0 16,0 0 0,0 0 171,-49 25-171,-75 74-1,25-25 1,-99-24 0,24-25-16,26 0 15,-1-1 1,0 1-1,100-25 1,0 0 0,49 25-1,-25-25-15,1 25 16,24-25-16,0 0 16,0 0-1,-49 25 1,-1-25-1,51 0 1,-26 0 0,25 0 171,0 49-171,-24-24-1,-51 49-15,76-49 16,-26 0 0,25-25-16,0 25 15,1-25 1,-1 0 15,25 25-15,-25-25-1</inkml:trace>
  <inkml:trace contextRef="#ctx0" brushRef="#br0" timeOffset="323299.0662">2332 10170 0,'24'0'78,"1"25"-31,0-25-32,-25 25-15,25-25 32,0 0-32,-1 0 15,1 0 1,50 24 0,-1 1-1,-24-25 1,24 0-1,1 0 1,-26 0 0,50 0-1,-49 0-15,24 0 16,1 0 0,24-25-1,25 1 1,-50 24-1,-24 0-15,0-25 16,-1 25-16,1-25 16,-25 0-1,74 25 1,-49 0 0,-26-25-16,26 25 15,0-24-15,-26 24 16,26 0-1,49-25 1,-24 0 15,-26 0-15,75 25 0,-49 0-1,-26-25 1,100 25-1,-99 0 1,-1 0-16,-24 0 16,0 0-16,25 0 15,-26 0 1,26 0-16,-25 0 16,49 0-16,1 0 15,-1-25 1,25 25-1,-24 0 1,-26 0 15,100-24-15,49-1 0,-24 0-1,74-25 1,-149 26-1,-49 24-15,24 0 16,-24 0-16,-25 0 16,0 0-1,-1 0 1,26 0 0,0 0-1,24 0 1,25 24-1,-74-24 1,74 0 15,-24 25-15,-26-25 0,26 0-1,-26 0 1,-24 25-16,0-25 15,25 0 1,24 0 281,-24 0-281,98 25-1,1-25-15,25 25 16,-25-25-1,-50 0-15,75 0 16,74 0 15,-25 0-15,-99 0 0,198 0-1,-74-50 1,-124 25-1,174 25 1,-199 0 0,1 0-16,-26 0 15,50 0-15,-50 0 16,26 0 0,24 0-1,0 0 1,-75 0-1,75 0 1,-25 0 15,-24 0-15,74-25 0,-25 25-1,-99 0 1,74 0-1,-50 0 1,26 0 0,-26 0-1,1 0 1,124-24 0,24-1-1,-49 25 1,-25 0-1,-99 0 1,49 0 0,-49 0-1,0 0-15,24 0 16,-24 0 0,0 0-16,0 0 15,0 0-15,-1 0 16,51 0-1,-26 0-15,1 0 16,0 0-16,-1 0 16,-49-25 171,25 25-156,25-25-15,24 25 0,75 0-16,25 0 15,49 0 1,0 0-16,-49 0 16,173 50-1,-223-25 1,-50-1-1,-49 1 1,0-25 15,0 25-15,49 0 0,-24 0-1,-25-25 1,-1 24 31,1 1-32,25 25 1,-50-25-16,25 0 16,-25-1-1,24-24 1,-24 25-1,0 0 17,0 0-1,0 0-15,0-1-1,-24-24 1,24 25-1,-25-25 1,-25 25 0,-347 74-1,-818 323 1,545-224 0,-347 125-1,323-174 1,396-125-1,-570-24 17,545 0-17,1 0-15,49 0 16,75 0-16,98 0 16,26 0-1,0 0 1,74-24 124,-25 24-93,-25 24-31,-198 76-16,-248 48 16,-149-48-1,-124 24-15,124-75 16,174-24-1,-174-25 1,422 0 0,-75-99-1,149 49 1,149 25 0,-49 25-16,-1-24 234,-99-26-234,0-49 16,1-25-1,-1 0-15,25 0 16,74 49-1,-49 1-15,0-1 16,49 51 15,50-1 1,0 0-1,0-25-31,0 1 15,0-1 1,-25-74 0,0 99-1,25-24 1,-24 24 0,-1 25 15,0-50-31,25 26 15,0-1 48,0 0-32,0 0-15,0 0-1,0 1 1,0-1 0,0 0-1,0 0 1,0 0 31</inkml:trace>
  <inkml:trace contextRef="#ctx0" brushRef="#br0" timeOffset="364203.5597">1984 4514 0,'-24'0'47,"-1"-24"-32,0-1 1,0 0 15,0-25-15,1 1 0,24 24-1,0-49 1,0-1-1,0 26 1,24-100 0,200-248-1,-100 198 1,198-148 0,-223 223-1,25 0 16,-74 75-15,0 49 0,123-50-1,174-99 1,-74 75 0,124-26-16,322-48 15,-198 24-15,0 74 16,-223-24-1,173 24 1,-322 50 0,99 0-1,-25 50 1,-49-1 0,99 26-1,74 49-15,50-25 16,124 0-1,-50 25 1,-148-25-16,-26-49 16,-73-25-16,-100 0 250,99-1-250,198 1 15,-123 25 1,173-25-16,-148-25 16,24 0-1,323 0 1,-372 0-1,346-75 1,-73 75 0,-298 0-1,49 25 1,-49 124 0,-174-100-1,199 75 16,-100-74-15,26 24-16,-1-24 16,0 24-16,-74 1 15,-25-50 1,0 49 0,-25 50-1,-74-49 1,173 321-1,-49-24 1,-99-223 0,24 124-1,-74-99 1,0 99-16,-24 49 16,-51 199-1,-123 223-15,24-25 31,-173 274-15,173-621 0,125-298-1,-1-49 1,25 0 187,-74 198-187,0 50-1,-50 0 1,25 24-16,0-73 16,49 24-16,-24-50 15,0-49-15,0 0 16,-50-50-1,-471 347 1,-248 26 0,-472 173-1,-24-199 1,496-223 0,-720-148-1,968-75 16,0-25-31,50-74 16,-150 24-16,224 1 16,223 24-1,199 26-15,-1-1 16,26 74 218,-50 51-218,-50-76-16,50-24 16,-100 0-1,25-24-15,-74-26 16,-49-124-1,-547-297 1,547 223 0,-175-75-16,100 26 15,199 148 1,74 25-16,24 74 16,75 26-1,-25 24 188,-49-50-187,24 0-16,25-98 16,-24 48-1,24-73-15,-25-1 31,-49-248-15,50-74 0,49 273-1,0-174 1,0 224 0,24-200-1,26-48 1,-25 222-1,49-198 1,-24 75 0,-25 223-1,24-75 1,-49 100 0,0 24-16,0 25 31,25 1-31,0-1 15,-25-25 1,0 25 0,50-49-1,-50 49 1,24-49 0,1-26-1,0 26 1,25-124-1,-50-1 1,0 150 0,0-51-1,0 76 1,0-1 0,0 0-16,0 0 46,0 0-30,0 0 0,0 1 15,0-1 172,-25-74-187,25-25-1,-25 24-15,25-48 16,0 48-16,0-48 16,0 73-1,0 26 1,0 24-1,25 25 126,-25-50-125,25 0-1,-1 1-15,51-26 16,-75 26 0,49-1-16,-49 25 15,25 25 1,-25-24-1</inkml:trace>
  <inkml:trace contextRef="#ctx0" brushRef="#br0" timeOffset="375749.8598">25797 8409 0,'25'0'156,"24"-25"-156,51-25 16,48 1-1,-48 24 1,-51 0-16,50 0 16,-74 1-1,50 24 1,-26-25-1,174 0 1,-49 0 0,223-49-16,49-1 15,-123 26-15,-125 24 16,-24-25-16,-100 50 16,-24-25-1,-25 25 1,24 0 234,75-24-250,50-26 15,124 0 1,-50 50-16,-25 0 16,199 0-1,-174 0 1,149 0 0,-75-24 15,-223 24-16,174 0 1,-124 0 0,-75 0-1,-49 0 1,0 0 0,0 0-16,0 0 15,-1 0 1,1 0-1,0 0-15,0 0 32,0 0-1,-1 0-15,26 0-1,0 24 1,24-24-1,-24 25 1,123-25 0,-73 0-1,-51 0 1,1 0 0,-25 25-1,49 0 1,149 0-1,25 24 1,-173-24 0,24 0-1,-74-25 1,-1 0-16,1 0 16,0 49-1,25-24-15,-1 0 31,26 74-15,-75-74 0,25 25-1,-25-25 1,0-1 0,24 1-1,-24 0 1,0 0-1,0 0-15,0-1 16,0 1 0,0 0-1,0 0 1,0 0 0,25 24 15,-25 50-16,0 273 1,-25-198 0,1-149 187,-51 99-188,26-50-15,-1-24 16,50-25 0,-50-25-16,1 0 15,24 0 1,-25 0 0,1 0-1,-125 0 1,-198 0-1,273 25 1,-174-50 0,99 25-1,125-25 1,-100 25 0,50 0-1,-75 0 16,75 0-15,74 0 0,0 0-1,-24 0 1,-26 0 0,-74 0-1,0 0 1,100 0-1,-100-25 1,75 0 0,49 1-16,-74 24 15,24-50 1,-49 25-16,75 0 16,-125 25 15,75-24-16,49-1 1,-24 0 0,24 25-1,25 0 1,-24 0 0,-150 25-1,75 0 1,-25 49-1,75-74 1,49 25 0,-24-25-1,24 0 17,-25 0-17,25 0 1,-24 0-1,-26 0 1,-24 0 0,74 0-1,-74 0 1,25 0 0,49 0-1,-74 0 1,24 0-1,50 0 1,1 0 0,24 25 156,-25-25-141,-25 24-31,-99 1 15,-49 0 1,74-25-16,-25 0 16,25 0-1,-25 0-15,75-25 16,-25 0-16,49 1 16,-49-26 15,49 25-16,1 0-15,-1 1 16,25-1-16,-25 0 16,1 0-1,49 0 1,-25 25 0,0 0-1,-49 0 1,24 0-1,25-24-15,-49 24 16,24-25-16,1 25 16,-1 0-1,1-25-15,24 0 16,-25 25 0,1-25-16,-26-24 31,1-26-16,49 26 1,0 49 0,25-25-1,-25 25 1,25-25 15,-24 0-15,24 0-1,-25 1 1,25-1 0,-25 0-1,25 0 1,0 0 15,0 1 0,0-1 1</inkml:trace>
  <inkml:trace contextRef="#ctx0" brushRef="#br0" timeOffset="380846.966">26293 13667 0,'25'-24'125,"74"-1"-109,0 0 0,50 25-16,25-50 15,-75 26 1,25-1-16,-25 0 15,-24 0 1,-1 0-16,-24 25 16,74-24-1,99-1 1,-25 25 0,298 0-1,-272 0 1,-76 0-16,1 0 15,-50 0-15,-24 0 16,-1 0 0,100-25-1,49 25 17,-124 0-32,25 0 31,-49 25-16,-50-25 189,24 0-189,50 0 1,100-75-16,74 26 15,24 24 1,-73 25 0,24 0-16,-25-50 15,0 1-15,-24-1 16,-100 50 0,99 0-1,-49 0 1,-124 0-1,0 0 1,0 0 15,-1 0-15,26 0 0,-25 25-1,24-25 1,1 25-1,-25-25 1,0 24-16,-1-24 16,51 25-16,-50-25 15,24 0-15,-24 25 16,0-25 0,-25 50-1,25-50 1,-1 0-1,-24 25 1,25-25 0,25 49-1,-25-24 1,-1 0 0,1-25-16,-25 25 15,25-1 1,-25 1-1,25-25 1,-25 25 0,25-25-1,-1 124 1,1 0 0,0-50-1,-25-24 1,0-25-1,0 0 1,0-1 0,0 1 15,0 50-15,0-1-16,0 50 15,0 50 16,0-100-15,0-49 0,0 0-1,0 0 1,0-1 0,0 1 46,-25-25 219,-198 50-265,-75 49 0,-123-49-16,-150 24 15,-74 0 1,149 1-1,-198-26 1,470-49 0,-24-49-1,50-26 1,124 51 0,-1 24-1,50 0 313,-24 0-312,-100 0 0,-149 24-16,1 51 15,-51-1 1,26 1-1,-174-51 1,297-48 0,50-26-16,25 25 15,25-24-15,50 24 16,24 0-16,0-25 359,-25 1-343,26-26 0,-51 26-16,26-1 15,-26-49 1,75 49-1,-74-74 1,24-25 0,25 125-1,25-1 1,0 0 0,0 0 30,0-24-30,0 24-16,0-25 16,0 25-1,0-24 1,0 24 0,0 0 15,0-24-16,0 24 1,25-25 0,0 1-1,0 49 1,-25-25-16,25 25 16,-25-25-1,24 25 188,1 0-93,0 0-79</inkml:trace>
  <inkml:trace contextRef="#ctx0" brushRef="#br0" timeOffset="393605.7413">26566 8161 0,'49'0'47,"-49"-50"0,-49 25-47,-26-49 15,51 24 1,-76-24-16,-24-50 16,-49-50-1,-125-173 1,124 149 0,1-26-16,-26 51 15,51-51-15,-26 76 16,25-1-1,-124-50 1,-49 75 0,223 75-1,-274-26 1,125 50 0,50-24-1,-25 24 1,0 0-16,24-24 15,75 49 1,-99-25-16,0 25 16,24 0-16,1 0 15,98 0 1,-98 0 0,99 0-1,74 0 1,-49 0-1,-1 0 1,-24 0-16,-25 25 16,0 24-1,25-49-15,24 25 16,-49-25 0,25 0 15,49 0-16,26 0-15,-1 0 16,-25 0-16,25 0 16,-24 0-1,-1-25 1,25 25 0,-24 0-1,-26 0 1,26 0-1,-150 25 1,50 0 0,75 0-1,0-1 1,49-24 0,0 0 15,0 0 0,50 0 63,25 0-79,-26 0 1,1 0 0,50 50-16,-51-50 15,51 25 1,-50 0 0,24-25 15,-24 24-16,0 1-15,0-25 16,-25 25-16,25-25 16,-25 25-1,0 0-15,24-25 16,1 25 15,0-25-31</inkml:trace>
  <inkml:trace contextRef="#ctx0" brushRef="#br0" timeOffset="394399.9564">19447 5581 0,'0'-25'31,"25"25"1,-25-25-17,49 1 1,1-26-1,124-124 1,-75 100 0,50-100-16,-25 100 15,-50-25-15,-24 74 16,-26-25 0,1 50-1</inkml:trace>
  <inkml:trace contextRef="#ctx0" brushRef="#br0" timeOffset="395404.6003">21927 4465 0,'0'25'62,"75"49"-62,49 25 16,49 25-16,26 75 15,49 24 1,-74-74-16,-1 0 31,150 148-15,-51-24-1,-197-149 1,99 50 0,-150-149-1,26 24-15,-25-24 16,-25 0-16,25-25 16</inkml:trace>
  <inkml:trace contextRef="#ctx0" brushRef="#br0" timeOffset="396616.1156">24259 3795 0,'0'25'47,"0"0"-32,0 0 17,-25-1-1,-24 51-16,-51 24-15,-24 99 16,-149 298 0,199-396-1,0 24 1,24-99 15,50-1-15,0 1-1,-124 223 1,25-74 0,-50 99-1,99-174 1,1-49 0,49-1-1,-25-49 1,25 25 46,-50 25-30,26-1-32,-1-24 15,0 49-15,-49 50 16,-51 100-1,51-100 1,-25 49 0,74-123-1,0-25 1</inkml:trace>
  <inkml:trace contextRef="#ctx0" brushRef="#br0" timeOffset="404215.014">28302 8607 0,'0'-25'47,"0"-24"-16,0-75-15,50-124-1,24-75-15,-24-49 16,49-273 0,124-347-1,-173 719 1,-25-99-1,24 199 1,-49 98 0,50-24-1,-50 49 157,0 1-172,-50-51 16,25 26-1,25-25-15,0-50 16,75-149 0,-1 50-1,26 25 1,-26 49 0,0 1-16,1-1 15,-50 25 1,49 50-16,-74 25 15,25-1-15,24 1 16,1-1 0,74-222-1,74-224 1,-123 322 0,49-49-1,-124 199 1,0-1-1,25 50 17,-25-25 93,24 1-110,51-51 1,-50-24-16,24 25 16,-24 24-1,0 0-15,0 50 16,-25-24-1,-25 24 251,0 0-235,25 24-31,-25-24 16,25 25 0,-24-25-1,-1 0 16,-50 75-31,1-26 16,-1 26 0,26-75-16,-1 24 15,50 1 1,-49-25 0,49 25-1,-25-25-15,0 0 31,25 25-15</inkml:trace>
  <inkml:trace contextRef="#ctx0" brushRef="#br0" timeOffset="405302.9861">30361 595 0,'0'25'63,"0"0"-48,0 25 1,0-26 15,0 26 1,0 0-32,0-1 15,0 26 1,0-26-16,0 26 15,0-1 1,0-49 0,0 0-1,0-1 1,0 1 15,0 0 0,0 0 63,25 0-78,0-1-1</inkml:trace>
  <inkml:trace contextRef="#ctx0" brushRef="#br0" timeOffset="409169.3227">27880 13990 0,'-24'0'78,"-76"49"-62,-48-24 0,-1 50-16,50-26 15,-50 1 1,74-50-1,-148 124 1,99-25 0,-223 124-1,-50 50 1,198-124 0,-297 74-1,25-24 1,124-100-1,-422 174 1,273-124 0,198-75-16,25 25 15,50-74 1,-25 0-16,25-25 31,-249 0-15,150 0-1,223 0 1,-50 0 0,50 0-1,24 25 1,-24 24 0,-25-49-1,74 25 1,-24 0-1,24-25 1,-74 25-16,50-25 16,-199 74-1,174-49 1,-149 25 15,149-26-15,49-24-1,0 0 1,1 0 0,24 0 15,0 0 0,25 25-15,0 0 46,0 25-15,-49 98-47,-1-24 16,0-24-1,26-26 1,-1-24-16,0-26 0,25 1 16,-25-25 296,25 25-249,0 0-32,0 0 47,-25 24-62,-24 26-1,49-26 1,0 1-16,0-25 16,0 0-1,0-1 16,0 1 79,0 0-95,0 0 1,0 0 0,0-1 46,0 26 48,0 0-110,0 24 15,0-49 1,0 24-1,0-24 32</inkml:trace>
  <inkml:trace contextRef="#ctx0" brushRef="#br0" timeOffset="410351.3579">18752 17785 0,'25'74'94,"-25"26"-79,25-26 1,0 0-16,0 1 16,-1 24-1,-24-74 1,0 0 0,0-1-1,0 1 16,25-25 126,0 0-126,0 0-15,24-49-16,51-26 15,-26 1 1,0 49-1,-24-49 1,0 74 0,-50-25-1,24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95F0BE-055B-4725-8A7A-EB95639E2E91}"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24692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5F0BE-055B-4725-8A7A-EB95639E2E91}"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385374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5F0BE-055B-4725-8A7A-EB95639E2E91}"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48740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95F0BE-055B-4725-8A7A-EB95639E2E91}"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365228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95F0BE-055B-4725-8A7A-EB95639E2E91}"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33926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95F0BE-055B-4725-8A7A-EB95639E2E91}"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347662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95F0BE-055B-4725-8A7A-EB95639E2E91}"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182059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95F0BE-055B-4725-8A7A-EB95639E2E91}"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4106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5F0BE-055B-4725-8A7A-EB95639E2E91}"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49310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5F0BE-055B-4725-8A7A-EB95639E2E91}"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403842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5F0BE-055B-4725-8A7A-EB95639E2E91}"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FFB4-995D-4C46-8526-984F1CE97B9A}" type="slidenum">
              <a:rPr lang="en-US" smtClean="0"/>
              <a:t>‹#›</a:t>
            </a:fld>
            <a:endParaRPr lang="en-US"/>
          </a:p>
        </p:txBody>
      </p:sp>
    </p:spTree>
    <p:extLst>
      <p:ext uri="{BB962C8B-B14F-4D97-AF65-F5344CB8AC3E}">
        <p14:creationId xmlns:p14="http://schemas.microsoft.com/office/powerpoint/2010/main" val="329400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5F0BE-055B-4725-8A7A-EB95639E2E91}"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9FFB4-995D-4C46-8526-984F1CE97B9A}" type="slidenum">
              <a:rPr lang="en-US" smtClean="0"/>
              <a:t>‹#›</a:t>
            </a:fld>
            <a:endParaRPr lang="en-US"/>
          </a:p>
        </p:txBody>
      </p:sp>
    </p:spTree>
    <p:extLst>
      <p:ext uri="{BB962C8B-B14F-4D97-AF65-F5344CB8AC3E}">
        <p14:creationId xmlns:p14="http://schemas.microsoft.com/office/powerpoint/2010/main" val="35518824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ccurate.id/ekonomi-keuangan/blockchain-adala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customXml" Target="../ink/ink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png"/><Relationship Id="rId10" Type="http://schemas.openxmlformats.org/officeDocument/2006/relationships/image" Target="../media/image27.emf"/><Relationship Id="rId4" Type="http://schemas.openxmlformats.org/officeDocument/2006/relationships/image" Target="../media/image22.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arantum.com/blog/blockchain-adala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arantum.com/blog/blockchain-adala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Blockchain</a:t>
            </a:r>
            <a:endParaRPr lang="en-US"/>
          </a:p>
        </p:txBody>
      </p:sp>
      <p:sp>
        <p:nvSpPr>
          <p:cNvPr id="3" name="Subtitle 2"/>
          <p:cNvSpPr>
            <a:spLocks noGrp="1"/>
          </p:cNvSpPr>
          <p:nvPr>
            <p:ph type="subTitle" idx="1"/>
          </p:nvPr>
        </p:nvSpPr>
        <p:spPr/>
        <p:txBody>
          <a:bodyPr/>
          <a:lstStyle/>
          <a:p>
            <a:r>
              <a:rPr lang="en-US" smtClean="0"/>
              <a:t>Pengampu: Dr. Ir. Aslan Alwi, M.Cs</a:t>
            </a:r>
            <a:endParaRPr lang="en-US"/>
          </a:p>
        </p:txBody>
      </p:sp>
    </p:spTree>
    <p:extLst>
      <p:ext uri="{BB962C8B-B14F-4D97-AF65-F5344CB8AC3E}">
        <p14:creationId xmlns:p14="http://schemas.microsoft.com/office/powerpoint/2010/main" val="1732426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a:t>Blockchain </a:t>
            </a:r>
            <a:r>
              <a:rPr lang="en-US" sz="2400" err="1"/>
              <a:t>adalah</a:t>
            </a:r>
            <a:r>
              <a:rPr lang="en-US" sz="2400"/>
              <a:t> </a:t>
            </a:r>
            <a:r>
              <a:rPr lang="en-US" sz="2400" err="1"/>
              <a:t>serangkaian</a:t>
            </a:r>
            <a:r>
              <a:rPr lang="en-US" sz="2400"/>
              <a:t> </a:t>
            </a:r>
            <a:r>
              <a:rPr lang="en-US" sz="2400" err="1"/>
              <a:t>catatan</a:t>
            </a:r>
            <a:r>
              <a:rPr lang="en-US" sz="2400"/>
              <a:t> data </a:t>
            </a:r>
            <a:r>
              <a:rPr lang="en-US" sz="2800" b="1"/>
              <a:t>yang </a:t>
            </a:r>
            <a:r>
              <a:rPr lang="en-US" sz="2800" b="1" err="1"/>
              <a:t>dikelola</a:t>
            </a:r>
            <a:r>
              <a:rPr lang="en-US" sz="2800" b="1"/>
              <a:t> oleh </a:t>
            </a:r>
            <a:r>
              <a:rPr lang="en-US" sz="2800" b="1" err="1"/>
              <a:t>suatu</a:t>
            </a:r>
            <a:r>
              <a:rPr lang="en-US" sz="2800" b="1"/>
              <a:t> </a:t>
            </a:r>
            <a:r>
              <a:rPr lang="en-US" sz="2800" b="1" err="1"/>
              <a:t>kelompok</a:t>
            </a:r>
            <a:r>
              <a:rPr lang="en-US" sz="2800" b="1"/>
              <a:t> </a:t>
            </a:r>
            <a:r>
              <a:rPr lang="en-US" sz="2800" b="1" err="1"/>
              <a:t>komputer</a:t>
            </a:r>
            <a:r>
              <a:rPr lang="en-US" sz="2800" b="1"/>
              <a:t> yang di </a:t>
            </a:r>
            <a:r>
              <a:rPr lang="en-US" sz="2800" b="1" err="1"/>
              <a:t>dalamnya</a:t>
            </a:r>
            <a:r>
              <a:rPr lang="en-US" sz="2800" b="1"/>
              <a:t> tidak </a:t>
            </a:r>
            <a:r>
              <a:rPr lang="en-US" sz="2800" b="1" err="1"/>
              <a:t>dimiliki</a:t>
            </a:r>
            <a:r>
              <a:rPr lang="en-US" sz="2800" b="1"/>
              <a:t> oleh </a:t>
            </a:r>
            <a:r>
              <a:rPr lang="en-US" sz="2800" b="1" err="1"/>
              <a:t>satu</a:t>
            </a:r>
            <a:r>
              <a:rPr lang="en-US" sz="2800" b="1"/>
              <a:t> </a:t>
            </a:r>
            <a:r>
              <a:rPr lang="en-US" sz="2800" b="1" err="1"/>
              <a:t>entitas</a:t>
            </a:r>
            <a:r>
              <a:rPr lang="en-US" sz="2800" b="1"/>
              <a:t> </a:t>
            </a:r>
            <a:r>
              <a:rPr lang="en-US" sz="2800" b="1" err="1"/>
              <a:t>apapun</a:t>
            </a:r>
            <a:r>
              <a:rPr lang="en-US" sz="2400"/>
              <a:t>. </a:t>
            </a:r>
            <a:r>
              <a:rPr lang="en-US" sz="2400" err="1">
                <a:hlinkClick r:id="rId2"/>
              </a:rPr>
              <a:t>Berbagai</a:t>
            </a:r>
            <a:r>
              <a:rPr lang="en-US" sz="2400">
                <a:hlinkClick r:id="rId2"/>
              </a:rPr>
              <a:t> blok data ini </a:t>
            </a:r>
            <a:r>
              <a:rPr lang="en-US" sz="2400" err="1">
                <a:hlinkClick r:id="rId2"/>
              </a:rPr>
              <a:t>diamankan</a:t>
            </a:r>
            <a:r>
              <a:rPr lang="en-US" sz="2400">
                <a:hlinkClick r:id="rId2"/>
              </a:rPr>
              <a:t> dan juga </a:t>
            </a:r>
            <a:r>
              <a:rPr lang="en-US" sz="2400" err="1">
                <a:hlinkClick r:id="rId2"/>
              </a:rPr>
              <a:t>diikat</a:t>
            </a:r>
            <a:r>
              <a:rPr lang="en-US" sz="2400">
                <a:hlinkClick r:id="rId2"/>
              </a:rPr>
              <a:t> </a:t>
            </a:r>
            <a:r>
              <a:rPr lang="en-US" sz="2400" err="1">
                <a:hlinkClick r:id="rId2"/>
              </a:rPr>
              <a:t>satu</a:t>
            </a:r>
            <a:r>
              <a:rPr lang="en-US" sz="2400">
                <a:hlinkClick r:id="rId2"/>
              </a:rPr>
              <a:t> </a:t>
            </a:r>
            <a:r>
              <a:rPr lang="en-US" sz="2400" err="1">
                <a:hlinkClick r:id="rId2"/>
              </a:rPr>
              <a:t>sama</a:t>
            </a:r>
            <a:r>
              <a:rPr lang="en-US" sz="2400">
                <a:hlinkClick r:id="rId2"/>
              </a:rPr>
              <a:t> lain dengan menggunakan </a:t>
            </a:r>
            <a:r>
              <a:rPr lang="en-US" sz="2400" err="1">
                <a:hlinkClick r:id="rId2"/>
              </a:rPr>
              <a:t>prinsip</a:t>
            </a:r>
            <a:r>
              <a:rPr lang="en-US" sz="2400">
                <a:hlinkClick r:id="rId2"/>
              </a:rPr>
              <a:t> kriptografi</a:t>
            </a:r>
            <a:endParaRPr lang="en-US" sz="2400"/>
          </a:p>
        </p:txBody>
      </p:sp>
      <p:grpSp>
        <p:nvGrpSpPr>
          <p:cNvPr id="3" name="Group 2"/>
          <p:cNvGrpSpPr/>
          <p:nvPr/>
        </p:nvGrpSpPr>
        <p:grpSpPr>
          <a:xfrm>
            <a:off x="1589314" y="2894770"/>
            <a:ext cx="7680960" cy="2202439"/>
            <a:chOff x="1589314" y="2894770"/>
            <a:chExt cx="7680960" cy="2202439"/>
          </a:xfrm>
        </p:grpSpPr>
        <p:sp>
          <p:nvSpPr>
            <p:cNvPr id="4" name="Cube 3"/>
            <p:cNvSpPr/>
            <p:nvPr/>
          </p:nvSpPr>
          <p:spPr>
            <a:xfrm>
              <a:off x="43760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1x": </a:t>
              </a:r>
              <a:r>
                <a:rPr lang="fi-FI" sz="1200"/>
                <a:t>100, "</a:t>
              </a:r>
              <a:r>
                <a:rPr lang="fi-FI" sz="1200" smtClean="0"/>
                <a:t>Transaksi2x": </a:t>
              </a:r>
              <a:r>
                <a:rPr lang="fi-FI" sz="1200"/>
                <a:t>200, "</a:t>
              </a:r>
              <a:r>
                <a:rPr lang="fi-FI" sz="1200" smtClean="0"/>
                <a:t>Transaksi3x": </a:t>
              </a:r>
              <a:r>
                <a:rPr lang="fi-FI" sz="1200"/>
                <a:t>300, "</a:t>
              </a:r>
              <a:r>
                <a:rPr lang="fi-FI" sz="1200" smtClean="0"/>
                <a:t>TransaksiNx": </a:t>
              </a:r>
              <a:r>
                <a:rPr lang="fi-FI" sz="1200"/>
                <a:t>400 }</a:t>
              </a:r>
              <a:endParaRPr lang="en-US" sz="1200"/>
            </a:p>
          </p:txBody>
        </p:sp>
        <p:sp>
          <p:nvSpPr>
            <p:cNvPr id="5" name="TextBox 4"/>
            <p:cNvSpPr txBox="1"/>
            <p:nvPr/>
          </p:nvSpPr>
          <p:spPr>
            <a:xfrm>
              <a:off x="4898572" y="289477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589314"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300, "TransaksiN": 400 }</a:t>
              </a:r>
              <a:endParaRPr lang="en-US" sz="1400"/>
            </a:p>
          </p:txBody>
        </p:sp>
        <p:sp>
          <p:nvSpPr>
            <p:cNvPr id="7" name="TextBox 6"/>
            <p:cNvSpPr txBox="1"/>
            <p:nvPr/>
          </p:nvSpPr>
          <p:spPr>
            <a:xfrm>
              <a:off x="2111829" y="289477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2716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1y": </a:t>
              </a:r>
              <a:r>
                <a:rPr lang="fi-FI" sz="1200"/>
                <a:t>100, "</a:t>
              </a:r>
              <a:r>
                <a:rPr lang="fi-FI" sz="1200" smtClean="0"/>
                <a:t>Transaksi2y": </a:t>
              </a:r>
              <a:r>
                <a:rPr lang="fi-FI" sz="1200"/>
                <a:t>200, "</a:t>
              </a:r>
              <a:r>
                <a:rPr lang="fi-FI" sz="1200" smtClean="0"/>
                <a:t>Transaksi3y": </a:t>
              </a:r>
              <a:r>
                <a:rPr lang="fi-FI" sz="1200"/>
                <a:t>300, "</a:t>
              </a:r>
              <a:r>
                <a:rPr lang="fi-FI" sz="1200" smtClean="0"/>
                <a:t>TransaksiNy": </a:t>
              </a:r>
              <a:r>
                <a:rPr lang="fi-FI" sz="1200"/>
                <a:t>400 }</a:t>
              </a:r>
              <a:endParaRPr lang="en-US" sz="1200"/>
            </a:p>
          </p:txBody>
        </p:sp>
        <p:sp>
          <p:nvSpPr>
            <p:cNvPr id="9" name="TextBox 8"/>
            <p:cNvSpPr txBox="1"/>
            <p:nvPr/>
          </p:nvSpPr>
          <p:spPr>
            <a:xfrm>
              <a:off x="7794172" y="289477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359" y="3776460"/>
              <a:ext cx="812698" cy="81269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959" y="3776460"/>
              <a:ext cx="812698" cy="812698"/>
            </a:xfrm>
            <a:prstGeom prst="rect">
              <a:avLst/>
            </a:prstGeom>
          </p:spPr>
        </p:pic>
      </p:grpSp>
      <p:sp>
        <p:nvSpPr>
          <p:cNvPr id="13" name="Rounded Rectangular Callout 12"/>
          <p:cNvSpPr/>
          <p:nvPr/>
        </p:nvSpPr>
        <p:spPr>
          <a:xfrm>
            <a:off x="3563358" y="474202"/>
            <a:ext cx="3085635" cy="1489166"/>
          </a:xfrm>
          <a:prstGeom prst="wedgeRoundRectCallout">
            <a:avLst>
              <a:gd name="adj1" fmla="val -35067"/>
              <a:gd name="adj2" fmla="val 195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Bagaimana cara kerja chain?</a:t>
            </a:r>
            <a:endParaRPr lang="en-US" sz="2800"/>
          </a:p>
        </p:txBody>
      </p:sp>
    </p:spTree>
    <p:extLst>
      <p:ext uri="{BB962C8B-B14F-4D97-AF65-F5344CB8AC3E}">
        <p14:creationId xmlns:p14="http://schemas.microsoft.com/office/powerpoint/2010/main" val="699050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Cube 3"/>
          <p:cNvSpPr/>
          <p:nvPr/>
        </p:nvSpPr>
        <p:spPr>
          <a:xfrm>
            <a:off x="44544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1x": </a:t>
            </a:r>
            <a:r>
              <a:rPr lang="fi-FI" sz="1200"/>
              <a:t>100, "</a:t>
            </a:r>
            <a:r>
              <a:rPr lang="fi-FI" sz="1200" smtClean="0"/>
              <a:t>Transaksi2x": </a:t>
            </a:r>
            <a:r>
              <a:rPr lang="fi-FI" sz="1200"/>
              <a:t>200, "</a:t>
            </a:r>
            <a:r>
              <a:rPr lang="fi-FI" sz="1200" smtClean="0"/>
              <a:t>Transaksi3x": </a:t>
            </a:r>
            <a:r>
              <a:rPr lang="fi-FI" sz="1200"/>
              <a:t>300, "</a:t>
            </a:r>
            <a:r>
              <a:rPr lang="fi-FI" sz="1200" smtClean="0"/>
              <a:t>TransaksiNx": </a:t>
            </a:r>
            <a:r>
              <a:rPr lang="fi-FI" sz="1200"/>
              <a:t>400 }</a:t>
            </a:r>
            <a:endParaRPr lang="en-US" sz="1200"/>
          </a:p>
        </p:txBody>
      </p:sp>
      <p:sp>
        <p:nvSpPr>
          <p:cNvPr id="5" name="TextBox 4"/>
          <p:cNvSpPr txBox="1"/>
          <p:nvPr/>
        </p:nvSpPr>
        <p:spPr>
          <a:xfrm>
            <a:off x="4976949" y="24301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667691"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300, "TransaksiN": 400 }</a:t>
            </a:r>
            <a:endParaRPr lang="en-US" sz="1400"/>
          </a:p>
        </p:txBody>
      </p:sp>
      <p:sp>
        <p:nvSpPr>
          <p:cNvPr id="7" name="TextBox 6"/>
          <p:cNvSpPr txBox="1"/>
          <p:nvPr/>
        </p:nvSpPr>
        <p:spPr>
          <a:xfrm>
            <a:off x="2190206" y="24301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3500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1y": </a:t>
            </a:r>
            <a:r>
              <a:rPr lang="fi-FI" sz="1200"/>
              <a:t>100, "</a:t>
            </a:r>
            <a:r>
              <a:rPr lang="fi-FI" sz="1200" smtClean="0"/>
              <a:t>Transaksi2y": </a:t>
            </a:r>
            <a:r>
              <a:rPr lang="fi-FI" sz="1200"/>
              <a:t>200, "</a:t>
            </a:r>
            <a:r>
              <a:rPr lang="fi-FI" sz="1200" smtClean="0"/>
              <a:t>Transaksi3y": </a:t>
            </a:r>
            <a:r>
              <a:rPr lang="fi-FI" sz="1200"/>
              <a:t>300, "</a:t>
            </a:r>
            <a:r>
              <a:rPr lang="fi-FI" sz="1200" smtClean="0"/>
              <a:t>TransaksiNy": </a:t>
            </a:r>
            <a:r>
              <a:rPr lang="fi-FI" sz="1200"/>
              <a:t>400 }</a:t>
            </a:r>
            <a:endParaRPr lang="en-US" sz="1200"/>
          </a:p>
        </p:txBody>
      </p:sp>
      <p:sp>
        <p:nvSpPr>
          <p:cNvPr id="9" name="TextBox 8"/>
          <p:cNvSpPr txBox="1"/>
          <p:nvPr/>
        </p:nvSpPr>
        <p:spPr>
          <a:xfrm>
            <a:off x="7872549" y="24301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736" y="1124700"/>
            <a:ext cx="812698" cy="81269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36" y="1124700"/>
            <a:ext cx="812698" cy="812698"/>
          </a:xfrm>
          <a:prstGeom prst="rect">
            <a:avLst/>
          </a:prstGeom>
        </p:spPr>
      </p:pic>
      <p:sp>
        <p:nvSpPr>
          <p:cNvPr id="12" name="Folded Corner 11"/>
          <p:cNvSpPr/>
          <p:nvPr/>
        </p:nvSpPr>
        <p:spPr>
          <a:xfrm>
            <a:off x="474619" y="3783045"/>
            <a:ext cx="1698171" cy="19855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a:t>
            </a:r>
            <a:r>
              <a:rPr lang="fi-FI" sz="1400" smtClean="0"/>
              <a:t>800</a:t>
            </a:r>
            <a:r>
              <a:rPr lang="fi-FI" sz="1400"/>
              <a:t>, "TransaksiN": </a:t>
            </a:r>
            <a:r>
              <a:rPr lang="fi-FI" sz="1400" smtClean="0"/>
              <a:t>400,</a:t>
            </a:r>
          </a:p>
          <a:p>
            <a:r>
              <a:rPr lang="fi-FI" sz="1400" smtClean="0"/>
              <a:t>Hash1:ca0d89a1368d372170c405b46941fcf8,hash2:---}</a:t>
            </a:r>
            <a:endParaRPr lang="en-US" sz="1400"/>
          </a:p>
        </p:txBody>
      </p:sp>
      <p:sp>
        <p:nvSpPr>
          <p:cNvPr id="13" name="Folded Corner 12"/>
          <p:cNvSpPr/>
          <p:nvPr/>
        </p:nvSpPr>
        <p:spPr>
          <a:xfrm>
            <a:off x="3411584" y="3783045"/>
            <a:ext cx="1698171" cy="19855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1x": 100, "Transaksi2x": 200, "Transaksi3x": 300, "TransaksiNx": </a:t>
            </a:r>
            <a:r>
              <a:rPr lang="fi-FI" sz="1200" smtClean="0"/>
              <a:t>400,</a:t>
            </a:r>
          </a:p>
          <a:p>
            <a:r>
              <a:rPr lang="fi-FI" sz="1200"/>
              <a:t>Hash1: </a:t>
            </a:r>
            <a:r>
              <a:rPr lang="fi-FI" sz="1200" smtClean="0"/>
              <a:t>3eef4397cef6f8652a133512957af316, hash2:</a:t>
            </a:r>
            <a:r>
              <a:rPr lang="fi-FI" sz="1200"/>
              <a:t>ca0d89a1368d372170c405b46941fcf8</a:t>
            </a:r>
            <a:r>
              <a:rPr lang="fi-FI" sz="1200" smtClean="0"/>
              <a:t> </a:t>
            </a:r>
            <a:r>
              <a:rPr lang="fi-FI" sz="1200"/>
              <a:t>}</a:t>
            </a:r>
            <a:endParaRPr lang="en-US" sz="1200"/>
          </a:p>
        </p:txBody>
      </p:sp>
      <p:sp>
        <p:nvSpPr>
          <p:cNvPr id="14" name="Folded Corner 13"/>
          <p:cNvSpPr/>
          <p:nvPr/>
        </p:nvSpPr>
        <p:spPr>
          <a:xfrm>
            <a:off x="6348549" y="3783045"/>
            <a:ext cx="1698171" cy="19855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1y": 100, "Transaksi2y": 200, "Transaksi3y": 300, "TransaksiNy": 400 }</a:t>
            </a:r>
            <a:endParaRPr lang="en-US" sz="140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329" y="4369473"/>
            <a:ext cx="812698" cy="812698"/>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786" y="4369473"/>
            <a:ext cx="812698" cy="812698"/>
          </a:xfrm>
          <a:prstGeom prst="rect">
            <a:avLst/>
          </a:prstGeom>
        </p:spPr>
      </p:pic>
      <p:sp>
        <p:nvSpPr>
          <p:cNvPr id="17" name="Folded Corner 16"/>
          <p:cNvSpPr/>
          <p:nvPr/>
        </p:nvSpPr>
        <p:spPr>
          <a:xfrm>
            <a:off x="9440092" y="3072657"/>
            <a:ext cx="2751908" cy="361053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18" name="Right Arrow 17"/>
          <p:cNvSpPr/>
          <p:nvPr/>
        </p:nvSpPr>
        <p:spPr>
          <a:xfrm>
            <a:off x="8317150" y="3213462"/>
            <a:ext cx="968364" cy="296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21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Cube 3"/>
          <p:cNvSpPr/>
          <p:nvPr/>
        </p:nvSpPr>
        <p:spPr>
          <a:xfrm>
            <a:off x="44544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5" name="TextBox 4"/>
          <p:cNvSpPr txBox="1"/>
          <p:nvPr/>
        </p:nvSpPr>
        <p:spPr>
          <a:xfrm>
            <a:off x="4976949" y="24301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667691"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7" name="TextBox 6"/>
          <p:cNvSpPr txBox="1"/>
          <p:nvPr/>
        </p:nvSpPr>
        <p:spPr>
          <a:xfrm>
            <a:off x="2190206" y="24301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3500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9" name="TextBox 8"/>
          <p:cNvSpPr txBox="1"/>
          <p:nvPr/>
        </p:nvSpPr>
        <p:spPr>
          <a:xfrm>
            <a:off x="7872549" y="24301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736" y="1124700"/>
            <a:ext cx="812698" cy="81269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36" y="1124700"/>
            <a:ext cx="812698" cy="812698"/>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329" y="4369473"/>
            <a:ext cx="812698" cy="812698"/>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786" y="4369473"/>
            <a:ext cx="812698" cy="812698"/>
          </a:xfrm>
          <a:prstGeom prst="rect">
            <a:avLst/>
          </a:prstGeom>
        </p:spPr>
      </p:pic>
      <p:sp>
        <p:nvSpPr>
          <p:cNvPr id="18" name="Right Arrow 17"/>
          <p:cNvSpPr/>
          <p:nvPr/>
        </p:nvSpPr>
        <p:spPr>
          <a:xfrm>
            <a:off x="8317150" y="3213462"/>
            <a:ext cx="587699" cy="296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stretch>
            <a:fillRect/>
          </a:stretch>
        </p:blipFill>
        <p:spPr>
          <a:xfrm>
            <a:off x="9086417" y="1531049"/>
            <a:ext cx="3105583" cy="5249008"/>
          </a:xfrm>
          <a:prstGeom prst="rect">
            <a:avLst/>
          </a:prstGeom>
        </p:spPr>
      </p:pic>
      <p:pic>
        <p:nvPicPr>
          <p:cNvPr id="20" name="Picture 19"/>
          <p:cNvPicPr>
            <a:picLocks noChangeAspect="1"/>
          </p:cNvPicPr>
          <p:nvPr/>
        </p:nvPicPr>
        <p:blipFill>
          <a:blip r:embed="rId4"/>
          <a:stretch>
            <a:fillRect/>
          </a:stretch>
        </p:blipFill>
        <p:spPr>
          <a:xfrm>
            <a:off x="-435938" y="3956557"/>
            <a:ext cx="2810267" cy="1638529"/>
          </a:xfrm>
          <a:prstGeom prst="rect">
            <a:avLst/>
          </a:prstGeom>
        </p:spPr>
      </p:pic>
      <p:pic>
        <p:nvPicPr>
          <p:cNvPr id="21" name="Picture 20"/>
          <p:cNvPicPr>
            <a:picLocks noChangeAspect="1"/>
          </p:cNvPicPr>
          <p:nvPr/>
        </p:nvPicPr>
        <p:blipFill>
          <a:blip r:embed="rId5"/>
          <a:stretch>
            <a:fillRect/>
          </a:stretch>
        </p:blipFill>
        <p:spPr>
          <a:xfrm>
            <a:off x="2802431" y="3823706"/>
            <a:ext cx="2798104" cy="1771380"/>
          </a:xfrm>
          <a:prstGeom prst="rect">
            <a:avLst/>
          </a:prstGeom>
        </p:spPr>
      </p:pic>
      <p:pic>
        <p:nvPicPr>
          <p:cNvPr id="22" name="Picture 21"/>
          <p:cNvPicPr>
            <a:picLocks noChangeAspect="1"/>
          </p:cNvPicPr>
          <p:nvPr/>
        </p:nvPicPr>
        <p:blipFill>
          <a:blip r:embed="rId6"/>
          <a:stretch>
            <a:fillRect/>
          </a:stretch>
        </p:blipFill>
        <p:spPr>
          <a:xfrm>
            <a:off x="5934655" y="3783045"/>
            <a:ext cx="2247280" cy="1931326"/>
          </a:xfrm>
          <a:prstGeom prst="rect">
            <a:avLst/>
          </a:prstGeom>
        </p:spPr>
      </p:pic>
    </p:spTree>
    <p:extLst>
      <p:ext uri="{BB962C8B-B14F-4D97-AF65-F5344CB8AC3E}">
        <p14:creationId xmlns:p14="http://schemas.microsoft.com/office/powerpoint/2010/main" val="1302905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1641566" y="138507"/>
            <a:ext cx="7680960" cy="2202439"/>
            <a:chOff x="1667691" y="243010"/>
            <a:chExt cx="7680960" cy="2202439"/>
          </a:xfrm>
        </p:grpSpPr>
        <p:sp>
          <p:nvSpPr>
            <p:cNvPr id="4" name="Cube 3"/>
            <p:cNvSpPr/>
            <p:nvPr/>
          </p:nvSpPr>
          <p:spPr>
            <a:xfrm>
              <a:off x="44544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5" name="TextBox 4"/>
            <p:cNvSpPr txBox="1"/>
            <p:nvPr/>
          </p:nvSpPr>
          <p:spPr>
            <a:xfrm>
              <a:off x="4976949" y="24301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667691"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7" name="TextBox 6"/>
            <p:cNvSpPr txBox="1"/>
            <p:nvPr/>
          </p:nvSpPr>
          <p:spPr>
            <a:xfrm>
              <a:off x="2190206" y="24301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3500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9" name="TextBox 8"/>
            <p:cNvSpPr txBox="1"/>
            <p:nvPr/>
          </p:nvSpPr>
          <p:spPr>
            <a:xfrm>
              <a:off x="7872549" y="24301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736" y="1124700"/>
              <a:ext cx="812698" cy="81269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36" y="1124700"/>
              <a:ext cx="812698" cy="812698"/>
            </a:xfrm>
            <a:prstGeom prst="rect">
              <a:avLst/>
            </a:prstGeom>
          </p:spPr>
        </p:pic>
      </p:grpSp>
      <p:pic>
        <p:nvPicPr>
          <p:cNvPr id="13" name="Picture 12"/>
          <p:cNvPicPr>
            <a:picLocks noChangeAspect="1"/>
          </p:cNvPicPr>
          <p:nvPr/>
        </p:nvPicPr>
        <p:blipFill>
          <a:blip r:embed="rId3"/>
          <a:stretch>
            <a:fillRect/>
          </a:stretch>
        </p:blipFill>
        <p:spPr>
          <a:xfrm>
            <a:off x="39614" y="4087185"/>
            <a:ext cx="2810267" cy="1638529"/>
          </a:xfrm>
          <a:prstGeom prst="rect">
            <a:avLst/>
          </a:prstGeom>
        </p:spPr>
      </p:pic>
      <p:pic>
        <p:nvPicPr>
          <p:cNvPr id="14" name="Picture 13"/>
          <p:cNvPicPr>
            <a:picLocks noChangeAspect="1"/>
          </p:cNvPicPr>
          <p:nvPr/>
        </p:nvPicPr>
        <p:blipFill>
          <a:blip r:embed="rId4"/>
          <a:stretch>
            <a:fillRect/>
          </a:stretch>
        </p:blipFill>
        <p:spPr>
          <a:xfrm>
            <a:off x="2943168" y="3700952"/>
            <a:ext cx="4725059" cy="2991267"/>
          </a:xfrm>
          <a:prstGeom prst="rect">
            <a:avLst/>
          </a:prstGeom>
        </p:spPr>
      </p:pic>
      <p:cxnSp>
        <p:nvCxnSpPr>
          <p:cNvPr id="16" name="Elbow Connector 15"/>
          <p:cNvCxnSpPr>
            <a:stCxn id="6" idx="3"/>
            <a:endCxn id="13" idx="0"/>
          </p:cNvCxnSpPr>
          <p:nvPr/>
        </p:nvCxnSpPr>
        <p:spPr>
          <a:xfrm rot="5400000">
            <a:off x="1055393" y="2730302"/>
            <a:ext cx="1746239" cy="967527"/>
          </a:xfrm>
          <a:prstGeom prst="bentConnector3">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14" idx="0"/>
          </p:cNvCxnSpPr>
          <p:nvPr/>
        </p:nvCxnSpPr>
        <p:spPr>
          <a:xfrm rot="16200000" flipH="1">
            <a:off x="4572355" y="2967609"/>
            <a:ext cx="1360006" cy="106680"/>
          </a:xfrm>
          <a:prstGeom prst="bentConnector3">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7846424" y="3120680"/>
            <a:ext cx="4155822" cy="3571538"/>
          </a:xfrm>
          <a:prstGeom prst="rect">
            <a:avLst/>
          </a:prstGeom>
        </p:spPr>
      </p:pic>
      <p:cxnSp>
        <p:nvCxnSpPr>
          <p:cNvPr id="24" name="Elbow Connector 23"/>
          <p:cNvCxnSpPr>
            <a:stCxn id="8" idx="3"/>
            <a:endCxn id="19" idx="0"/>
          </p:cNvCxnSpPr>
          <p:nvPr/>
        </p:nvCxnSpPr>
        <p:spPr>
          <a:xfrm rot="16200000" flipH="1">
            <a:off x="8619609" y="1815954"/>
            <a:ext cx="779734" cy="1829717"/>
          </a:xfrm>
          <a:prstGeom prst="bentConnector3">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79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1641566" y="138507"/>
            <a:ext cx="7680960" cy="2202439"/>
            <a:chOff x="1667691" y="243010"/>
            <a:chExt cx="7680960" cy="2202439"/>
          </a:xfrm>
        </p:grpSpPr>
        <p:sp>
          <p:nvSpPr>
            <p:cNvPr id="4" name="Cube 3"/>
            <p:cNvSpPr/>
            <p:nvPr/>
          </p:nvSpPr>
          <p:spPr>
            <a:xfrm>
              <a:off x="44544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5" name="TextBox 4"/>
            <p:cNvSpPr txBox="1"/>
            <p:nvPr/>
          </p:nvSpPr>
          <p:spPr>
            <a:xfrm>
              <a:off x="4976949" y="24301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667691"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7" name="TextBox 6"/>
            <p:cNvSpPr txBox="1"/>
            <p:nvPr/>
          </p:nvSpPr>
          <p:spPr>
            <a:xfrm>
              <a:off x="2190206" y="24301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3500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9" name="TextBox 8"/>
            <p:cNvSpPr txBox="1"/>
            <p:nvPr/>
          </p:nvSpPr>
          <p:spPr>
            <a:xfrm>
              <a:off x="7872549" y="24301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736" y="1124700"/>
              <a:ext cx="812698" cy="81269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36" y="1124700"/>
              <a:ext cx="812698" cy="812698"/>
            </a:xfrm>
            <a:prstGeom prst="rect">
              <a:avLst/>
            </a:prstGeom>
          </p:spPr>
        </p:pic>
      </p:grpSp>
      <p:cxnSp>
        <p:nvCxnSpPr>
          <p:cNvPr id="16" name="Elbow Connector 15"/>
          <p:cNvCxnSpPr>
            <a:stCxn id="6" idx="3"/>
          </p:cNvCxnSpPr>
          <p:nvPr/>
        </p:nvCxnSpPr>
        <p:spPr>
          <a:xfrm rot="16200000" flipH="1">
            <a:off x="2968793" y="1784428"/>
            <a:ext cx="885580" cy="1998616"/>
          </a:xfrm>
          <a:prstGeom prst="bentConnector2">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15" idx="1"/>
          </p:cNvCxnSpPr>
          <p:nvPr/>
        </p:nvCxnSpPr>
        <p:spPr>
          <a:xfrm rot="5400000">
            <a:off x="4087845" y="2663993"/>
            <a:ext cx="1434220" cy="788127"/>
          </a:xfrm>
          <a:prstGeom prst="bentConnector4">
            <a:avLst>
              <a:gd name="adj1" fmla="val 24042"/>
              <a:gd name="adj2" fmla="val 129005"/>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3"/>
            <a:endCxn id="23" idx="1"/>
          </p:cNvCxnSpPr>
          <p:nvPr/>
        </p:nvCxnSpPr>
        <p:spPr>
          <a:xfrm rot="5400000">
            <a:off x="4629954" y="2139302"/>
            <a:ext cx="3263021" cy="3666309"/>
          </a:xfrm>
          <a:prstGeom prst="bentConnector4">
            <a:avLst>
              <a:gd name="adj1" fmla="val 4963"/>
              <a:gd name="adj2" fmla="val 123693"/>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4428309" y="2848997"/>
            <a:ext cx="7667914" cy="3828031"/>
          </a:xfrm>
          <a:prstGeom prst="rect">
            <a:avLst/>
          </a:prstGeom>
        </p:spPr>
      </p:pic>
      <p:sp>
        <p:nvSpPr>
          <p:cNvPr id="15" name="Round Single Corner Rectangle 14"/>
          <p:cNvSpPr/>
          <p:nvPr/>
        </p:nvSpPr>
        <p:spPr>
          <a:xfrm>
            <a:off x="4410891" y="3553097"/>
            <a:ext cx="396240" cy="44413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 Single Corner Rectangle 22"/>
          <p:cNvSpPr/>
          <p:nvPr/>
        </p:nvSpPr>
        <p:spPr>
          <a:xfrm>
            <a:off x="4428309" y="5381898"/>
            <a:ext cx="396240" cy="44413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ent Arrow 26"/>
          <p:cNvSpPr/>
          <p:nvPr/>
        </p:nvSpPr>
        <p:spPr>
          <a:xfrm rot="5400000">
            <a:off x="9468964" y="1216349"/>
            <a:ext cx="1332520" cy="1233092"/>
          </a:xfrm>
          <a:prstGeom prst="bentArrow">
            <a:avLst>
              <a:gd name="adj1" fmla="val 25000"/>
              <a:gd name="adj2" fmla="val 25000"/>
              <a:gd name="adj3" fmla="val 25000"/>
              <a:gd name="adj4" fmla="val 42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7473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126275" y="2306942"/>
            <a:ext cx="7680960" cy="2202439"/>
            <a:chOff x="1667691" y="243010"/>
            <a:chExt cx="7680960" cy="2202439"/>
          </a:xfrm>
        </p:grpSpPr>
        <p:sp>
          <p:nvSpPr>
            <p:cNvPr id="4" name="Cube 3"/>
            <p:cNvSpPr/>
            <p:nvPr/>
          </p:nvSpPr>
          <p:spPr>
            <a:xfrm>
              <a:off x="44544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5" name="TextBox 4"/>
            <p:cNvSpPr txBox="1"/>
            <p:nvPr/>
          </p:nvSpPr>
          <p:spPr>
            <a:xfrm>
              <a:off x="4976949" y="243010"/>
              <a:ext cx="1371600" cy="373639"/>
            </a:xfrm>
            <a:prstGeom prst="rect">
              <a:avLst/>
            </a:prstGeom>
            <a:noFill/>
          </p:spPr>
          <p:txBody>
            <a:bodyPr wrap="square" rtlCol="0">
              <a:spAutoFit/>
            </a:bodyPr>
            <a:lstStyle/>
            <a:p>
              <a:pPr algn="ctr"/>
              <a:r>
                <a:rPr lang="en-US" smtClean="0"/>
                <a:t>Blok 1</a:t>
              </a:r>
              <a:endParaRPr lang="en-US"/>
            </a:p>
          </p:txBody>
        </p:sp>
        <p:sp>
          <p:nvSpPr>
            <p:cNvPr id="6" name="Cube 5"/>
            <p:cNvSpPr/>
            <p:nvPr/>
          </p:nvSpPr>
          <p:spPr>
            <a:xfrm>
              <a:off x="1667691"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7" name="TextBox 6"/>
            <p:cNvSpPr txBox="1"/>
            <p:nvPr/>
          </p:nvSpPr>
          <p:spPr>
            <a:xfrm>
              <a:off x="2190206" y="243010"/>
              <a:ext cx="1371600" cy="373639"/>
            </a:xfrm>
            <a:prstGeom prst="rect">
              <a:avLst/>
            </a:prstGeom>
            <a:noFill/>
          </p:spPr>
          <p:txBody>
            <a:bodyPr wrap="square" rtlCol="0">
              <a:spAutoFit/>
            </a:bodyPr>
            <a:lstStyle/>
            <a:p>
              <a:pPr algn="ctr"/>
              <a:r>
                <a:rPr lang="en-US" smtClean="0"/>
                <a:t>Blok 0</a:t>
              </a:r>
              <a:endParaRPr lang="en-US"/>
            </a:p>
          </p:txBody>
        </p:sp>
        <p:sp>
          <p:nvSpPr>
            <p:cNvPr id="8" name="Cube 7"/>
            <p:cNvSpPr/>
            <p:nvPr/>
          </p:nvSpPr>
          <p:spPr>
            <a:xfrm>
              <a:off x="7350034" y="61664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9" name="TextBox 8"/>
            <p:cNvSpPr txBox="1"/>
            <p:nvPr/>
          </p:nvSpPr>
          <p:spPr>
            <a:xfrm>
              <a:off x="7872549" y="243010"/>
              <a:ext cx="1371600" cy="373639"/>
            </a:xfrm>
            <a:prstGeom prst="rect">
              <a:avLst/>
            </a:prstGeom>
            <a:noFill/>
          </p:spPr>
          <p:txBody>
            <a:bodyPr wrap="square" rtlCol="0">
              <a:spAutoFit/>
            </a:bodyPr>
            <a:lstStyle/>
            <a:p>
              <a:pPr algn="ctr"/>
              <a:r>
                <a:rPr lang="en-US" smtClean="0"/>
                <a:t>Blok 2</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736" y="1124700"/>
              <a:ext cx="812698" cy="812698"/>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336" y="1124700"/>
              <a:ext cx="812698" cy="812698"/>
            </a:xfrm>
            <a:prstGeom prst="rect">
              <a:avLst/>
            </a:prstGeom>
          </p:spPr>
        </p:pic>
      </p:grpSp>
      <p:pic>
        <p:nvPicPr>
          <p:cNvPr id="2" name="Picture 1"/>
          <p:cNvPicPr>
            <a:picLocks noChangeAspect="1"/>
          </p:cNvPicPr>
          <p:nvPr/>
        </p:nvPicPr>
        <p:blipFill>
          <a:blip r:embed="rId3"/>
          <a:stretch>
            <a:fillRect/>
          </a:stretch>
        </p:blipFill>
        <p:spPr>
          <a:xfrm>
            <a:off x="8801699" y="752245"/>
            <a:ext cx="3105583" cy="5249008"/>
          </a:xfrm>
          <a:prstGeom prst="rect">
            <a:avLst/>
          </a:prstGeom>
        </p:spPr>
      </p:pic>
      <p:sp>
        <p:nvSpPr>
          <p:cNvPr id="3" name="Right Arrow 2"/>
          <p:cNvSpPr/>
          <p:nvPr/>
        </p:nvSpPr>
        <p:spPr>
          <a:xfrm>
            <a:off x="8098971" y="2680581"/>
            <a:ext cx="520962" cy="1499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956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6949988" y="-170474"/>
            <a:ext cx="1931950" cy="3265352"/>
          </a:xfrm>
          <a:prstGeom prst="rect">
            <a:avLst/>
          </a:prstGeom>
        </p:spPr>
      </p:pic>
      <p:pic>
        <p:nvPicPr>
          <p:cNvPr id="13" name="Picture 12"/>
          <p:cNvPicPr>
            <a:picLocks noChangeAspect="1"/>
          </p:cNvPicPr>
          <p:nvPr/>
        </p:nvPicPr>
        <p:blipFill>
          <a:blip r:embed="rId3"/>
          <a:stretch>
            <a:fillRect/>
          </a:stretch>
        </p:blipFill>
        <p:spPr>
          <a:xfrm>
            <a:off x="8996302" y="2902258"/>
            <a:ext cx="1931950" cy="3265352"/>
          </a:xfrm>
          <a:prstGeom prst="rect">
            <a:avLst/>
          </a:prstGeom>
        </p:spPr>
      </p:pic>
      <p:pic>
        <p:nvPicPr>
          <p:cNvPr id="14" name="Picture 13"/>
          <p:cNvPicPr>
            <a:picLocks noChangeAspect="1"/>
          </p:cNvPicPr>
          <p:nvPr/>
        </p:nvPicPr>
        <p:blipFill>
          <a:blip r:embed="rId3"/>
          <a:stretch>
            <a:fillRect/>
          </a:stretch>
        </p:blipFill>
        <p:spPr>
          <a:xfrm>
            <a:off x="6769761" y="4938440"/>
            <a:ext cx="1931950" cy="3265352"/>
          </a:xfrm>
          <a:prstGeom prst="rect">
            <a:avLst/>
          </a:prstGeom>
        </p:spPr>
      </p:pic>
      <p:pic>
        <p:nvPicPr>
          <p:cNvPr id="15" name="Picture 14"/>
          <p:cNvPicPr>
            <a:picLocks noChangeAspect="1"/>
          </p:cNvPicPr>
          <p:nvPr/>
        </p:nvPicPr>
        <p:blipFill>
          <a:blip r:embed="rId3"/>
          <a:stretch>
            <a:fillRect/>
          </a:stretch>
        </p:blipFill>
        <p:spPr>
          <a:xfrm>
            <a:off x="2673718" y="4938440"/>
            <a:ext cx="1931950" cy="3265352"/>
          </a:xfrm>
          <a:prstGeom prst="rect">
            <a:avLst/>
          </a:prstGeom>
        </p:spPr>
      </p:pic>
      <p:pic>
        <p:nvPicPr>
          <p:cNvPr id="16" name="Picture 15"/>
          <p:cNvPicPr>
            <a:picLocks noChangeAspect="1"/>
          </p:cNvPicPr>
          <p:nvPr/>
        </p:nvPicPr>
        <p:blipFill>
          <a:blip r:embed="rId3"/>
          <a:stretch>
            <a:fillRect/>
          </a:stretch>
        </p:blipFill>
        <p:spPr>
          <a:xfrm>
            <a:off x="1593379" y="1562194"/>
            <a:ext cx="1931950" cy="3265352"/>
          </a:xfrm>
          <a:prstGeom prst="rect">
            <a:avLst/>
          </a:prstGeom>
        </p:spPr>
      </p:pic>
      <p:pic>
        <p:nvPicPr>
          <p:cNvPr id="17" name="Picture 16"/>
          <p:cNvPicPr>
            <a:picLocks noChangeAspect="1"/>
          </p:cNvPicPr>
          <p:nvPr/>
        </p:nvPicPr>
        <p:blipFill>
          <a:blip r:embed="rId3"/>
          <a:stretch>
            <a:fillRect/>
          </a:stretch>
        </p:blipFill>
        <p:spPr>
          <a:xfrm>
            <a:off x="4373525" y="-70482"/>
            <a:ext cx="1931950" cy="3265352"/>
          </a:xfrm>
          <a:prstGeom prst="rect">
            <a:avLst/>
          </a:prstGeom>
        </p:spPr>
      </p:pic>
    </p:spTree>
    <p:extLst>
      <p:ext uri="{BB962C8B-B14F-4D97-AF65-F5344CB8AC3E}">
        <p14:creationId xmlns:p14="http://schemas.microsoft.com/office/powerpoint/2010/main" val="4244671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7670639" y="160172"/>
            <a:ext cx="4103254" cy="2048456"/>
          </a:xfrm>
          <a:prstGeom prst="rect">
            <a:avLst/>
          </a:prstGeom>
        </p:spPr>
      </p:pic>
      <p:pic>
        <p:nvPicPr>
          <p:cNvPr id="10" name="Picture 9"/>
          <p:cNvPicPr>
            <a:picLocks noChangeAspect="1"/>
          </p:cNvPicPr>
          <p:nvPr/>
        </p:nvPicPr>
        <p:blipFill>
          <a:blip r:embed="rId3"/>
          <a:stretch>
            <a:fillRect/>
          </a:stretch>
        </p:blipFill>
        <p:spPr>
          <a:xfrm>
            <a:off x="8485107" y="2436975"/>
            <a:ext cx="4103254" cy="2048456"/>
          </a:xfrm>
          <a:prstGeom prst="rect">
            <a:avLst/>
          </a:prstGeom>
        </p:spPr>
      </p:pic>
      <p:pic>
        <p:nvPicPr>
          <p:cNvPr id="11" name="Picture 10"/>
          <p:cNvPicPr>
            <a:picLocks noChangeAspect="1"/>
          </p:cNvPicPr>
          <p:nvPr/>
        </p:nvPicPr>
        <p:blipFill>
          <a:blip r:embed="rId3"/>
          <a:stretch>
            <a:fillRect/>
          </a:stretch>
        </p:blipFill>
        <p:spPr>
          <a:xfrm>
            <a:off x="7670639" y="4809544"/>
            <a:ext cx="4103254" cy="2048456"/>
          </a:xfrm>
          <a:prstGeom prst="rect">
            <a:avLst/>
          </a:prstGeom>
        </p:spPr>
      </p:pic>
      <p:pic>
        <p:nvPicPr>
          <p:cNvPr id="18" name="Picture 17"/>
          <p:cNvPicPr>
            <a:picLocks noChangeAspect="1"/>
          </p:cNvPicPr>
          <p:nvPr/>
        </p:nvPicPr>
        <p:blipFill>
          <a:blip r:embed="rId3"/>
          <a:stretch>
            <a:fillRect/>
          </a:stretch>
        </p:blipFill>
        <p:spPr>
          <a:xfrm>
            <a:off x="-32743" y="4713778"/>
            <a:ext cx="4103254" cy="2048456"/>
          </a:xfrm>
          <a:prstGeom prst="rect">
            <a:avLst/>
          </a:prstGeom>
        </p:spPr>
      </p:pic>
      <p:pic>
        <p:nvPicPr>
          <p:cNvPr id="19" name="Picture 18"/>
          <p:cNvPicPr>
            <a:picLocks noChangeAspect="1"/>
          </p:cNvPicPr>
          <p:nvPr/>
        </p:nvPicPr>
        <p:blipFill>
          <a:blip r:embed="rId3"/>
          <a:stretch>
            <a:fillRect/>
          </a:stretch>
        </p:blipFill>
        <p:spPr>
          <a:xfrm>
            <a:off x="-364654" y="2376826"/>
            <a:ext cx="4103254" cy="2048456"/>
          </a:xfrm>
          <a:prstGeom prst="rect">
            <a:avLst/>
          </a:prstGeom>
        </p:spPr>
      </p:pic>
      <p:pic>
        <p:nvPicPr>
          <p:cNvPr id="20" name="Picture 19"/>
          <p:cNvPicPr>
            <a:picLocks noChangeAspect="1"/>
          </p:cNvPicPr>
          <p:nvPr/>
        </p:nvPicPr>
        <p:blipFill>
          <a:blip r:embed="rId3"/>
          <a:stretch>
            <a:fillRect/>
          </a:stretch>
        </p:blipFill>
        <p:spPr>
          <a:xfrm>
            <a:off x="112644" y="160172"/>
            <a:ext cx="4103254" cy="2048456"/>
          </a:xfrm>
          <a:prstGeom prst="rect">
            <a:avLst/>
          </a:prstGeom>
        </p:spPr>
      </p:pic>
    </p:spTree>
    <p:extLst>
      <p:ext uri="{BB962C8B-B14F-4D97-AF65-F5344CB8AC3E}">
        <p14:creationId xmlns:p14="http://schemas.microsoft.com/office/powerpoint/2010/main" val="85739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4035" y="1038370"/>
            <a:ext cx="10592446" cy="2984989"/>
          </a:xfrm>
          <a:prstGeom prst="rect">
            <a:avLst/>
          </a:prstGeom>
        </p:spPr>
      </p:pic>
      <p:grpSp>
        <p:nvGrpSpPr>
          <p:cNvPr id="5" name="Group 4"/>
          <p:cNvGrpSpPr/>
          <p:nvPr/>
        </p:nvGrpSpPr>
        <p:grpSpPr>
          <a:xfrm>
            <a:off x="1589314" y="2894770"/>
            <a:ext cx="7680960" cy="2202439"/>
            <a:chOff x="1589314" y="2894770"/>
            <a:chExt cx="7680960" cy="2202439"/>
          </a:xfrm>
        </p:grpSpPr>
        <p:sp>
          <p:nvSpPr>
            <p:cNvPr id="6" name="Cube 5"/>
            <p:cNvSpPr/>
            <p:nvPr/>
          </p:nvSpPr>
          <p:spPr>
            <a:xfrm>
              <a:off x="43760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1x": </a:t>
              </a:r>
              <a:r>
                <a:rPr lang="fi-FI" sz="1200"/>
                <a:t>100, "</a:t>
              </a:r>
              <a:r>
                <a:rPr lang="fi-FI" sz="1200" smtClean="0"/>
                <a:t>Transaksi2x": </a:t>
              </a:r>
              <a:r>
                <a:rPr lang="fi-FI" sz="1200"/>
                <a:t>200, "</a:t>
              </a:r>
              <a:r>
                <a:rPr lang="fi-FI" sz="1200" smtClean="0"/>
                <a:t>Transaksi3x": </a:t>
              </a:r>
              <a:r>
                <a:rPr lang="fi-FI" sz="1200"/>
                <a:t>300, "</a:t>
              </a:r>
              <a:r>
                <a:rPr lang="fi-FI" sz="1200" smtClean="0"/>
                <a:t>TransaksiNx": </a:t>
              </a:r>
              <a:r>
                <a:rPr lang="fi-FI" sz="1200"/>
                <a:t>400 }</a:t>
              </a:r>
              <a:endParaRPr lang="en-US" sz="1200"/>
            </a:p>
          </p:txBody>
        </p:sp>
        <p:sp>
          <p:nvSpPr>
            <p:cNvPr id="7" name="TextBox 6"/>
            <p:cNvSpPr txBox="1"/>
            <p:nvPr/>
          </p:nvSpPr>
          <p:spPr>
            <a:xfrm>
              <a:off x="4898572" y="2894770"/>
              <a:ext cx="1371600" cy="373639"/>
            </a:xfrm>
            <a:prstGeom prst="rect">
              <a:avLst/>
            </a:prstGeom>
            <a:noFill/>
          </p:spPr>
          <p:txBody>
            <a:bodyPr wrap="square" rtlCol="0">
              <a:spAutoFit/>
            </a:bodyPr>
            <a:lstStyle/>
            <a:p>
              <a:pPr algn="ctr"/>
              <a:r>
                <a:rPr lang="en-US" smtClean="0"/>
                <a:t>Blok 1</a:t>
              </a:r>
              <a:endParaRPr lang="en-US"/>
            </a:p>
          </p:txBody>
        </p:sp>
        <p:sp>
          <p:nvSpPr>
            <p:cNvPr id="8" name="Cube 7"/>
            <p:cNvSpPr/>
            <p:nvPr/>
          </p:nvSpPr>
          <p:spPr>
            <a:xfrm>
              <a:off x="1589314"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9" name="TextBox 8"/>
            <p:cNvSpPr txBox="1"/>
            <p:nvPr/>
          </p:nvSpPr>
          <p:spPr>
            <a:xfrm>
              <a:off x="2111829" y="2894770"/>
              <a:ext cx="1371600" cy="373639"/>
            </a:xfrm>
            <a:prstGeom prst="rect">
              <a:avLst/>
            </a:prstGeom>
            <a:noFill/>
          </p:spPr>
          <p:txBody>
            <a:bodyPr wrap="square" rtlCol="0">
              <a:spAutoFit/>
            </a:bodyPr>
            <a:lstStyle/>
            <a:p>
              <a:pPr algn="ctr"/>
              <a:r>
                <a:rPr lang="en-US" smtClean="0"/>
                <a:t>Blok 0</a:t>
              </a:r>
              <a:endParaRPr lang="en-US"/>
            </a:p>
          </p:txBody>
        </p:sp>
        <p:sp>
          <p:nvSpPr>
            <p:cNvPr id="10" name="Cube 9"/>
            <p:cNvSpPr/>
            <p:nvPr/>
          </p:nvSpPr>
          <p:spPr>
            <a:xfrm>
              <a:off x="72716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1y": </a:t>
              </a:r>
              <a:r>
                <a:rPr lang="fi-FI" sz="1200"/>
                <a:t>100, "</a:t>
              </a:r>
              <a:r>
                <a:rPr lang="fi-FI" sz="1200" smtClean="0"/>
                <a:t>Transaksi2y": </a:t>
              </a:r>
              <a:r>
                <a:rPr lang="fi-FI" sz="1200"/>
                <a:t>200, "</a:t>
              </a:r>
              <a:r>
                <a:rPr lang="fi-FI" sz="1200" smtClean="0"/>
                <a:t>Transaksi3y": </a:t>
              </a:r>
              <a:r>
                <a:rPr lang="fi-FI" sz="1200"/>
                <a:t>300, "</a:t>
              </a:r>
              <a:r>
                <a:rPr lang="fi-FI" sz="1200" smtClean="0"/>
                <a:t>TransaksiNy": </a:t>
              </a:r>
              <a:r>
                <a:rPr lang="fi-FI" sz="1200"/>
                <a:t>400 }</a:t>
              </a:r>
              <a:endParaRPr lang="en-US" sz="1200"/>
            </a:p>
          </p:txBody>
        </p:sp>
        <p:sp>
          <p:nvSpPr>
            <p:cNvPr id="11" name="TextBox 10"/>
            <p:cNvSpPr txBox="1"/>
            <p:nvPr/>
          </p:nvSpPr>
          <p:spPr>
            <a:xfrm>
              <a:off x="7794172" y="2894770"/>
              <a:ext cx="1371600" cy="373639"/>
            </a:xfrm>
            <a:prstGeom prst="rect">
              <a:avLst/>
            </a:prstGeom>
            <a:noFill/>
          </p:spPr>
          <p:txBody>
            <a:bodyPr wrap="square" rtlCol="0">
              <a:spAutoFit/>
            </a:bodyPr>
            <a:lstStyle/>
            <a:p>
              <a:pPr algn="ctr"/>
              <a:r>
                <a:rPr lang="en-US" smtClean="0"/>
                <a:t>Blok 2</a:t>
              </a: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359" y="3776460"/>
              <a:ext cx="812698" cy="81269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959" y="3776460"/>
              <a:ext cx="812698" cy="812698"/>
            </a:xfrm>
            <a:prstGeom prst="rect">
              <a:avLst/>
            </a:prstGeom>
          </p:spPr>
        </p:pic>
      </p:grpSp>
      <p:cxnSp>
        <p:nvCxnSpPr>
          <p:cNvPr id="15" name="Elbow Connector 14"/>
          <p:cNvCxnSpPr>
            <a:stCxn id="4" idx="1"/>
            <a:endCxn id="8" idx="2"/>
          </p:cNvCxnSpPr>
          <p:nvPr/>
        </p:nvCxnSpPr>
        <p:spPr>
          <a:xfrm rot="10800000" flipH="1" flipV="1">
            <a:off x="584034" y="2530865"/>
            <a:ext cx="1005279" cy="1880544"/>
          </a:xfrm>
          <a:prstGeom prst="bentConnector3">
            <a:avLst>
              <a:gd name="adj1" fmla="val -2274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stretch>
            <a:fillRect/>
          </a:stretch>
        </p:blipFill>
        <p:spPr>
          <a:xfrm>
            <a:off x="1692569" y="4117884"/>
            <a:ext cx="1672349" cy="471274"/>
          </a:xfrm>
          <a:prstGeom prst="rect">
            <a:avLst/>
          </a:prstGeom>
        </p:spPr>
      </p:pic>
      <p:pic>
        <p:nvPicPr>
          <p:cNvPr id="17" name="Picture 16"/>
          <p:cNvPicPr>
            <a:picLocks noChangeAspect="1"/>
          </p:cNvPicPr>
          <p:nvPr/>
        </p:nvPicPr>
        <p:blipFill>
          <a:blip r:embed="rId4"/>
          <a:stretch>
            <a:fillRect/>
          </a:stretch>
        </p:blipFill>
        <p:spPr>
          <a:xfrm>
            <a:off x="3766107" y="-76008"/>
            <a:ext cx="11008334" cy="2657775"/>
          </a:xfrm>
          <a:prstGeom prst="rect">
            <a:avLst/>
          </a:prstGeom>
        </p:spPr>
      </p:pic>
      <p:cxnSp>
        <p:nvCxnSpPr>
          <p:cNvPr id="19" name="Elbow Connector 18"/>
          <p:cNvCxnSpPr>
            <a:stCxn id="17" idx="2"/>
            <a:endCxn id="7" idx="0"/>
          </p:cNvCxnSpPr>
          <p:nvPr/>
        </p:nvCxnSpPr>
        <p:spPr>
          <a:xfrm rot="5400000">
            <a:off x="7270822" y="895317"/>
            <a:ext cx="313003" cy="36859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723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8480" y="224843"/>
            <a:ext cx="5734850" cy="1648055"/>
          </a:xfrm>
          <a:prstGeom prst="rect">
            <a:avLst/>
          </a:prstGeom>
        </p:spPr>
      </p:pic>
      <p:pic>
        <p:nvPicPr>
          <p:cNvPr id="5" name="Picture 4"/>
          <p:cNvPicPr>
            <a:picLocks noChangeAspect="1"/>
          </p:cNvPicPr>
          <p:nvPr/>
        </p:nvPicPr>
        <p:blipFill>
          <a:blip r:embed="rId3"/>
          <a:stretch>
            <a:fillRect/>
          </a:stretch>
        </p:blipFill>
        <p:spPr>
          <a:xfrm>
            <a:off x="1449308" y="1790705"/>
            <a:ext cx="5078078" cy="2166973"/>
          </a:xfrm>
          <a:prstGeom prst="rect">
            <a:avLst/>
          </a:prstGeom>
        </p:spPr>
      </p:pic>
      <p:pic>
        <p:nvPicPr>
          <p:cNvPr id="6" name="Picture 5"/>
          <p:cNvPicPr>
            <a:picLocks noChangeAspect="1"/>
          </p:cNvPicPr>
          <p:nvPr/>
        </p:nvPicPr>
        <p:blipFill>
          <a:blip r:embed="rId4"/>
          <a:stretch>
            <a:fillRect/>
          </a:stretch>
        </p:blipFill>
        <p:spPr>
          <a:xfrm>
            <a:off x="4123309" y="661543"/>
            <a:ext cx="4815574" cy="2093044"/>
          </a:xfrm>
          <a:prstGeom prst="rect">
            <a:avLst/>
          </a:prstGeom>
        </p:spPr>
      </p:pic>
      <p:grpSp>
        <p:nvGrpSpPr>
          <p:cNvPr id="7" name="Group 6"/>
          <p:cNvGrpSpPr/>
          <p:nvPr/>
        </p:nvGrpSpPr>
        <p:grpSpPr>
          <a:xfrm>
            <a:off x="1937656" y="4413500"/>
            <a:ext cx="7680960" cy="2202439"/>
            <a:chOff x="1589314" y="2894770"/>
            <a:chExt cx="7680960" cy="2202439"/>
          </a:xfrm>
        </p:grpSpPr>
        <p:sp>
          <p:nvSpPr>
            <p:cNvPr id="8" name="Cube 7"/>
            <p:cNvSpPr/>
            <p:nvPr/>
          </p:nvSpPr>
          <p:spPr>
            <a:xfrm>
              <a:off x="43760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9" name="TextBox 8"/>
            <p:cNvSpPr txBox="1"/>
            <p:nvPr/>
          </p:nvSpPr>
          <p:spPr>
            <a:xfrm>
              <a:off x="4898572" y="2894770"/>
              <a:ext cx="1371600" cy="373639"/>
            </a:xfrm>
            <a:prstGeom prst="rect">
              <a:avLst/>
            </a:prstGeom>
            <a:noFill/>
          </p:spPr>
          <p:txBody>
            <a:bodyPr wrap="square" rtlCol="0">
              <a:spAutoFit/>
            </a:bodyPr>
            <a:lstStyle/>
            <a:p>
              <a:pPr algn="ctr"/>
              <a:r>
                <a:rPr lang="en-US" smtClean="0"/>
                <a:t>Blok 1</a:t>
              </a:r>
              <a:endParaRPr lang="en-US"/>
            </a:p>
          </p:txBody>
        </p:sp>
        <p:sp>
          <p:nvSpPr>
            <p:cNvPr id="10" name="Cube 9"/>
            <p:cNvSpPr/>
            <p:nvPr/>
          </p:nvSpPr>
          <p:spPr>
            <a:xfrm>
              <a:off x="1589314"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11" name="TextBox 10"/>
            <p:cNvSpPr txBox="1"/>
            <p:nvPr/>
          </p:nvSpPr>
          <p:spPr>
            <a:xfrm>
              <a:off x="2111829" y="2894770"/>
              <a:ext cx="1371600" cy="373639"/>
            </a:xfrm>
            <a:prstGeom prst="rect">
              <a:avLst/>
            </a:prstGeom>
            <a:noFill/>
          </p:spPr>
          <p:txBody>
            <a:bodyPr wrap="square" rtlCol="0">
              <a:spAutoFit/>
            </a:bodyPr>
            <a:lstStyle/>
            <a:p>
              <a:pPr algn="ctr"/>
              <a:r>
                <a:rPr lang="en-US" smtClean="0"/>
                <a:t>Blok 0</a:t>
              </a:r>
              <a:endParaRPr lang="en-US"/>
            </a:p>
          </p:txBody>
        </p:sp>
        <p:sp>
          <p:nvSpPr>
            <p:cNvPr id="12" name="Cube 11"/>
            <p:cNvSpPr/>
            <p:nvPr/>
          </p:nvSpPr>
          <p:spPr>
            <a:xfrm>
              <a:off x="7271657" y="3268409"/>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13" name="TextBox 12"/>
            <p:cNvSpPr txBox="1"/>
            <p:nvPr/>
          </p:nvSpPr>
          <p:spPr>
            <a:xfrm>
              <a:off x="7794172" y="2894770"/>
              <a:ext cx="1371600" cy="373639"/>
            </a:xfrm>
            <a:prstGeom prst="rect">
              <a:avLst/>
            </a:prstGeom>
            <a:noFill/>
          </p:spPr>
          <p:txBody>
            <a:bodyPr wrap="square" rtlCol="0">
              <a:spAutoFit/>
            </a:bodyPr>
            <a:lstStyle/>
            <a:p>
              <a:pPr algn="ctr"/>
              <a:r>
                <a:rPr lang="en-US" smtClean="0"/>
                <a:t>Blok 2</a:t>
              </a: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359" y="3776460"/>
              <a:ext cx="812698" cy="812698"/>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8959" y="3776460"/>
              <a:ext cx="812698" cy="812698"/>
            </a:xfrm>
            <a:prstGeom prst="rect">
              <a:avLst/>
            </a:prstGeom>
          </p:spPr>
        </p:pic>
      </p:grpSp>
      <p:cxnSp>
        <p:nvCxnSpPr>
          <p:cNvPr id="17" name="Elbow Connector 16"/>
          <p:cNvCxnSpPr>
            <a:stCxn id="4" idx="1"/>
            <a:endCxn id="10" idx="2"/>
          </p:cNvCxnSpPr>
          <p:nvPr/>
        </p:nvCxnSpPr>
        <p:spPr>
          <a:xfrm rot="10800000" flipH="1" flipV="1">
            <a:off x="458480" y="1048871"/>
            <a:ext cx="1479176" cy="4881268"/>
          </a:xfrm>
          <a:prstGeom prst="bentConnector3">
            <a:avLst>
              <a:gd name="adj1" fmla="val -154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1"/>
            <a:endCxn id="9" idx="0"/>
          </p:cNvCxnSpPr>
          <p:nvPr/>
        </p:nvCxnSpPr>
        <p:spPr>
          <a:xfrm rot="10800000" flipH="1" flipV="1">
            <a:off x="1449308" y="2874192"/>
            <a:ext cx="4483406" cy="1539308"/>
          </a:xfrm>
          <a:prstGeom prst="bentConnector4">
            <a:avLst>
              <a:gd name="adj1" fmla="val -5099"/>
              <a:gd name="adj2" fmla="val 851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12" idx="0"/>
          </p:cNvCxnSpPr>
          <p:nvPr/>
        </p:nvCxnSpPr>
        <p:spPr>
          <a:xfrm rot="16200000" flipH="1">
            <a:off x="6673226" y="2612457"/>
            <a:ext cx="2032552" cy="23168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6"/>
          <a:stretch>
            <a:fillRect/>
          </a:stretch>
        </p:blipFill>
        <p:spPr>
          <a:xfrm>
            <a:off x="9118498" y="224843"/>
            <a:ext cx="3089791" cy="6448259"/>
          </a:xfrm>
          <a:prstGeom prst="rect">
            <a:avLst/>
          </a:prstGeom>
        </p:spPr>
      </p:pic>
      <mc:AlternateContent xmlns:mc="http://schemas.openxmlformats.org/markup-compatibility/2006" xmlns:p14="http://schemas.microsoft.com/office/powerpoint/2010/main">
        <mc:Choice Requires="p14">
          <p:contentPart p14:bwMode="auto" r:id="rId7">
            <p14:nvContentPartPr>
              <p14:cNvPr id="42" name="Ink 41"/>
              <p14:cNvContentPartPr/>
              <p14:nvPr/>
            </p14:nvContentPartPr>
            <p14:xfrm>
              <a:off x="4045320" y="1053720"/>
              <a:ext cx="8143920" cy="5179680"/>
            </p14:xfrm>
          </p:contentPart>
        </mc:Choice>
        <mc:Fallback xmlns="">
          <p:pic>
            <p:nvPicPr>
              <p:cNvPr id="42" name="Ink 41"/>
              <p:cNvPicPr/>
              <p:nvPr/>
            </p:nvPicPr>
            <p:blipFill>
              <a:blip r:embed="rId8"/>
              <a:stretch>
                <a:fillRect/>
              </a:stretch>
            </p:blipFill>
            <p:spPr>
              <a:xfrm>
                <a:off x="4035960" y="1044360"/>
                <a:ext cx="8162640" cy="5198400"/>
              </a:xfrm>
              <a:prstGeom prst="rect">
                <a:avLst/>
              </a:prstGeom>
            </p:spPr>
          </p:pic>
        </mc:Fallback>
      </mc:AlternateContent>
      <p:sp>
        <p:nvSpPr>
          <p:cNvPr id="43" name="TextBox 42"/>
          <p:cNvSpPr txBox="1"/>
          <p:nvPr/>
        </p:nvSpPr>
        <p:spPr>
          <a:xfrm>
            <a:off x="863556" y="764195"/>
            <a:ext cx="4924697" cy="3693319"/>
          </a:xfrm>
          <a:prstGeom prst="rect">
            <a:avLst/>
          </a:prstGeom>
          <a:noFill/>
        </p:spPr>
        <p:txBody>
          <a:bodyPr wrap="square" rtlCol="0">
            <a:spAutoFit/>
          </a:bodyPr>
          <a:lstStyle/>
          <a:p>
            <a:r>
              <a:rPr lang="en-US"/>
              <a:t>{    </a:t>
            </a:r>
            <a:endParaRPr lang="en-US" smtClean="0"/>
          </a:p>
          <a:p>
            <a:r>
              <a:rPr lang="en-US" smtClean="0"/>
              <a:t>"</a:t>
            </a:r>
            <a:r>
              <a:rPr lang="en-US"/>
              <a:t>txid": "f814af4ed8d1c4b4f895a44ebf6d1c6c39b6a3f3ddff2ed75d8a738244b6f635",    </a:t>
            </a:r>
            <a:endParaRPr lang="en-US" smtClean="0"/>
          </a:p>
          <a:p>
            <a:r>
              <a:rPr lang="en-US" smtClean="0"/>
              <a:t>"</a:t>
            </a:r>
            <a:r>
              <a:rPr lang="en-US"/>
              <a:t>sender": "Alice",    </a:t>
            </a:r>
            <a:endParaRPr lang="en-US" smtClean="0"/>
          </a:p>
          <a:p>
            <a:r>
              <a:rPr lang="en-US" smtClean="0"/>
              <a:t>"</a:t>
            </a:r>
            <a:r>
              <a:rPr lang="en-US"/>
              <a:t>recipient": "Bob",    </a:t>
            </a:r>
            <a:endParaRPr lang="en-US" smtClean="0"/>
          </a:p>
          <a:p>
            <a:r>
              <a:rPr lang="en-US" smtClean="0"/>
              <a:t>"</a:t>
            </a:r>
            <a:r>
              <a:rPr lang="en-US"/>
              <a:t>amount": 2,    </a:t>
            </a:r>
            <a:endParaRPr lang="en-US" smtClean="0"/>
          </a:p>
          <a:p>
            <a:r>
              <a:rPr lang="en-US" smtClean="0"/>
              <a:t>"</a:t>
            </a:r>
            <a:r>
              <a:rPr lang="en-US"/>
              <a:t>timestamp": "2023-04-03 12:00:00",    "script_pub_key": "OP_DUP OP_HASH160 &lt;Bob's public key hash&gt; OP_EQUALVERIFY OP_CHECKSIG",    "script_sig": "&lt;Alice's digital signature&gt; &lt;Alice's public key</a:t>
            </a:r>
            <a:r>
              <a:rPr lang="en-US" smtClean="0"/>
              <a:t>&gt;“</a:t>
            </a:r>
          </a:p>
          <a:p>
            <a:r>
              <a:rPr lang="en-US" smtClean="0"/>
              <a:t>}</a:t>
            </a:r>
            <a:endParaRPr lang="en-US"/>
          </a:p>
        </p:txBody>
      </p:sp>
      <mc:AlternateContent xmlns:mc="http://schemas.openxmlformats.org/markup-compatibility/2006" xmlns:p14="http://schemas.microsoft.com/office/powerpoint/2010/main">
        <mc:Choice Requires="p14">
          <p:contentPart p14:bwMode="auto" r:id="rId9">
            <p14:nvContentPartPr>
              <p14:cNvPr id="44" name="Ink 43"/>
              <p14:cNvContentPartPr/>
              <p14:nvPr/>
            </p14:nvContentPartPr>
            <p14:xfrm>
              <a:off x="303480" y="214200"/>
              <a:ext cx="11805480" cy="6402960"/>
            </p14:xfrm>
          </p:contentPart>
        </mc:Choice>
        <mc:Fallback xmlns="">
          <p:pic>
            <p:nvPicPr>
              <p:cNvPr id="44" name="Ink 43"/>
              <p:cNvPicPr/>
              <p:nvPr/>
            </p:nvPicPr>
            <p:blipFill>
              <a:blip r:embed="rId10"/>
              <a:stretch>
                <a:fillRect/>
              </a:stretch>
            </p:blipFill>
            <p:spPr>
              <a:xfrm>
                <a:off x="294120" y="204840"/>
                <a:ext cx="11824200" cy="6421680"/>
              </a:xfrm>
              <a:prstGeom prst="rect">
                <a:avLst/>
              </a:prstGeom>
            </p:spPr>
          </p:pic>
        </mc:Fallback>
      </mc:AlternateContent>
    </p:spTree>
    <p:extLst>
      <p:ext uri="{BB962C8B-B14F-4D97-AF65-F5344CB8AC3E}">
        <p14:creationId xmlns:p14="http://schemas.microsoft.com/office/powerpoint/2010/main" val="1864234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p:txBody>
          <a:bodyPr>
            <a:normAutofit fontScale="40000" lnSpcReduction="20000"/>
          </a:bodyPr>
          <a:lstStyle/>
          <a:p>
            <a:r>
              <a:rPr lang="en-US"/>
              <a:t>I. Pendahuluan </a:t>
            </a:r>
            <a:endParaRPr lang="en-US" smtClean="0"/>
          </a:p>
          <a:p>
            <a:r>
              <a:rPr lang="en-US" smtClean="0"/>
              <a:t>A</a:t>
            </a:r>
            <a:r>
              <a:rPr lang="en-US"/>
              <a:t>. Definisi </a:t>
            </a:r>
            <a:r>
              <a:rPr lang="en-US" smtClean="0"/>
              <a:t>blockchain </a:t>
            </a:r>
            <a:r>
              <a:rPr lang="en-US" smtClean="0">
                <a:sym typeface="Symbol" panose="05050102010706020507" pitchFamily="18" charset="2"/>
              </a:rPr>
              <a:t></a:t>
            </a:r>
            <a:endParaRPr lang="en-US" smtClean="0"/>
          </a:p>
          <a:p>
            <a:pPr lvl="1"/>
            <a:r>
              <a:rPr lang="en-US" sz="7600" smtClean="0"/>
              <a:t>Blockchain</a:t>
            </a:r>
            <a:r>
              <a:rPr lang="en-US" smtClean="0"/>
              <a:t>: </a:t>
            </a:r>
            <a:r>
              <a:rPr lang="en-US" sz="5100" b="1" err="1" smtClean="0">
                <a:solidFill>
                  <a:srgbClr val="FF0000"/>
                </a:solidFill>
              </a:rPr>
              <a:t>Basisdata</a:t>
            </a:r>
            <a:r>
              <a:rPr lang="en-US" sz="2900" smtClean="0"/>
              <a:t> </a:t>
            </a:r>
            <a:r>
              <a:rPr lang="en-US" smtClean="0"/>
              <a:t>yang </a:t>
            </a:r>
            <a:r>
              <a:rPr lang="en-US" sz="5100" err="1" smtClean="0"/>
              <a:t>terdistribusi-terdesentralisasi-kriptografi</a:t>
            </a:r>
            <a:r>
              <a:rPr lang="en-US" smtClean="0"/>
              <a:t> </a:t>
            </a:r>
          </a:p>
          <a:p>
            <a:pPr lvl="1"/>
            <a:r>
              <a:rPr lang="en-US" sz="4400" smtClean="0"/>
              <a:t>Bitcoin</a:t>
            </a:r>
            <a:r>
              <a:rPr lang="en-US" smtClean="0"/>
              <a:t> = </a:t>
            </a:r>
            <a:r>
              <a:rPr lang="en-US" sz="4400" err="1" smtClean="0"/>
              <a:t>hanya</a:t>
            </a:r>
            <a:r>
              <a:rPr lang="en-US" sz="4400" smtClean="0"/>
              <a:t> </a:t>
            </a:r>
            <a:r>
              <a:rPr lang="en-US" sz="4400" err="1" smtClean="0"/>
              <a:t>penerapan</a:t>
            </a:r>
            <a:r>
              <a:rPr lang="en-US" sz="4400" smtClean="0"/>
              <a:t> blockchain untuk membuat </a:t>
            </a:r>
            <a:r>
              <a:rPr lang="en-US" sz="4400" err="1" smtClean="0"/>
              <a:t>uang</a:t>
            </a:r>
            <a:r>
              <a:rPr lang="en-US" sz="4400" smtClean="0"/>
              <a:t> digital. </a:t>
            </a:r>
            <a:endParaRPr lang="en-US" smtClean="0"/>
          </a:p>
          <a:p>
            <a:pPr lvl="1"/>
            <a:r>
              <a:rPr lang="en-US" err="1" smtClean="0"/>
              <a:t>Banyak</a:t>
            </a:r>
            <a:r>
              <a:rPr lang="en-US" smtClean="0"/>
              <a:t> </a:t>
            </a:r>
            <a:r>
              <a:rPr lang="en-US" err="1" smtClean="0"/>
              <a:t>penerapan</a:t>
            </a:r>
            <a:r>
              <a:rPr lang="en-US" smtClean="0"/>
              <a:t> yang lain NFT, untuk </a:t>
            </a:r>
            <a:r>
              <a:rPr lang="en-US" err="1" smtClean="0"/>
              <a:t>sertfikat</a:t>
            </a:r>
            <a:r>
              <a:rPr lang="en-US" smtClean="0"/>
              <a:t> </a:t>
            </a:r>
            <a:r>
              <a:rPr lang="en-US" err="1" smtClean="0"/>
              <a:t>secara</a:t>
            </a:r>
            <a:r>
              <a:rPr lang="en-US" smtClean="0"/>
              <a:t> </a:t>
            </a:r>
            <a:r>
              <a:rPr lang="en-US" err="1" smtClean="0"/>
              <a:t>umum</a:t>
            </a:r>
            <a:r>
              <a:rPr lang="en-US" smtClean="0"/>
              <a:t> untuk </a:t>
            </a:r>
            <a:r>
              <a:rPr lang="en-US" err="1" smtClean="0"/>
              <a:t>penyimpanan</a:t>
            </a:r>
            <a:r>
              <a:rPr lang="en-US" smtClean="0"/>
              <a:t> </a:t>
            </a:r>
            <a:r>
              <a:rPr lang="en-US" b="1" smtClean="0"/>
              <a:t>Asset Digital</a:t>
            </a:r>
            <a:r>
              <a:rPr lang="en-US" smtClean="0"/>
              <a:t>, untuk </a:t>
            </a:r>
            <a:r>
              <a:rPr lang="en-US" b="1" smtClean="0"/>
              <a:t>Rantai Pasok</a:t>
            </a:r>
            <a:r>
              <a:rPr lang="en-US" smtClean="0"/>
              <a:t>, </a:t>
            </a:r>
            <a:r>
              <a:rPr lang="en-US" b="1" smtClean="0"/>
              <a:t>Penerapan Di Bidang Medis</a:t>
            </a:r>
            <a:r>
              <a:rPr lang="en-US" smtClean="0"/>
              <a:t>.</a:t>
            </a:r>
          </a:p>
          <a:p>
            <a:pPr lvl="1"/>
            <a:r>
              <a:rPr lang="en-US" sz="3600" b="1" smtClean="0"/>
              <a:t>Ethereum</a:t>
            </a:r>
            <a:r>
              <a:rPr lang="en-US" b="1" smtClean="0"/>
              <a:t> </a:t>
            </a:r>
            <a:r>
              <a:rPr lang="en-US" smtClean="0"/>
              <a:t>= </a:t>
            </a:r>
            <a:r>
              <a:rPr lang="en-US" err="1" smtClean="0"/>
              <a:t>hanya</a:t>
            </a:r>
            <a:r>
              <a:rPr lang="en-US" smtClean="0"/>
              <a:t> </a:t>
            </a:r>
            <a:r>
              <a:rPr lang="en-US" err="1" smtClean="0"/>
              <a:t>salah</a:t>
            </a:r>
            <a:r>
              <a:rPr lang="en-US" smtClean="0"/>
              <a:t> </a:t>
            </a:r>
            <a:r>
              <a:rPr lang="en-US" err="1" smtClean="0"/>
              <a:t>satu</a:t>
            </a:r>
            <a:r>
              <a:rPr lang="en-US" smtClean="0"/>
              <a:t> system blockchain, platform blockchain, </a:t>
            </a:r>
            <a:r>
              <a:rPr lang="en-US" err="1" smtClean="0"/>
              <a:t>tapi</a:t>
            </a:r>
            <a:r>
              <a:rPr lang="en-US" smtClean="0"/>
              <a:t> </a:t>
            </a:r>
            <a:r>
              <a:rPr lang="en-US" err="1" smtClean="0"/>
              <a:t>dia</a:t>
            </a:r>
            <a:r>
              <a:rPr lang="en-US" smtClean="0"/>
              <a:t> layer 1. membuat </a:t>
            </a:r>
            <a:r>
              <a:rPr lang="en-US" err="1" smtClean="0"/>
              <a:t>sendiri</a:t>
            </a:r>
            <a:r>
              <a:rPr lang="en-US" smtClean="0"/>
              <a:t> </a:t>
            </a:r>
            <a:r>
              <a:rPr lang="en-US" err="1" smtClean="0"/>
              <a:t>mata</a:t>
            </a:r>
            <a:r>
              <a:rPr lang="en-US" smtClean="0"/>
              <a:t> </a:t>
            </a:r>
            <a:r>
              <a:rPr lang="en-US" err="1" smtClean="0"/>
              <a:t>uang</a:t>
            </a:r>
            <a:r>
              <a:rPr lang="en-US" smtClean="0"/>
              <a:t> ETH. </a:t>
            </a:r>
            <a:r>
              <a:rPr lang="en-US" err="1" smtClean="0"/>
              <a:t>Dia</a:t>
            </a:r>
            <a:r>
              <a:rPr lang="en-US" smtClean="0"/>
              <a:t> membuat </a:t>
            </a:r>
            <a:r>
              <a:rPr lang="en-US" err="1" smtClean="0"/>
              <a:t>sendiri</a:t>
            </a:r>
            <a:r>
              <a:rPr lang="en-US" smtClean="0"/>
              <a:t> protocol consensus.</a:t>
            </a:r>
          </a:p>
          <a:p>
            <a:pPr lvl="1"/>
            <a:r>
              <a:rPr lang="en-US" smtClean="0"/>
              <a:t>Perumpamaan </a:t>
            </a:r>
            <a:r>
              <a:rPr lang="en-US" sz="3600" smtClean="0"/>
              <a:t>blockchain</a:t>
            </a:r>
            <a:r>
              <a:rPr lang="en-US" smtClean="0"/>
              <a:t> = </a:t>
            </a:r>
            <a:r>
              <a:rPr lang="en-US" sz="5800" smtClean="0"/>
              <a:t>OS</a:t>
            </a:r>
            <a:endParaRPr lang="en-US" smtClean="0"/>
          </a:p>
          <a:p>
            <a:pPr lvl="1"/>
            <a:r>
              <a:rPr lang="en-US" smtClean="0"/>
              <a:t>Perumpamaan </a:t>
            </a:r>
            <a:r>
              <a:rPr lang="en-US" sz="4200" smtClean="0"/>
              <a:t>bitcon </a:t>
            </a:r>
            <a:r>
              <a:rPr lang="en-US" smtClean="0"/>
              <a:t>= </a:t>
            </a:r>
            <a:r>
              <a:rPr lang="en-US" sz="3800" smtClean="0"/>
              <a:t>Windows</a:t>
            </a:r>
            <a:endParaRPr lang="en-US" smtClean="0"/>
          </a:p>
          <a:p>
            <a:pPr lvl="1"/>
            <a:r>
              <a:rPr lang="en-US" smtClean="0"/>
              <a:t>Perumpamaan </a:t>
            </a:r>
            <a:r>
              <a:rPr lang="en-US" sz="3400" smtClean="0"/>
              <a:t>Euthreum </a:t>
            </a:r>
            <a:r>
              <a:rPr lang="en-US" smtClean="0"/>
              <a:t>= </a:t>
            </a:r>
            <a:r>
              <a:rPr lang="en-US" sz="4200" smtClean="0"/>
              <a:t>Linux</a:t>
            </a:r>
            <a:endParaRPr lang="en-US" smtClean="0"/>
          </a:p>
          <a:p>
            <a:pPr lvl="1"/>
            <a:r>
              <a:rPr lang="en-US" smtClean="0"/>
              <a:t>Orang mengatakan sebagai blockchain yang menggunakan protokol layer 1.</a:t>
            </a:r>
          </a:p>
          <a:p>
            <a:pPr lvl="1"/>
            <a:r>
              <a:rPr lang="en-US" smtClean="0"/>
              <a:t>Ethereum ini </a:t>
            </a:r>
            <a:r>
              <a:rPr lang="en-US" err="1" smtClean="0"/>
              <a:t>adalah</a:t>
            </a:r>
            <a:r>
              <a:rPr lang="en-US" smtClean="0"/>
              <a:t> </a:t>
            </a:r>
            <a:r>
              <a:rPr lang="en-US" err="1" smtClean="0"/>
              <a:t>versi</a:t>
            </a:r>
            <a:r>
              <a:rPr lang="en-US" smtClean="0"/>
              <a:t> </a:t>
            </a:r>
            <a:r>
              <a:rPr lang="en-US" err="1" smtClean="0"/>
              <a:t>lanjut</a:t>
            </a:r>
            <a:r>
              <a:rPr lang="en-US" smtClean="0"/>
              <a:t> </a:t>
            </a:r>
            <a:r>
              <a:rPr lang="en-US" err="1" smtClean="0"/>
              <a:t>daripada</a:t>
            </a:r>
            <a:r>
              <a:rPr lang="en-US" smtClean="0"/>
              <a:t> blockchain bitcoin. </a:t>
            </a:r>
            <a:r>
              <a:rPr lang="en-US" err="1" smtClean="0"/>
              <a:t>Kenapa</a:t>
            </a:r>
            <a:r>
              <a:rPr lang="en-US" smtClean="0"/>
              <a:t> </a:t>
            </a:r>
            <a:r>
              <a:rPr lang="en-US" err="1" smtClean="0"/>
              <a:t>lanjut</a:t>
            </a:r>
            <a:r>
              <a:rPr lang="en-US" smtClean="0"/>
              <a:t>? </a:t>
            </a:r>
            <a:r>
              <a:rPr lang="en-US" err="1" smtClean="0"/>
              <a:t>Karena</a:t>
            </a:r>
            <a:r>
              <a:rPr lang="en-US" smtClean="0"/>
              <a:t> </a:t>
            </a:r>
            <a:r>
              <a:rPr lang="en-US" err="1" smtClean="0"/>
              <a:t>dia</a:t>
            </a:r>
            <a:r>
              <a:rPr lang="en-US" smtClean="0"/>
              <a:t> </a:t>
            </a:r>
            <a:r>
              <a:rPr lang="en-US" err="1" smtClean="0"/>
              <a:t>memperkenalkan</a:t>
            </a:r>
            <a:r>
              <a:rPr lang="en-US" smtClean="0"/>
              <a:t> </a:t>
            </a:r>
            <a:r>
              <a:rPr lang="en-US" err="1" smtClean="0"/>
              <a:t>konsep</a:t>
            </a:r>
            <a:r>
              <a:rPr lang="en-US" smtClean="0"/>
              <a:t>/</a:t>
            </a:r>
            <a:r>
              <a:rPr lang="en-US" err="1" smtClean="0"/>
              <a:t>teknologi</a:t>
            </a:r>
            <a:r>
              <a:rPr lang="en-US" smtClean="0"/>
              <a:t> smart contract.</a:t>
            </a:r>
          </a:p>
          <a:p>
            <a:pPr lvl="1"/>
            <a:r>
              <a:rPr lang="en-US" sz="5900" smtClean="0"/>
              <a:t>Bitcoin</a:t>
            </a:r>
            <a:r>
              <a:rPr lang="en-US" sz="5900"/>
              <a:t>, Ethereum, Avalanche, and </a:t>
            </a:r>
            <a:r>
              <a:rPr lang="en-US" sz="5900" smtClean="0"/>
              <a:t>Cardano, polkadot, polygon, vexanium</a:t>
            </a:r>
            <a:r>
              <a:rPr lang="en-US" sz="3800" smtClean="0"/>
              <a:t>.</a:t>
            </a:r>
            <a:endParaRPr lang="en-US" smtClean="0"/>
          </a:p>
          <a:p>
            <a:r>
              <a:rPr lang="en-US" smtClean="0"/>
              <a:t>B</a:t>
            </a:r>
            <a:r>
              <a:rPr lang="en-US"/>
              <a:t>. Sejarah </a:t>
            </a:r>
            <a:r>
              <a:rPr lang="en-US" smtClean="0"/>
              <a:t>blockchain: </a:t>
            </a:r>
            <a:r>
              <a:rPr lang="en-US"/>
              <a:t>Satoshi </a:t>
            </a:r>
            <a:r>
              <a:rPr lang="en-US" err="1" smtClean="0"/>
              <a:t>Nakamoto</a:t>
            </a:r>
            <a:endParaRPr lang="en-US" smtClean="0"/>
          </a:p>
          <a:p>
            <a:r>
              <a:rPr lang="en-US" smtClean="0"/>
              <a:t>C</a:t>
            </a:r>
            <a:r>
              <a:rPr lang="en-US"/>
              <a:t>. Karakteristik blockchain </a:t>
            </a:r>
            <a:endParaRPr lang="en-US" smtClean="0"/>
          </a:p>
          <a:p>
            <a:r>
              <a:rPr lang="en-US" smtClean="0"/>
              <a:t>D</a:t>
            </a:r>
            <a:r>
              <a:rPr lang="en-US"/>
              <a:t>. Keuntungan dan kelemahan blockchain</a:t>
            </a:r>
          </a:p>
          <a:p>
            <a:endParaRPr lang="en-US" smtClean="0"/>
          </a:p>
          <a:p>
            <a:endParaRPr lang="en-US"/>
          </a:p>
        </p:txBody>
      </p:sp>
    </p:spTree>
    <p:extLst>
      <p:ext uri="{BB962C8B-B14F-4D97-AF65-F5344CB8AC3E}">
        <p14:creationId xmlns:p14="http://schemas.microsoft.com/office/powerpoint/2010/main" val="2073051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42217" y="149903"/>
            <a:ext cx="3089791" cy="6448259"/>
          </a:xfrm>
          <a:prstGeom prst="rect">
            <a:avLst/>
          </a:prstGeom>
        </p:spPr>
      </p:pic>
      <p:pic>
        <p:nvPicPr>
          <p:cNvPr id="6" name="Picture 5"/>
          <p:cNvPicPr>
            <a:picLocks noChangeAspect="1"/>
          </p:cNvPicPr>
          <p:nvPr/>
        </p:nvPicPr>
        <p:blipFill>
          <a:blip r:embed="rId3"/>
          <a:stretch>
            <a:fillRect/>
          </a:stretch>
        </p:blipFill>
        <p:spPr>
          <a:xfrm>
            <a:off x="334403" y="497080"/>
            <a:ext cx="6716062" cy="5753903"/>
          </a:xfrm>
          <a:prstGeom prst="rect">
            <a:avLst/>
          </a:prstGeom>
        </p:spPr>
      </p:pic>
    </p:spTree>
    <p:extLst>
      <p:ext uri="{BB962C8B-B14F-4D97-AF65-F5344CB8AC3E}">
        <p14:creationId xmlns:p14="http://schemas.microsoft.com/office/powerpoint/2010/main" val="3862258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7087" y="187967"/>
            <a:ext cx="7501136" cy="4345531"/>
          </a:xfrm>
          <a:prstGeom prst="rect">
            <a:avLst/>
          </a:prstGeom>
        </p:spPr>
      </p:pic>
      <p:sp>
        <p:nvSpPr>
          <p:cNvPr id="6" name="Cube 5"/>
          <p:cNvSpPr/>
          <p:nvPr/>
        </p:nvSpPr>
        <p:spPr>
          <a:xfrm>
            <a:off x="3944470" y="4907137"/>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7" name="TextBox 6"/>
          <p:cNvSpPr txBox="1"/>
          <p:nvPr/>
        </p:nvSpPr>
        <p:spPr>
          <a:xfrm>
            <a:off x="4466985" y="4533498"/>
            <a:ext cx="1371600" cy="373639"/>
          </a:xfrm>
          <a:prstGeom prst="rect">
            <a:avLst/>
          </a:prstGeom>
          <a:noFill/>
        </p:spPr>
        <p:txBody>
          <a:bodyPr wrap="square" rtlCol="0">
            <a:spAutoFit/>
          </a:bodyPr>
          <a:lstStyle/>
          <a:p>
            <a:pPr algn="ctr"/>
            <a:r>
              <a:rPr lang="en-US" smtClean="0"/>
              <a:t>Blok 1</a:t>
            </a:r>
            <a:endParaRPr lang="en-US"/>
          </a:p>
        </p:txBody>
      </p:sp>
      <p:sp>
        <p:nvSpPr>
          <p:cNvPr id="8" name="Cube 7"/>
          <p:cNvSpPr/>
          <p:nvPr/>
        </p:nvSpPr>
        <p:spPr>
          <a:xfrm>
            <a:off x="1157727" y="4907137"/>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9" name="TextBox 8"/>
          <p:cNvSpPr txBox="1"/>
          <p:nvPr/>
        </p:nvSpPr>
        <p:spPr>
          <a:xfrm>
            <a:off x="1680242" y="4533498"/>
            <a:ext cx="1371600" cy="373639"/>
          </a:xfrm>
          <a:prstGeom prst="rect">
            <a:avLst/>
          </a:prstGeom>
          <a:noFill/>
        </p:spPr>
        <p:txBody>
          <a:bodyPr wrap="square" rtlCol="0">
            <a:spAutoFit/>
          </a:bodyPr>
          <a:lstStyle/>
          <a:p>
            <a:pPr algn="ctr"/>
            <a:r>
              <a:rPr lang="en-US" smtClean="0"/>
              <a:t>Blok 0</a:t>
            </a:r>
            <a:endParaRPr lang="en-US"/>
          </a:p>
        </p:txBody>
      </p:sp>
      <p:sp>
        <p:nvSpPr>
          <p:cNvPr id="10" name="Cube 9"/>
          <p:cNvSpPr/>
          <p:nvPr/>
        </p:nvSpPr>
        <p:spPr>
          <a:xfrm>
            <a:off x="6840070" y="4907137"/>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11" name="TextBox 10"/>
          <p:cNvSpPr txBox="1"/>
          <p:nvPr/>
        </p:nvSpPr>
        <p:spPr>
          <a:xfrm>
            <a:off x="7362585" y="4533498"/>
            <a:ext cx="1371600" cy="373639"/>
          </a:xfrm>
          <a:prstGeom prst="rect">
            <a:avLst/>
          </a:prstGeom>
          <a:noFill/>
        </p:spPr>
        <p:txBody>
          <a:bodyPr wrap="square" rtlCol="0">
            <a:spAutoFit/>
          </a:bodyPr>
          <a:lstStyle/>
          <a:p>
            <a:pPr algn="ctr"/>
            <a:r>
              <a:rPr lang="en-US" smtClean="0"/>
              <a:t>Blok 2</a:t>
            </a: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772" y="5415188"/>
            <a:ext cx="812698" cy="81269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372" y="5415188"/>
            <a:ext cx="812698" cy="812698"/>
          </a:xfrm>
          <a:prstGeom prst="rect">
            <a:avLst/>
          </a:prstGeom>
        </p:spPr>
      </p:pic>
      <p:cxnSp>
        <p:nvCxnSpPr>
          <p:cNvPr id="15" name="Elbow Connector 14"/>
          <p:cNvCxnSpPr>
            <a:endCxn id="9" idx="0"/>
          </p:cNvCxnSpPr>
          <p:nvPr/>
        </p:nvCxnSpPr>
        <p:spPr>
          <a:xfrm rot="5400000">
            <a:off x="2331825" y="2091617"/>
            <a:ext cx="2476098" cy="2407664"/>
          </a:xfrm>
          <a:prstGeom prst="bentConnector3">
            <a:avLst/>
          </a:prstGeom>
          <a:ln w="762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6" idx="5"/>
          </p:cNvCxnSpPr>
          <p:nvPr/>
        </p:nvCxnSpPr>
        <p:spPr>
          <a:xfrm rot="16200000" flipH="1">
            <a:off x="4518392" y="4168242"/>
            <a:ext cx="2297486" cy="551904"/>
          </a:xfrm>
          <a:prstGeom prst="bentConnector4">
            <a:avLst>
              <a:gd name="adj1" fmla="val 35075"/>
              <a:gd name="adj2" fmla="val 141420"/>
            </a:avLst>
          </a:prstGeom>
          <a:ln w="762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0" idx="5"/>
          </p:cNvCxnSpPr>
          <p:nvPr/>
        </p:nvCxnSpPr>
        <p:spPr>
          <a:xfrm rot="5400000">
            <a:off x="8479074" y="4420625"/>
            <a:ext cx="1531925" cy="812698"/>
          </a:xfrm>
          <a:prstGeom prst="bentConnector2">
            <a:avLst/>
          </a:prstGeom>
          <a:ln w="762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0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sp>
        <p:nvSpPr>
          <p:cNvPr id="6" name="Folded Corner 5"/>
          <p:cNvSpPr/>
          <p:nvPr/>
        </p:nvSpPr>
        <p:spPr>
          <a:xfrm>
            <a:off x="7762153" y="-558592"/>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7" name="Folded Corner 6"/>
          <p:cNvSpPr/>
          <p:nvPr/>
        </p:nvSpPr>
        <p:spPr>
          <a:xfrm>
            <a:off x="8704217" y="2394028"/>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8" name="Folded Corner 7"/>
          <p:cNvSpPr/>
          <p:nvPr/>
        </p:nvSpPr>
        <p:spPr>
          <a:xfrm>
            <a:off x="7080068" y="5346648"/>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9" name="Folded Corner 8"/>
          <p:cNvSpPr/>
          <p:nvPr/>
        </p:nvSpPr>
        <p:spPr>
          <a:xfrm>
            <a:off x="1434556" y="4623344"/>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10" name="Folded Corner 9"/>
          <p:cNvSpPr/>
          <p:nvPr/>
        </p:nvSpPr>
        <p:spPr>
          <a:xfrm>
            <a:off x="492492" y="2299062"/>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
        <p:nvSpPr>
          <p:cNvPr id="11" name="Folded Corner 10"/>
          <p:cNvSpPr/>
          <p:nvPr/>
        </p:nvSpPr>
        <p:spPr>
          <a:xfrm>
            <a:off x="1434556" y="-461641"/>
            <a:ext cx="2551611" cy="302270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smtClean="0"/>
              <a:t>{[{ </a:t>
            </a:r>
            <a:r>
              <a:rPr lang="fi-FI" sz="1400"/>
              <a:t>"Transaksi 1": 100, "Transaksi2": 200, "Transaksi3": 300, "TransaksiN": 400 }</a:t>
            </a:r>
            <a:endParaRPr lang="en-US" sz="1400"/>
          </a:p>
          <a:p>
            <a:r>
              <a:rPr lang="fi-FI" sz="1400" smtClean="0"/>
              <a:t>,{ </a:t>
            </a:r>
            <a:r>
              <a:rPr lang="fi-FI" sz="1400"/>
              <a:t>"Transaksi 1x": 100, "Transaksi2x": 200, "Transaksi3x": 300, "TransaksiNx": 400 }</a:t>
            </a:r>
            <a:endParaRPr lang="en-US" sz="1400"/>
          </a:p>
          <a:p>
            <a:r>
              <a:rPr lang="fi-FI" sz="1400" smtClean="0"/>
              <a:t>,{ </a:t>
            </a:r>
            <a:r>
              <a:rPr lang="fi-FI" sz="1400"/>
              <a:t>"Transaksi 1y": 100, "Transaksi2y": 200, "Transaksi3y": 300, "TransaksiNy": 400 </a:t>
            </a:r>
            <a:r>
              <a:rPr lang="fi-FI" sz="1400" smtClean="0"/>
              <a:t>}</a:t>
            </a:r>
          </a:p>
          <a:p>
            <a:r>
              <a:rPr lang="fi-FI" sz="1400" smtClean="0"/>
              <a:t>]}</a:t>
            </a:r>
            <a:endParaRPr lang="en-US" sz="1400"/>
          </a:p>
        </p:txBody>
      </p:sp>
    </p:spTree>
    <p:extLst>
      <p:ext uri="{BB962C8B-B14F-4D97-AF65-F5344CB8AC3E}">
        <p14:creationId xmlns:p14="http://schemas.microsoft.com/office/powerpoint/2010/main" val="845068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310743" y="1724297"/>
            <a:ext cx="2664823" cy="953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554480" y="1593669"/>
            <a:ext cx="2220686" cy="744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Single Corner Rectangle 5"/>
          <p:cNvSpPr/>
          <p:nvPr/>
        </p:nvSpPr>
        <p:spPr>
          <a:xfrm>
            <a:off x="5270861" y="1809205"/>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Single Corner Rectangle 6"/>
          <p:cNvSpPr/>
          <p:nvPr/>
        </p:nvSpPr>
        <p:spPr>
          <a:xfrm>
            <a:off x="5590902" y="1822268"/>
            <a:ext cx="187235"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p:cNvSpPr/>
          <p:nvPr/>
        </p:nvSpPr>
        <p:spPr>
          <a:xfrm>
            <a:off x="4918164" y="2024742"/>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8"/>
          <p:cNvSpPr/>
          <p:nvPr/>
        </p:nvSpPr>
        <p:spPr>
          <a:xfrm>
            <a:off x="4581795" y="2024741"/>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Single Corner Rectangle 9"/>
          <p:cNvSpPr/>
          <p:nvPr/>
        </p:nvSpPr>
        <p:spPr>
          <a:xfrm>
            <a:off x="5212078" y="2338251"/>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p:cNvSpPr/>
          <p:nvPr/>
        </p:nvSpPr>
        <p:spPr>
          <a:xfrm>
            <a:off x="4734195" y="2177141"/>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nip Single Corner Rectangle 11"/>
          <p:cNvSpPr/>
          <p:nvPr/>
        </p:nvSpPr>
        <p:spPr>
          <a:xfrm>
            <a:off x="5568038" y="2277288"/>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Single Corner Rectangle 12"/>
          <p:cNvSpPr/>
          <p:nvPr/>
        </p:nvSpPr>
        <p:spPr>
          <a:xfrm>
            <a:off x="5974625" y="1965959"/>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nip Single Corner Rectangle 13"/>
          <p:cNvSpPr/>
          <p:nvPr/>
        </p:nvSpPr>
        <p:spPr>
          <a:xfrm>
            <a:off x="6315887" y="2076994"/>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16332" y="3780822"/>
            <a:ext cx="2664823" cy="953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Single Corner Rectangle 15"/>
          <p:cNvSpPr/>
          <p:nvPr/>
        </p:nvSpPr>
        <p:spPr>
          <a:xfrm>
            <a:off x="3176450" y="3865730"/>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Rectangle 16"/>
          <p:cNvSpPr/>
          <p:nvPr/>
        </p:nvSpPr>
        <p:spPr>
          <a:xfrm>
            <a:off x="3496491" y="3878793"/>
            <a:ext cx="187235"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Single Corner Rectangle 17"/>
          <p:cNvSpPr/>
          <p:nvPr/>
        </p:nvSpPr>
        <p:spPr>
          <a:xfrm>
            <a:off x="2823753" y="4081267"/>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Single Corner Rectangle 18"/>
          <p:cNvSpPr/>
          <p:nvPr/>
        </p:nvSpPr>
        <p:spPr>
          <a:xfrm>
            <a:off x="2487384" y="4081266"/>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nip Single Corner Rectangle 19"/>
          <p:cNvSpPr/>
          <p:nvPr/>
        </p:nvSpPr>
        <p:spPr>
          <a:xfrm>
            <a:off x="3117667" y="4394776"/>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nip Single Corner Rectangle 20"/>
          <p:cNvSpPr/>
          <p:nvPr/>
        </p:nvSpPr>
        <p:spPr>
          <a:xfrm>
            <a:off x="2639784" y="4233666"/>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Rectangle 21"/>
          <p:cNvSpPr/>
          <p:nvPr/>
        </p:nvSpPr>
        <p:spPr>
          <a:xfrm>
            <a:off x="3473627" y="4333813"/>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nip Single Corner Rectangle 22"/>
          <p:cNvSpPr/>
          <p:nvPr/>
        </p:nvSpPr>
        <p:spPr>
          <a:xfrm>
            <a:off x="3880214" y="4022484"/>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nip Single Corner Rectangle 23"/>
          <p:cNvSpPr/>
          <p:nvPr/>
        </p:nvSpPr>
        <p:spPr>
          <a:xfrm>
            <a:off x="4221476" y="4133519"/>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212078" y="1068978"/>
            <a:ext cx="1528356" cy="369332"/>
          </a:xfrm>
          <a:prstGeom prst="rect">
            <a:avLst/>
          </a:prstGeom>
          <a:noFill/>
        </p:spPr>
        <p:txBody>
          <a:bodyPr wrap="square" rtlCol="0">
            <a:spAutoFit/>
          </a:bodyPr>
          <a:lstStyle/>
          <a:p>
            <a:r>
              <a:rPr lang="en-US" smtClean="0"/>
              <a:t>SLUSH POOL</a:t>
            </a:r>
            <a:endParaRPr lang="en-US"/>
          </a:p>
        </p:txBody>
      </p:sp>
      <p:sp>
        <p:nvSpPr>
          <p:cNvPr id="26" name="TextBox 25"/>
          <p:cNvSpPr txBox="1"/>
          <p:nvPr/>
        </p:nvSpPr>
        <p:spPr>
          <a:xfrm>
            <a:off x="3091536" y="3411490"/>
            <a:ext cx="1998623" cy="369332"/>
          </a:xfrm>
          <a:prstGeom prst="rect">
            <a:avLst/>
          </a:prstGeom>
          <a:noFill/>
        </p:spPr>
        <p:txBody>
          <a:bodyPr wrap="square" rtlCol="0">
            <a:spAutoFit/>
          </a:bodyPr>
          <a:lstStyle/>
          <a:p>
            <a:r>
              <a:rPr lang="en-US" smtClean="0"/>
              <a:t>ANTPOOL POOL</a:t>
            </a:r>
            <a:endParaRPr lang="en-US"/>
          </a:p>
        </p:txBody>
      </p:sp>
      <p:sp>
        <p:nvSpPr>
          <p:cNvPr id="27" name="Oval 26"/>
          <p:cNvSpPr/>
          <p:nvPr/>
        </p:nvSpPr>
        <p:spPr>
          <a:xfrm>
            <a:off x="2351314" y="5473855"/>
            <a:ext cx="2664823" cy="953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Single Corner Rectangle 27"/>
          <p:cNvSpPr/>
          <p:nvPr/>
        </p:nvSpPr>
        <p:spPr>
          <a:xfrm>
            <a:off x="3311432" y="5558763"/>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nip Single Corner Rectangle 28"/>
          <p:cNvSpPr/>
          <p:nvPr/>
        </p:nvSpPr>
        <p:spPr>
          <a:xfrm>
            <a:off x="3631473" y="5571826"/>
            <a:ext cx="187235"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nip Single Corner Rectangle 29"/>
          <p:cNvSpPr/>
          <p:nvPr/>
        </p:nvSpPr>
        <p:spPr>
          <a:xfrm>
            <a:off x="2958735" y="5774300"/>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nip Single Corner Rectangle 30"/>
          <p:cNvSpPr/>
          <p:nvPr/>
        </p:nvSpPr>
        <p:spPr>
          <a:xfrm>
            <a:off x="2622366" y="5774299"/>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ingle Corner Rectangle 31"/>
          <p:cNvSpPr/>
          <p:nvPr/>
        </p:nvSpPr>
        <p:spPr>
          <a:xfrm>
            <a:off x="3252649" y="6087809"/>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nip Single Corner Rectangle 32"/>
          <p:cNvSpPr/>
          <p:nvPr/>
        </p:nvSpPr>
        <p:spPr>
          <a:xfrm>
            <a:off x="2774766" y="5926699"/>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nip Single Corner Rectangle 33"/>
          <p:cNvSpPr/>
          <p:nvPr/>
        </p:nvSpPr>
        <p:spPr>
          <a:xfrm>
            <a:off x="3608609" y="6026846"/>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nip Single Corner Rectangle 34"/>
          <p:cNvSpPr/>
          <p:nvPr/>
        </p:nvSpPr>
        <p:spPr>
          <a:xfrm>
            <a:off x="4015196" y="5715517"/>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nip Single Corner Rectangle 35"/>
          <p:cNvSpPr/>
          <p:nvPr/>
        </p:nvSpPr>
        <p:spPr>
          <a:xfrm>
            <a:off x="4356458" y="5826552"/>
            <a:ext cx="169817" cy="313509"/>
          </a:xfrm>
          <a:prstGeom prst="snip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226518" y="5104523"/>
            <a:ext cx="1998623" cy="369332"/>
          </a:xfrm>
          <a:prstGeom prst="rect">
            <a:avLst/>
          </a:prstGeom>
          <a:noFill/>
        </p:spPr>
        <p:txBody>
          <a:bodyPr wrap="square" rtlCol="0">
            <a:spAutoFit/>
          </a:bodyPr>
          <a:lstStyle/>
          <a:p>
            <a:r>
              <a:rPr lang="en-US" smtClean="0"/>
              <a:t>F2POOL POOL</a:t>
            </a:r>
            <a:endParaRPr lang="en-US"/>
          </a:p>
        </p:txBody>
      </p:sp>
      <p:pic>
        <p:nvPicPr>
          <p:cNvPr id="38" name="Picture 37"/>
          <p:cNvPicPr>
            <a:picLocks noChangeAspect="1"/>
          </p:cNvPicPr>
          <p:nvPr/>
        </p:nvPicPr>
        <p:blipFill>
          <a:blip r:embed="rId2"/>
          <a:stretch>
            <a:fillRect/>
          </a:stretch>
        </p:blipFill>
        <p:spPr>
          <a:xfrm>
            <a:off x="192497" y="897359"/>
            <a:ext cx="1226457" cy="2559563"/>
          </a:xfrm>
          <a:prstGeom prst="rect">
            <a:avLst/>
          </a:prstGeom>
        </p:spPr>
      </p:pic>
      <p:sp>
        <p:nvSpPr>
          <p:cNvPr id="40" name="Oval 39"/>
          <p:cNvSpPr/>
          <p:nvPr/>
        </p:nvSpPr>
        <p:spPr>
          <a:xfrm>
            <a:off x="8045090" y="307355"/>
            <a:ext cx="3881299" cy="257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086FEB3E-A066-48C8-9341-51274674D004}"/>
              </a:ext>
            </a:extLst>
          </p:cNvPr>
          <p:cNvGrpSpPr/>
          <p:nvPr/>
        </p:nvGrpSpPr>
        <p:grpSpPr>
          <a:xfrm>
            <a:off x="9396764" y="508057"/>
            <a:ext cx="441280" cy="745587"/>
            <a:chOff x="5560090" y="1847707"/>
            <a:chExt cx="685964" cy="912621"/>
          </a:xfrm>
          <a:solidFill>
            <a:schemeClr val="accent6">
              <a:lumMod val="75000"/>
            </a:schemeClr>
          </a:solidFill>
        </p:grpSpPr>
        <p:sp>
          <p:nvSpPr>
            <p:cNvPr id="42" name="Oval 41">
              <a:extLst>
                <a:ext uri="{FF2B5EF4-FFF2-40B4-BE49-F238E27FC236}">
                  <a16:creationId xmlns:a16="http://schemas.microsoft.com/office/drawing/2014/main" id="{D111D648-E0D4-482F-A48D-3144A7B6BB24}"/>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18">
              <a:extLst>
                <a:ext uri="{FF2B5EF4-FFF2-40B4-BE49-F238E27FC236}">
                  <a16:creationId xmlns:a16="http://schemas.microsoft.com/office/drawing/2014/main" id="{418F3134-ACD0-4130-A51D-C98B928FBD03}"/>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086FEB3E-A066-48C8-9341-51274674D004}"/>
              </a:ext>
            </a:extLst>
          </p:cNvPr>
          <p:cNvGrpSpPr/>
          <p:nvPr/>
        </p:nvGrpSpPr>
        <p:grpSpPr>
          <a:xfrm>
            <a:off x="10312918" y="524565"/>
            <a:ext cx="441280" cy="745587"/>
            <a:chOff x="5560090" y="1847707"/>
            <a:chExt cx="685964" cy="912621"/>
          </a:xfrm>
          <a:solidFill>
            <a:schemeClr val="accent6">
              <a:lumMod val="75000"/>
            </a:schemeClr>
          </a:solidFill>
        </p:grpSpPr>
        <p:sp>
          <p:nvSpPr>
            <p:cNvPr id="45" name="Oval 44">
              <a:extLst>
                <a:ext uri="{FF2B5EF4-FFF2-40B4-BE49-F238E27FC236}">
                  <a16:creationId xmlns:a16="http://schemas.microsoft.com/office/drawing/2014/main" id="{D111D648-E0D4-482F-A48D-3144A7B6BB24}"/>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18">
              <a:extLst>
                <a:ext uri="{FF2B5EF4-FFF2-40B4-BE49-F238E27FC236}">
                  <a16:creationId xmlns:a16="http://schemas.microsoft.com/office/drawing/2014/main" id="{418F3134-ACD0-4130-A51D-C98B928FBD03}"/>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86FEB3E-A066-48C8-9341-51274674D004}"/>
              </a:ext>
            </a:extLst>
          </p:cNvPr>
          <p:cNvGrpSpPr/>
          <p:nvPr/>
        </p:nvGrpSpPr>
        <p:grpSpPr>
          <a:xfrm>
            <a:off x="10965703" y="1354453"/>
            <a:ext cx="441280" cy="745587"/>
            <a:chOff x="5560090" y="1847707"/>
            <a:chExt cx="685964" cy="912621"/>
          </a:xfrm>
          <a:solidFill>
            <a:schemeClr val="accent6">
              <a:lumMod val="75000"/>
            </a:schemeClr>
          </a:solidFill>
        </p:grpSpPr>
        <p:sp>
          <p:nvSpPr>
            <p:cNvPr id="48" name="Oval 47">
              <a:extLst>
                <a:ext uri="{FF2B5EF4-FFF2-40B4-BE49-F238E27FC236}">
                  <a16:creationId xmlns:a16="http://schemas.microsoft.com/office/drawing/2014/main" id="{D111D648-E0D4-482F-A48D-3144A7B6BB24}"/>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18">
              <a:extLst>
                <a:ext uri="{FF2B5EF4-FFF2-40B4-BE49-F238E27FC236}">
                  <a16:creationId xmlns:a16="http://schemas.microsoft.com/office/drawing/2014/main" id="{418F3134-ACD0-4130-A51D-C98B928FBD03}"/>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86FEB3E-A066-48C8-9341-51274674D004}"/>
              </a:ext>
            </a:extLst>
          </p:cNvPr>
          <p:cNvGrpSpPr/>
          <p:nvPr/>
        </p:nvGrpSpPr>
        <p:grpSpPr>
          <a:xfrm>
            <a:off x="9906628" y="1531701"/>
            <a:ext cx="441280" cy="745587"/>
            <a:chOff x="5560090" y="1847707"/>
            <a:chExt cx="685964" cy="912621"/>
          </a:xfrm>
          <a:solidFill>
            <a:schemeClr val="accent6">
              <a:lumMod val="75000"/>
            </a:schemeClr>
          </a:solidFill>
        </p:grpSpPr>
        <p:sp>
          <p:nvSpPr>
            <p:cNvPr id="51" name="Oval 50">
              <a:extLst>
                <a:ext uri="{FF2B5EF4-FFF2-40B4-BE49-F238E27FC236}">
                  <a16:creationId xmlns:a16="http://schemas.microsoft.com/office/drawing/2014/main" id="{D111D648-E0D4-482F-A48D-3144A7B6BB24}"/>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18">
              <a:extLst>
                <a:ext uri="{FF2B5EF4-FFF2-40B4-BE49-F238E27FC236}">
                  <a16:creationId xmlns:a16="http://schemas.microsoft.com/office/drawing/2014/main" id="{418F3134-ACD0-4130-A51D-C98B928FBD03}"/>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086FEB3E-A066-48C8-9341-51274674D004}"/>
              </a:ext>
            </a:extLst>
          </p:cNvPr>
          <p:cNvGrpSpPr/>
          <p:nvPr/>
        </p:nvGrpSpPr>
        <p:grpSpPr>
          <a:xfrm>
            <a:off x="8847553" y="1708949"/>
            <a:ext cx="441280" cy="745587"/>
            <a:chOff x="5560090" y="1847707"/>
            <a:chExt cx="685964" cy="912621"/>
          </a:xfrm>
          <a:solidFill>
            <a:schemeClr val="accent6">
              <a:lumMod val="75000"/>
            </a:schemeClr>
          </a:solidFill>
        </p:grpSpPr>
        <p:sp>
          <p:nvSpPr>
            <p:cNvPr id="54" name="Oval 53">
              <a:extLst>
                <a:ext uri="{FF2B5EF4-FFF2-40B4-BE49-F238E27FC236}">
                  <a16:creationId xmlns:a16="http://schemas.microsoft.com/office/drawing/2014/main" id="{D111D648-E0D4-482F-A48D-3144A7B6BB24}"/>
                </a:ext>
              </a:extLst>
            </p:cNvPr>
            <p:cNvSpPr/>
            <p:nvPr/>
          </p:nvSpPr>
          <p:spPr>
            <a:xfrm>
              <a:off x="5724318" y="1847707"/>
              <a:ext cx="368791" cy="3235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18">
              <a:extLst>
                <a:ext uri="{FF2B5EF4-FFF2-40B4-BE49-F238E27FC236}">
                  <a16:creationId xmlns:a16="http://schemas.microsoft.com/office/drawing/2014/main" id="{418F3134-ACD0-4130-A51D-C98B928FBD03}"/>
                </a:ext>
              </a:extLst>
            </p:cNvPr>
            <p:cNvSpPr/>
            <p:nvPr/>
          </p:nvSpPr>
          <p:spPr>
            <a:xfrm>
              <a:off x="5560090" y="2210107"/>
              <a:ext cx="685964" cy="55022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8443208" y="4058015"/>
            <a:ext cx="2090350" cy="1508105"/>
          </a:xfrm>
          <a:prstGeom prst="rect">
            <a:avLst/>
          </a:prstGeom>
          <a:noFill/>
        </p:spPr>
        <p:txBody>
          <a:bodyPr wrap="square" rtlCol="0">
            <a:spAutoFit/>
          </a:bodyPr>
          <a:lstStyle/>
          <a:p>
            <a:r>
              <a:rPr lang="en-US" sz="2800" smtClean="0"/>
              <a:t>000000000023339</a:t>
            </a:r>
          </a:p>
          <a:p>
            <a:r>
              <a:rPr lang="en-US" smtClean="0"/>
              <a:t>NONCE = PROOF OF WORK</a:t>
            </a:r>
            <a:endParaRPr lang="en-US"/>
          </a:p>
        </p:txBody>
      </p:sp>
      <p:sp>
        <p:nvSpPr>
          <p:cNvPr id="58" name="TextBox 57"/>
          <p:cNvSpPr txBox="1"/>
          <p:nvPr/>
        </p:nvSpPr>
        <p:spPr>
          <a:xfrm>
            <a:off x="9709023" y="3411490"/>
            <a:ext cx="2090350" cy="369332"/>
          </a:xfrm>
          <a:prstGeom prst="rect">
            <a:avLst/>
          </a:prstGeom>
          <a:noFill/>
        </p:spPr>
        <p:txBody>
          <a:bodyPr wrap="square" rtlCol="0">
            <a:spAutoFit/>
          </a:bodyPr>
          <a:lstStyle/>
          <a:p>
            <a:r>
              <a:rPr lang="en-US" smtClean="0"/>
              <a:t>0000000000XXXX</a:t>
            </a:r>
            <a:endParaRPr lang="en-US"/>
          </a:p>
        </p:txBody>
      </p:sp>
      <p:sp>
        <p:nvSpPr>
          <p:cNvPr id="59" name="Cube 58"/>
          <p:cNvSpPr/>
          <p:nvPr/>
        </p:nvSpPr>
        <p:spPr>
          <a:xfrm>
            <a:off x="6119611" y="4800986"/>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000000000023339</a:t>
            </a:r>
          </a:p>
          <a:p>
            <a:r>
              <a:rPr lang="en-US" sz="1200" smtClean="0"/>
              <a:t>Catatan transaksi 1</a:t>
            </a:r>
          </a:p>
          <a:p>
            <a:r>
              <a:rPr lang="en-US" sz="1200" smtClean="0"/>
              <a:t>Catatan transaksi</a:t>
            </a:r>
            <a:endParaRPr lang="en-US" sz="1200"/>
          </a:p>
        </p:txBody>
      </p:sp>
      <p:sp>
        <p:nvSpPr>
          <p:cNvPr id="60" name="TextBox 59"/>
          <p:cNvSpPr txBox="1"/>
          <p:nvPr/>
        </p:nvSpPr>
        <p:spPr>
          <a:xfrm>
            <a:off x="6642126" y="4427347"/>
            <a:ext cx="1371600" cy="373639"/>
          </a:xfrm>
          <a:prstGeom prst="rect">
            <a:avLst/>
          </a:prstGeom>
          <a:noFill/>
        </p:spPr>
        <p:txBody>
          <a:bodyPr wrap="square" rtlCol="0">
            <a:spAutoFit/>
          </a:bodyPr>
          <a:lstStyle/>
          <a:p>
            <a:pPr algn="ctr"/>
            <a:r>
              <a:rPr lang="en-US" smtClean="0"/>
              <a:t>Blok 2</a:t>
            </a:r>
            <a:endParaRPr lang="en-US"/>
          </a:p>
        </p:txBody>
      </p:sp>
    </p:spTree>
    <p:extLst>
      <p:ext uri="{BB962C8B-B14F-4D97-AF65-F5344CB8AC3E}">
        <p14:creationId xmlns:p14="http://schemas.microsoft.com/office/powerpoint/2010/main" val="2572144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re's how I built a private blockchain network, and you can too |  HackerN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351290"/>
            <a:ext cx="6858000" cy="62198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7655236" y="-75760"/>
            <a:ext cx="3748639" cy="2171648"/>
          </a:xfrm>
          <a:prstGeom prst="rect">
            <a:avLst/>
          </a:prstGeom>
        </p:spPr>
      </p:pic>
      <p:pic>
        <p:nvPicPr>
          <p:cNvPr id="13" name="Picture 12"/>
          <p:cNvPicPr>
            <a:picLocks noChangeAspect="1"/>
          </p:cNvPicPr>
          <p:nvPr/>
        </p:nvPicPr>
        <p:blipFill>
          <a:blip r:embed="rId3"/>
          <a:stretch>
            <a:fillRect/>
          </a:stretch>
        </p:blipFill>
        <p:spPr>
          <a:xfrm>
            <a:off x="8730744" y="2375379"/>
            <a:ext cx="3748639" cy="2171648"/>
          </a:xfrm>
          <a:prstGeom prst="rect">
            <a:avLst/>
          </a:prstGeom>
        </p:spPr>
      </p:pic>
      <p:pic>
        <p:nvPicPr>
          <p:cNvPr id="14" name="Picture 13"/>
          <p:cNvPicPr>
            <a:picLocks noChangeAspect="1"/>
          </p:cNvPicPr>
          <p:nvPr/>
        </p:nvPicPr>
        <p:blipFill>
          <a:blip r:embed="rId3"/>
          <a:stretch>
            <a:fillRect/>
          </a:stretch>
        </p:blipFill>
        <p:spPr>
          <a:xfrm>
            <a:off x="8007743" y="5189487"/>
            <a:ext cx="3748639" cy="2171648"/>
          </a:xfrm>
          <a:prstGeom prst="rect">
            <a:avLst/>
          </a:prstGeom>
        </p:spPr>
      </p:pic>
      <p:pic>
        <p:nvPicPr>
          <p:cNvPr id="15" name="Picture 14"/>
          <p:cNvPicPr>
            <a:picLocks noChangeAspect="1"/>
          </p:cNvPicPr>
          <p:nvPr/>
        </p:nvPicPr>
        <p:blipFill>
          <a:blip r:embed="rId3"/>
          <a:stretch>
            <a:fillRect/>
          </a:stretch>
        </p:blipFill>
        <p:spPr>
          <a:xfrm>
            <a:off x="337275" y="4826518"/>
            <a:ext cx="3748639" cy="2171648"/>
          </a:xfrm>
          <a:prstGeom prst="rect">
            <a:avLst/>
          </a:prstGeom>
        </p:spPr>
      </p:pic>
      <p:pic>
        <p:nvPicPr>
          <p:cNvPr id="16" name="Picture 15"/>
          <p:cNvPicPr>
            <a:picLocks noChangeAspect="1"/>
          </p:cNvPicPr>
          <p:nvPr/>
        </p:nvPicPr>
        <p:blipFill>
          <a:blip r:embed="rId3"/>
          <a:stretch>
            <a:fillRect/>
          </a:stretch>
        </p:blipFill>
        <p:spPr>
          <a:xfrm>
            <a:off x="-571972" y="2227820"/>
            <a:ext cx="3748639" cy="2171648"/>
          </a:xfrm>
          <a:prstGeom prst="rect">
            <a:avLst/>
          </a:prstGeom>
        </p:spPr>
      </p:pic>
      <p:pic>
        <p:nvPicPr>
          <p:cNvPr id="17" name="Picture 16"/>
          <p:cNvPicPr>
            <a:picLocks noChangeAspect="1"/>
          </p:cNvPicPr>
          <p:nvPr/>
        </p:nvPicPr>
        <p:blipFill>
          <a:blip r:embed="rId3"/>
          <a:stretch>
            <a:fillRect/>
          </a:stretch>
        </p:blipFill>
        <p:spPr>
          <a:xfrm>
            <a:off x="245835" y="-438729"/>
            <a:ext cx="3748639" cy="2171648"/>
          </a:xfrm>
          <a:prstGeom prst="rect">
            <a:avLst/>
          </a:prstGeom>
        </p:spPr>
      </p:pic>
    </p:spTree>
    <p:extLst>
      <p:ext uri="{BB962C8B-B14F-4D97-AF65-F5344CB8AC3E}">
        <p14:creationId xmlns:p14="http://schemas.microsoft.com/office/powerpoint/2010/main" val="4148967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Blockchain</a:t>
            </a:r>
            <a:r>
              <a:rPr lang="en-US" smtClean="0"/>
              <a:t>:</a:t>
            </a:r>
            <a:endParaRPr lang="en-US"/>
          </a:p>
        </p:txBody>
      </p:sp>
      <p:sp>
        <p:nvSpPr>
          <p:cNvPr id="3" name="Content Placeholder 2"/>
          <p:cNvSpPr>
            <a:spLocks noGrp="1"/>
          </p:cNvSpPr>
          <p:nvPr>
            <p:ph idx="1"/>
          </p:nvPr>
        </p:nvSpPr>
        <p:spPr/>
        <p:txBody>
          <a:bodyPr/>
          <a:lstStyle/>
          <a:p>
            <a:r>
              <a:rPr lang="en-US" b="1" err="1">
                <a:solidFill>
                  <a:srgbClr val="FF0000"/>
                </a:solidFill>
              </a:rPr>
              <a:t>Basisdata</a:t>
            </a:r>
            <a:r>
              <a:rPr lang="en-US"/>
              <a:t> yang </a:t>
            </a:r>
            <a:r>
              <a:rPr lang="en-US" err="1"/>
              <a:t>terdistribusi-terdesentralisasi-kriptografi</a:t>
            </a:r>
            <a:endParaRPr lang="en-US"/>
          </a:p>
        </p:txBody>
      </p:sp>
    </p:spTree>
    <p:extLst>
      <p:ext uri="{BB962C8B-B14F-4D97-AF65-F5344CB8AC3E}">
        <p14:creationId xmlns:p14="http://schemas.microsoft.com/office/powerpoint/2010/main" val="587262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blockchain</a:t>
            </a:r>
            <a:endParaRPr lang="en-US"/>
          </a:p>
        </p:txBody>
      </p:sp>
      <p:sp>
        <p:nvSpPr>
          <p:cNvPr id="3" name="Content Placeholder 2"/>
          <p:cNvSpPr>
            <a:spLocks noGrp="1"/>
          </p:cNvSpPr>
          <p:nvPr>
            <p:ph idx="1"/>
          </p:nvPr>
        </p:nvSpPr>
        <p:spPr/>
        <p:txBody>
          <a:bodyPr>
            <a:normAutofit fontScale="62500" lnSpcReduction="20000"/>
          </a:bodyPr>
          <a:lstStyle/>
          <a:p>
            <a:r>
              <a:rPr lang="en-US"/>
              <a:t>Distributed Ledger: Blockchain merupakan teknologi buku besar terdistribusi yang berarti setiap node dalam jaringan memiliki salinan identik dari database blockchain.</a:t>
            </a:r>
          </a:p>
          <a:p>
            <a:r>
              <a:rPr lang="en-US"/>
              <a:t>Desentralisasi: Blockchain tidak memiliki otoritas sentral yang mengendalikan seluruh sistem. Setiap node memiliki kemampuan untuk mengirim, menerima, dan memverifikasi transaksi.</a:t>
            </a:r>
          </a:p>
          <a:p>
            <a:r>
              <a:rPr lang="en-US"/>
              <a:t>Immutability: Data yang disimpan dalam blockchain tidak dapat diubah, dihapus, atau dimodifikasi oleh pihak manapun setelah ditambahkan ke dalam blockchain.</a:t>
            </a:r>
          </a:p>
          <a:p>
            <a:r>
              <a:rPr lang="en-US"/>
              <a:t>Keamanan: Blockchain menggunakan kriptografi untuk memastikan keamanan dan integritas data. Setiap blok dalam blockchain dienkripsi dan dihubungkan ke blok sebelumnya melalui tanda tangan digital.</a:t>
            </a:r>
          </a:p>
          <a:p>
            <a:r>
              <a:rPr lang="en-US"/>
              <a:t>Transparansi: Setiap transaksi yang terjadi di dalam blockchain dapat dilihat oleh setiap node dalam jaringan. Hal ini memastikan bahwa data yang disimpan di dalam blockchain dapat diverifikasi dan dipantau oleh semua pihak.</a:t>
            </a:r>
          </a:p>
          <a:p>
            <a:r>
              <a:rPr lang="en-US"/>
              <a:t>Kecepatan dan Efisiensi: Blockchain menggunakan protokol konsensus yang efisien seperti Proof of Work (PoW) atau Proof of Stake (PoS) untuk memastikan bahwa transaksi dapat diproses dengan cepat dan hemat biaya.</a:t>
            </a:r>
          </a:p>
          <a:p>
            <a:r>
              <a:rPr lang="en-US"/>
              <a:t>Smart Contracts: Blockchain juga memungkinkan pengguna untuk membuat dan menjalankan kontrak otomatis tanpa perlu bantuan pihak ketiga. Kontrak-kontrak ini dikenal sebagai smart contract dan memungkinkan pengguna untuk mengatur dan mengeksekusi transaksi dengan cara yang aman dan otomatis.</a:t>
            </a:r>
          </a:p>
          <a:p>
            <a:endParaRPr lang="en-US"/>
          </a:p>
        </p:txBody>
      </p:sp>
    </p:spTree>
    <p:extLst>
      <p:ext uri="{BB962C8B-B14F-4D97-AF65-F5344CB8AC3E}">
        <p14:creationId xmlns:p14="http://schemas.microsoft.com/office/powerpoint/2010/main" val="662464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II. Konsep Dasar Blockchain </a:t>
            </a:r>
            <a:endParaRPr lang="en-US" smtClean="0"/>
          </a:p>
          <a:p>
            <a:r>
              <a:rPr lang="en-US" smtClean="0"/>
              <a:t>A</a:t>
            </a:r>
            <a:r>
              <a:rPr lang="en-US"/>
              <a:t>. Distributed Ledger </a:t>
            </a:r>
            <a:endParaRPr lang="en-US" smtClean="0"/>
          </a:p>
          <a:p>
            <a:r>
              <a:rPr lang="en-US" smtClean="0"/>
              <a:t>B</a:t>
            </a:r>
            <a:r>
              <a:rPr lang="en-US"/>
              <a:t>. </a:t>
            </a:r>
            <a:r>
              <a:rPr lang="en-US" sz="4000"/>
              <a:t>Hashing dan Kriptografi</a:t>
            </a:r>
            <a:r>
              <a:rPr lang="en-US"/>
              <a:t> </a:t>
            </a:r>
            <a:endParaRPr lang="en-US" smtClean="0"/>
          </a:p>
          <a:p>
            <a:pPr lvl="1"/>
            <a:r>
              <a:rPr lang="en-US" smtClean="0"/>
              <a:t>Hashing = one way, contoh MD5 dan SHA256</a:t>
            </a:r>
          </a:p>
          <a:p>
            <a:pPr lvl="1"/>
            <a:r>
              <a:rPr lang="en-US" err="1" smtClean="0"/>
              <a:t>Simetrik</a:t>
            </a:r>
            <a:r>
              <a:rPr lang="en-US" smtClean="0"/>
              <a:t> = </a:t>
            </a:r>
            <a:r>
              <a:rPr lang="en-US" err="1" smtClean="0"/>
              <a:t>punya</a:t>
            </a:r>
            <a:r>
              <a:rPr lang="en-US" smtClean="0"/>
              <a:t> </a:t>
            </a:r>
            <a:r>
              <a:rPr lang="en-US" err="1" smtClean="0"/>
              <a:t>satu</a:t>
            </a:r>
            <a:r>
              <a:rPr lang="en-US" smtClean="0"/>
              <a:t> </a:t>
            </a:r>
            <a:r>
              <a:rPr lang="en-US" err="1" smtClean="0"/>
              <a:t>kunci</a:t>
            </a:r>
            <a:r>
              <a:rPr lang="en-US" smtClean="0"/>
              <a:t>, two way.</a:t>
            </a:r>
          </a:p>
          <a:p>
            <a:pPr lvl="1"/>
            <a:r>
              <a:rPr lang="en-US" err="1" smtClean="0"/>
              <a:t>Asimetrik</a:t>
            </a:r>
            <a:r>
              <a:rPr lang="en-US" smtClean="0"/>
              <a:t> = </a:t>
            </a:r>
            <a:r>
              <a:rPr lang="en-US" err="1" smtClean="0"/>
              <a:t>punya</a:t>
            </a:r>
            <a:r>
              <a:rPr lang="en-US" smtClean="0"/>
              <a:t> 2 </a:t>
            </a:r>
            <a:r>
              <a:rPr lang="en-US" err="1" smtClean="0"/>
              <a:t>kunci</a:t>
            </a:r>
            <a:r>
              <a:rPr lang="en-US" smtClean="0"/>
              <a:t>.</a:t>
            </a:r>
          </a:p>
          <a:p>
            <a:r>
              <a:rPr lang="en-US" smtClean="0"/>
              <a:t>C</a:t>
            </a:r>
            <a:r>
              <a:rPr lang="en-US"/>
              <a:t>. Mining </a:t>
            </a:r>
            <a:endParaRPr lang="en-US" smtClean="0"/>
          </a:p>
          <a:p>
            <a:r>
              <a:rPr lang="en-US" smtClean="0"/>
              <a:t>D</a:t>
            </a:r>
            <a:r>
              <a:rPr lang="en-US"/>
              <a:t>. Smart Contract </a:t>
            </a:r>
            <a:endParaRPr lang="en-US" smtClean="0"/>
          </a:p>
          <a:p>
            <a:r>
              <a:rPr lang="en-US" smtClean="0"/>
              <a:t>E</a:t>
            </a:r>
            <a:r>
              <a:rPr lang="en-US"/>
              <a:t>. Consensus </a:t>
            </a:r>
            <a:r>
              <a:rPr lang="en-US" smtClean="0"/>
              <a:t>Mechanism (</a:t>
            </a:r>
            <a:r>
              <a:rPr lang="en-US" err="1" smtClean="0"/>
              <a:t>mekanisme</a:t>
            </a:r>
            <a:r>
              <a:rPr lang="en-US" smtClean="0"/>
              <a:t> consensus)</a:t>
            </a:r>
            <a:endParaRPr lang="en-US"/>
          </a:p>
          <a:p>
            <a:endParaRPr lang="en-US"/>
          </a:p>
        </p:txBody>
      </p:sp>
    </p:spTree>
    <p:extLst>
      <p:ext uri="{BB962C8B-B14F-4D97-AF65-F5344CB8AC3E}">
        <p14:creationId xmlns:p14="http://schemas.microsoft.com/office/powerpoint/2010/main" val="153771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III. Jenis-jenis Blockchain </a:t>
            </a:r>
            <a:endParaRPr lang="en-US" smtClean="0"/>
          </a:p>
          <a:p>
            <a:r>
              <a:rPr lang="en-US" smtClean="0"/>
              <a:t>A</a:t>
            </a:r>
            <a:r>
              <a:rPr lang="en-US"/>
              <a:t>. Public Blockchain </a:t>
            </a:r>
            <a:endParaRPr lang="en-US" smtClean="0"/>
          </a:p>
          <a:p>
            <a:r>
              <a:rPr lang="en-US" smtClean="0"/>
              <a:t>B</a:t>
            </a:r>
            <a:r>
              <a:rPr lang="en-US"/>
              <a:t>. Private Blockchain </a:t>
            </a:r>
            <a:endParaRPr lang="en-US" smtClean="0"/>
          </a:p>
          <a:p>
            <a:r>
              <a:rPr lang="en-US" smtClean="0"/>
              <a:t>C</a:t>
            </a:r>
            <a:r>
              <a:rPr lang="en-US"/>
              <a:t>. Consortium Blockchain </a:t>
            </a:r>
            <a:endParaRPr lang="en-US" smtClean="0"/>
          </a:p>
          <a:p>
            <a:r>
              <a:rPr lang="en-US" smtClean="0"/>
              <a:t>D</a:t>
            </a:r>
            <a:r>
              <a:rPr lang="en-US"/>
              <a:t>. Hybrid </a:t>
            </a:r>
            <a:r>
              <a:rPr lang="en-US" smtClean="0"/>
              <a:t>Blockchain</a:t>
            </a:r>
            <a:endParaRPr lang="en-US"/>
          </a:p>
        </p:txBody>
      </p:sp>
    </p:spTree>
    <p:extLst>
      <p:ext uri="{BB962C8B-B14F-4D97-AF65-F5344CB8AC3E}">
        <p14:creationId xmlns:p14="http://schemas.microsoft.com/office/powerpoint/2010/main" val="1469916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IV. Penerapan Blockchain </a:t>
            </a:r>
            <a:endParaRPr lang="en-US" smtClean="0"/>
          </a:p>
          <a:p>
            <a:r>
              <a:rPr lang="en-US" smtClean="0"/>
              <a:t>A</a:t>
            </a:r>
            <a:r>
              <a:rPr lang="en-US"/>
              <a:t>. Keuangan dan Perbankan </a:t>
            </a:r>
            <a:endParaRPr lang="en-US" smtClean="0"/>
          </a:p>
          <a:p>
            <a:r>
              <a:rPr lang="en-US" smtClean="0"/>
              <a:t>B</a:t>
            </a:r>
            <a:r>
              <a:rPr lang="en-US"/>
              <a:t>. Supply Chain Management </a:t>
            </a:r>
            <a:endParaRPr lang="en-US" smtClean="0"/>
          </a:p>
          <a:p>
            <a:r>
              <a:rPr lang="en-US" smtClean="0"/>
              <a:t>C</a:t>
            </a:r>
            <a:r>
              <a:rPr lang="en-US"/>
              <a:t>. Identitas Digital </a:t>
            </a:r>
            <a:endParaRPr lang="en-US" smtClean="0"/>
          </a:p>
          <a:p>
            <a:r>
              <a:rPr lang="en-US" smtClean="0"/>
              <a:t>D</a:t>
            </a:r>
            <a:r>
              <a:rPr lang="en-US"/>
              <a:t>. Voting System </a:t>
            </a:r>
            <a:endParaRPr lang="en-US" smtClean="0"/>
          </a:p>
          <a:p>
            <a:r>
              <a:rPr lang="en-US" smtClean="0"/>
              <a:t>E</a:t>
            </a:r>
            <a:r>
              <a:rPr lang="en-US"/>
              <a:t>. Asuransi</a:t>
            </a:r>
          </a:p>
          <a:p>
            <a:endParaRPr lang="en-US"/>
          </a:p>
          <a:p>
            <a:endParaRPr lang="en-US"/>
          </a:p>
        </p:txBody>
      </p:sp>
    </p:spTree>
    <p:extLst>
      <p:ext uri="{BB962C8B-B14F-4D97-AF65-F5344CB8AC3E}">
        <p14:creationId xmlns:p14="http://schemas.microsoft.com/office/powerpoint/2010/main" val="543851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 situs untuk demonstrasi hash:</a:t>
            </a:r>
            <a:endParaRPr lang="en-US"/>
          </a:p>
        </p:txBody>
      </p:sp>
      <p:sp>
        <p:nvSpPr>
          <p:cNvPr id="3" name="Content Placeholder 2"/>
          <p:cNvSpPr>
            <a:spLocks noGrp="1"/>
          </p:cNvSpPr>
          <p:nvPr>
            <p:ph idx="1"/>
          </p:nvPr>
        </p:nvSpPr>
        <p:spPr/>
        <p:txBody>
          <a:bodyPr>
            <a:normAutofit/>
          </a:bodyPr>
          <a:lstStyle/>
          <a:p>
            <a:r>
              <a:rPr lang="en-US" sz="6600"/>
              <a:t>https://emn178.github.io/online-tools/sha256.html</a:t>
            </a:r>
          </a:p>
        </p:txBody>
      </p:sp>
    </p:spTree>
    <p:extLst>
      <p:ext uri="{BB962C8B-B14F-4D97-AF65-F5344CB8AC3E}">
        <p14:creationId xmlns:p14="http://schemas.microsoft.com/office/powerpoint/2010/main" val="239247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V. Tantangan dalam Penerapan Blockchain </a:t>
            </a:r>
            <a:endParaRPr lang="en-US" smtClean="0"/>
          </a:p>
          <a:p>
            <a:r>
              <a:rPr lang="en-US" smtClean="0"/>
              <a:t>A</a:t>
            </a:r>
            <a:r>
              <a:rPr lang="en-US"/>
              <a:t>. Skalabilitas </a:t>
            </a:r>
            <a:endParaRPr lang="en-US" smtClean="0"/>
          </a:p>
          <a:p>
            <a:r>
              <a:rPr lang="en-US" smtClean="0"/>
              <a:t>B</a:t>
            </a:r>
            <a:r>
              <a:rPr lang="en-US"/>
              <a:t>. Keamanan </a:t>
            </a:r>
            <a:endParaRPr lang="en-US" smtClean="0"/>
          </a:p>
          <a:p>
            <a:r>
              <a:rPr lang="en-US" smtClean="0"/>
              <a:t>C</a:t>
            </a:r>
            <a:r>
              <a:rPr lang="en-US"/>
              <a:t>. Regulasi </a:t>
            </a:r>
            <a:endParaRPr lang="en-US" smtClean="0"/>
          </a:p>
          <a:p>
            <a:r>
              <a:rPr lang="en-US" smtClean="0"/>
              <a:t>D</a:t>
            </a:r>
            <a:r>
              <a:rPr lang="en-US"/>
              <a:t>. Penggunaan Energi</a:t>
            </a:r>
          </a:p>
          <a:p>
            <a:endParaRPr lang="en-US"/>
          </a:p>
        </p:txBody>
      </p:sp>
    </p:spTree>
    <p:extLst>
      <p:ext uri="{BB962C8B-B14F-4D97-AF65-F5344CB8AC3E}">
        <p14:creationId xmlns:p14="http://schemas.microsoft.com/office/powerpoint/2010/main" val="1164414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VI. Studi Kasus Blockchain </a:t>
            </a:r>
            <a:endParaRPr lang="en-US" smtClean="0"/>
          </a:p>
          <a:p>
            <a:r>
              <a:rPr lang="en-US" smtClean="0"/>
              <a:t>A</a:t>
            </a:r>
            <a:r>
              <a:rPr lang="en-US"/>
              <a:t>. Bitcoin </a:t>
            </a:r>
            <a:endParaRPr lang="en-US" smtClean="0"/>
          </a:p>
          <a:p>
            <a:r>
              <a:rPr lang="en-US" smtClean="0"/>
              <a:t>B</a:t>
            </a:r>
            <a:r>
              <a:rPr lang="en-US"/>
              <a:t>. Ethereum </a:t>
            </a:r>
            <a:endParaRPr lang="en-US" smtClean="0"/>
          </a:p>
          <a:p>
            <a:r>
              <a:rPr lang="en-US" smtClean="0"/>
              <a:t>C</a:t>
            </a:r>
            <a:r>
              <a:rPr lang="en-US"/>
              <a:t>. Ripple </a:t>
            </a:r>
            <a:endParaRPr lang="en-US" smtClean="0"/>
          </a:p>
          <a:p>
            <a:r>
              <a:rPr lang="en-US" smtClean="0"/>
              <a:t>D</a:t>
            </a:r>
            <a:r>
              <a:rPr lang="en-US"/>
              <a:t>. Hyperledger Fabric</a:t>
            </a:r>
          </a:p>
          <a:p>
            <a:endParaRPr lang="en-US"/>
          </a:p>
        </p:txBody>
      </p:sp>
    </p:spTree>
    <p:extLst>
      <p:ext uri="{BB962C8B-B14F-4D97-AF65-F5344CB8AC3E}">
        <p14:creationId xmlns:p14="http://schemas.microsoft.com/office/powerpoint/2010/main" val="4028089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VII. Masa Depan Blockchain </a:t>
            </a:r>
            <a:endParaRPr lang="en-US" smtClean="0"/>
          </a:p>
          <a:p>
            <a:r>
              <a:rPr lang="en-US" smtClean="0"/>
              <a:t>A</a:t>
            </a:r>
            <a:r>
              <a:rPr lang="en-US"/>
              <a:t>. Trend Teknologi Blockchain </a:t>
            </a:r>
            <a:endParaRPr lang="en-US" smtClean="0"/>
          </a:p>
          <a:p>
            <a:r>
              <a:rPr lang="en-US" smtClean="0"/>
              <a:t>B</a:t>
            </a:r>
            <a:r>
              <a:rPr lang="en-US"/>
              <a:t>. Potensi Blockchain di Masa Depan</a:t>
            </a:r>
          </a:p>
          <a:p>
            <a:endParaRPr lang="en-US"/>
          </a:p>
        </p:txBody>
      </p:sp>
    </p:spTree>
    <p:extLst>
      <p:ext uri="{BB962C8B-B14F-4D97-AF65-F5344CB8AC3E}">
        <p14:creationId xmlns:p14="http://schemas.microsoft.com/office/powerpoint/2010/main" val="3528770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VIII. Kesimpulan </a:t>
            </a:r>
            <a:endParaRPr lang="en-US" smtClean="0"/>
          </a:p>
          <a:p>
            <a:r>
              <a:rPr lang="en-US" smtClean="0"/>
              <a:t>A</a:t>
            </a:r>
            <a:r>
              <a:rPr lang="en-US"/>
              <a:t>. Ringkasan Materi </a:t>
            </a:r>
            <a:endParaRPr lang="en-US" smtClean="0"/>
          </a:p>
          <a:p>
            <a:r>
              <a:rPr lang="en-US" smtClean="0"/>
              <a:t>B</a:t>
            </a:r>
            <a:r>
              <a:rPr lang="en-US"/>
              <a:t>. Implikasi Blockchain bagi Industri </a:t>
            </a:r>
            <a:endParaRPr lang="en-US" smtClean="0"/>
          </a:p>
          <a:p>
            <a:r>
              <a:rPr lang="en-US" smtClean="0"/>
              <a:t>C</a:t>
            </a:r>
            <a:r>
              <a:rPr lang="en-US"/>
              <a:t>. Penutup.</a:t>
            </a:r>
          </a:p>
          <a:p>
            <a:endParaRPr lang="en-US"/>
          </a:p>
        </p:txBody>
      </p:sp>
    </p:spTree>
    <p:extLst>
      <p:ext uri="{BB962C8B-B14F-4D97-AF65-F5344CB8AC3E}">
        <p14:creationId xmlns:p14="http://schemas.microsoft.com/office/powerpoint/2010/main" val="114561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3670661"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6" name="TextBox 5"/>
          <p:cNvSpPr txBox="1"/>
          <p:nvPr/>
        </p:nvSpPr>
        <p:spPr>
          <a:xfrm>
            <a:off x="4193176" y="2320003"/>
            <a:ext cx="1371600" cy="373639"/>
          </a:xfrm>
          <a:prstGeom prst="rect">
            <a:avLst/>
          </a:prstGeom>
          <a:noFill/>
        </p:spPr>
        <p:txBody>
          <a:bodyPr wrap="square" rtlCol="0">
            <a:spAutoFit/>
          </a:bodyPr>
          <a:lstStyle/>
          <a:p>
            <a:pPr algn="ctr"/>
            <a:r>
              <a:rPr lang="en-US" smtClean="0"/>
              <a:t>Blok 1</a:t>
            </a:r>
            <a:endParaRPr lang="en-US"/>
          </a:p>
        </p:txBody>
      </p:sp>
      <p:sp>
        <p:nvSpPr>
          <p:cNvPr id="7" name="Cube 6"/>
          <p:cNvSpPr/>
          <p:nvPr/>
        </p:nvSpPr>
        <p:spPr>
          <a:xfrm>
            <a:off x="883918"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8" name="TextBox 7"/>
          <p:cNvSpPr txBox="1"/>
          <p:nvPr/>
        </p:nvSpPr>
        <p:spPr>
          <a:xfrm>
            <a:off x="1406433" y="2320003"/>
            <a:ext cx="1371600" cy="373639"/>
          </a:xfrm>
          <a:prstGeom prst="rect">
            <a:avLst/>
          </a:prstGeom>
          <a:noFill/>
        </p:spPr>
        <p:txBody>
          <a:bodyPr wrap="square" rtlCol="0">
            <a:spAutoFit/>
          </a:bodyPr>
          <a:lstStyle/>
          <a:p>
            <a:pPr algn="ctr"/>
            <a:r>
              <a:rPr lang="en-US" smtClean="0"/>
              <a:t>Blok 0</a:t>
            </a:r>
            <a:endParaRPr lang="en-US"/>
          </a:p>
        </p:txBody>
      </p:sp>
      <p:sp>
        <p:nvSpPr>
          <p:cNvPr id="9" name="Cube 8"/>
          <p:cNvSpPr/>
          <p:nvPr/>
        </p:nvSpPr>
        <p:spPr>
          <a:xfrm>
            <a:off x="6566261"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10" name="TextBox 9"/>
          <p:cNvSpPr txBox="1"/>
          <p:nvPr/>
        </p:nvSpPr>
        <p:spPr>
          <a:xfrm>
            <a:off x="7088776" y="2320003"/>
            <a:ext cx="1371600" cy="373639"/>
          </a:xfrm>
          <a:prstGeom prst="rect">
            <a:avLst/>
          </a:prstGeom>
          <a:noFill/>
        </p:spPr>
        <p:txBody>
          <a:bodyPr wrap="square" rtlCol="0">
            <a:spAutoFit/>
          </a:bodyPr>
          <a:lstStyle/>
          <a:p>
            <a:pPr algn="ctr"/>
            <a:r>
              <a:rPr lang="en-US" smtClean="0"/>
              <a:t>Blok 2</a:t>
            </a: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49" y="3178209"/>
            <a:ext cx="812698" cy="812698"/>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320" y="3073285"/>
            <a:ext cx="812698" cy="812698"/>
          </a:xfrm>
          <a:prstGeom prst="rect">
            <a:avLst/>
          </a:prstGeom>
        </p:spPr>
      </p:pic>
      <p:pic>
        <p:nvPicPr>
          <p:cNvPr id="16" name="Picture 15"/>
          <p:cNvPicPr>
            <a:picLocks noChangeAspect="1"/>
          </p:cNvPicPr>
          <p:nvPr/>
        </p:nvPicPr>
        <p:blipFill>
          <a:blip r:embed="rId3"/>
          <a:stretch>
            <a:fillRect/>
          </a:stretch>
        </p:blipFill>
        <p:spPr>
          <a:xfrm>
            <a:off x="714363" y="5381721"/>
            <a:ext cx="9116697" cy="562053"/>
          </a:xfrm>
          <a:prstGeom prst="rect">
            <a:avLst/>
          </a:prstGeom>
        </p:spPr>
      </p:pic>
      <p:pic>
        <p:nvPicPr>
          <p:cNvPr id="18" name="Picture 17"/>
          <p:cNvPicPr>
            <a:picLocks noChangeAspect="1"/>
          </p:cNvPicPr>
          <p:nvPr/>
        </p:nvPicPr>
        <p:blipFill>
          <a:blip r:embed="rId4"/>
          <a:stretch>
            <a:fillRect/>
          </a:stretch>
        </p:blipFill>
        <p:spPr>
          <a:xfrm>
            <a:off x="2839768" y="1510915"/>
            <a:ext cx="9002381" cy="543001"/>
          </a:xfrm>
          <a:prstGeom prst="rect">
            <a:avLst/>
          </a:prstGeom>
        </p:spPr>
      </p:pic>
      <p:cxnSp>
        <p:nvCxnSpPr>
          <p:cNvPr id="20" name="Elbow Connector 19"/>
          <p:cNvCxnSpPr>
            <a:stCxn id="18" idx="2"/>
            <a:endCxn id="12" idx="0"/>
          </p:cNvCxnSpPr>
          <p:nvPr/>
        </p:nvCxnSpPr>
        <p:spPr>
          <a:xfrm rot="5400000">
            <a:off x="6199630" y="1931955"/>
            <a:ext cx="1019369" cy="1263290"/>
          </a:xfrm>
          <a:prstGeom prst="bentConnector3">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6" idx="0"/>
            <a:endCxn id="11" idx="2"/>
          </p:cNvCxnSpPr>
          <p:nvPr/>
        </p:nvCxnSpPr>
        <p:spPr>
          <a:xfrm rot="16200000" flipV="1">
            <a:off x="3579248" y="3688257"/>
            <a:ext cx="1390814" cy="1996114"/>
          </a:xfrm>
          <a:prstGeom prst="bentConnector3">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283123" y="291560"/>
            <a:ext cx="7983064" cy="523948"/>
          </a:xfrm>
          <a:prstGeom prst="rect">
            <a:avLst/>
          </a:prstGeom>
        </p:spPr>
      </p:pic>
      <p:sp>
        <p:nvSpPr>
          <p:cNvPr id="25" name="Rectangle 24"/>
          <p:cNvSpPr/>
          <p:nvPr/>
        </p:nvSpPr>
        <p:spPr>
          <a:xfrm>
            <a:off x="130629" y="1302828"/>
            <a:ext cx="182880" cy="5098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7" y="3201693"/>
            <a:ext cx="812698" cy="812698"/>
          </a:xfrm>
          <a:prstGeom prst="rect">
            <a:avLst/>
          </a:prstGeom>
        </p:spPr>
      </p:pic>
      <p:cxnSp>
        <p:nvCxnSpPr>
          <p:cNvPr id="28" name="Elbow Connector 27"/>
          <p:cNvCxnSpPr>
            <a:stCxn id="24" idx="2"/>
            <a:endCxn id="26" idx="0"/>
          </p:cNvCxnSpPr>
          <p:nvPr/>
        </p:nvCxnSpPr>
        <p:spPr>
          <a:xfrm rot="5400000">
            <a:off x="1206449" y="133486"/>
            <a:ext cx="2386185" cy="3750229"/>
          </a:xfrm>
          <a:prstGeom prst="bentConnector3">
            <a:avLst>
              <a:gd name="adj1" fmla="val 21533"/>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31" name="Ink 30"/>
              <p14:cNvContentPartPr/>
              <p14:nvPr/>
            </p14:nvContentPartPr>
            <p14:xfrm>
              <a:off x="80280" y="98280"/>
              <a:ext cx="9921240" cy="6152760"/>
            </p14:xfrm>
          </p:contentPart>
        </mc:Choice>
        <mc:Fallback xmlns="">
          <p:pic>
            <p:nvPicPr>
              <p:cNvPr id="31" name="Ink 30"/>
              <p:cNvPicPr/>
              <p:nvPr/>
            </p:nvPicPr>
            <p:blipFill>
              <a:blip r:embed="rId7"/>
              <a:stretch>
                <a:fillRect/>
              </a:stretch>
            </p:blipFill>
            <p:spPr>
              <a:xfrm>
                <a:off x="70920" y="88920"/>
                <a:ext cx="9939960" cy="6171480"/>
              </a:xfrm>
              <a:prstGeom prst="rect">
                <a:avLst/>
              </a:prstGeom>
            </p:spPr>
          </p:pic>
        </mc:Fallback>
      </mc:AlternateContent>
    </p:spTree>
    <p:extLst>
      <p:ext uri="{BB962C8B-B14F-4D97-AF65-F5344CB8AC3E}">
        <p14:creationId xmlns:p14="http://schemas.microsoft.com/office/powerpoint/2010/main" val="1011112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3670661"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5" name="Cube 4"/>
          <p:cNvSpPr/>
          <p:nvPr/>
        </p:nvSpPr>
        <p:spPr>
          <a:xfrm>
            <a:off x="883918"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6" name="Cube 5"/>
          <p:cNvSpPr/>
          <p:nvPr/>
        </p:nvSpPr>
        <p:spPr>
          <a:xfrm>
            <a:off x="6566261" y="2693642"/>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49" y="3201693"/>
            <a:ext cx="812698" cy="81269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420" y="3194945"/>
            <a:ext cx="812698" cy="812698"/>
          </a:xfrm>
          <a:prstGeom prst="rect">
            <a:avLst/>
          </a:prstGeom>
        </p:spPr>
      </p:pic>
      <p:sp>
        <p:nvSpPr>
          <p:cNvPr id="10" name="Rectangle 9"/>
          <p:cNvSpPr/>
          <p:nvPr/>
        </p:nvSpPr>
        <p:spPr>
          <a:xfrm>
            <a:off x="0" y="17977"/>
            <a:ext cx="195943" cy="6840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82" y="3201693"/>
            <a:ext cx="812698" cy="812698"/>
          </a:xfrm>
          <a:prstGeom prst="rect">
            <a:avLst/>
          </a:prstGeom>
        </p:spPr>
      </p:pic>
      <p:pic>
        <p:nvPicPr>
          <p:cNvPr id="12" name="Picture 11"/>
          <p:cNvPicPr>
            <a:picLocks noChangeAspect="1"/>
          </p:cNvPicPr>
          <p:nvPr/>
        </p:nvPicPr>
        <p:blipFill>
          <a:blip r:embed="rId3"/>
          <a:stretch>
            <a:fillRect/>
          </a:stretch>
        </p:blipFill>
        <p:spPr>
          <a:xfrm>
            <a:off x="353806" y="5030493"/>
            <a:ext cx="5553850" cy="476316"/>
          </a:xfrm>
          <a:prstGeom prst="rect">
            <a:avLst/>
          </a:prstGeom>
        </p:spPr>
      </p:pic>
      <p:cxnSp>
        <p:nvCxnSpPr>
          <p:cNvPr id="14" name="Elbow Connector 13"/>
          <p:cNvCxnSpPr>
            <a:stCxn id="12" idx="0"/>
            <a:endCxn id="11" idx="2"/>
          </p:cNvCxnSpPr>
          <p:nvPr/>
        </p:nvCxnSpPr>
        <p:spPr>
          <a:xfrm rot="16200000" flipV="1">
            <a:off x="1327280" y="3227042"/>
            <a:ext cx="1016102" cy="2590800"/>
          </a:xfrm>
          <a:prstGeom prst="bentConnector3">
            <a:avLst>
              <a:gd name="adj1" fmla="val 25574"/>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4"/>
          <a:stretch>
            <a:fillRect/>
          </a:stretch>
        </p:blipFill>
        <p:spPr>
          <a:xfrm>
            <a:off x="2511300" y="1476808"/>
            <a:ext cx="6315956" cy="428685"/>
          </a:xfrm>
          <a:prstGeom prst="rect">
            <a:avLst/>
          </a:prstGeom>
        </p:spPr>
      </p:pic>
      <p:cxnSp>
        <p:nvCxnSpPr>
          <p:cNvPr id="18" name="Elbow Connector 17"/>
          <p:cNvCxnSpPr>
            <a:stCxn id="16" idx="1"/>
            <a:endCxn id="7" idx="0"/>
          </p:cNvCxnSpPr>
          <p:nvPr/>
        </p:nvCxnSpPr>
        <p:spPr>
          <a:xfrm rot="10800000" flipH="1" flipV="1">
            <a:off x="2511300" y="1691151"/>
            <a:ext cx="765298" cy="1510542"/>
          </a:xfrm>
          <a:prstGeom prst="bentConnector4">
            <a:avLst>
              <a:gd name="adj1" fmla="val -29871"/>
              <a:gd name="adj2" fmla="val 57095"/>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5421189" y="701680"/>
            <a:ext cx="6287377" cy="381053"/>
          </a:xfrm>
          <a:prstGeom prst="rect">
            <a:avLst/>
          </a:prstGeom>
        </p:spPr>
      </p:pic>
      <p:cxnSp>
        <p:nvCxnSpPr>
          <p:cNvPr id="22" name="Elbow Connector 21"/>
          <p:cNvCxnSpPr>
            <a:stCxn id="20" idx="3"/>
            <a:endCxn id="8" idx="0"/>
          </p:cNvCxnSpPr>
          <p:nvPr/>
        </p:nvCxnSpPr>
        <p:spPr>
          <a:xfrm flipH="1">
            <a:off x="6117769" y="892207"/>
            <a:ext cx="5590797" cy="2302738"/>
          </a:xfrm>
          <a:prstGeom prst="bentConnector4">
            <a:avLst>
              <a:gd name="adj1" fmla="val -4089"/>
              <a:gd name="adj2" fmla="val 54137"/>
            </a:avLst>
          </a:prstGeom>
          <a:ln w="3810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0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3926" y="0"/>
            <a:ext cx="3098074" cy="1325563"/>
          </a:xfrm>
        </p:spPr>
        <p:txBody>
          <a:bodyPr>
            <a:noAutofit/>
          </a:bodyPr>
          <a:lstStyle/>
          <a:p>
            <a:pPr algn="r"/>
            <a:r>
              <a:rPr lang="en-US" sz="2800" smtClean="0"/>
              <a:t>Bagaimana cara kerja CHAIN di dalam Blockchain?</a:t>
            </a:r>
            <a:endParaRPr lang="en-US" sz="2800"/>
          </a:p>
        </p:txBody>
      </p:sp>
      <p:grpSp>
        <p:nvGrpSpPr>
          <p:cNvPr id="4" name="Group 3"/>
          <p:cNvGrpSpPr/>
          <p:nvPr/>
        </p:nvGrpSpPr>
        <p:grpSpPr>
          <a:xfrm>
            <a:off x="152398" y="2306940"/>
            <a:ext cx="7680960" cy="2202439"/>
            <a:chOff x="648788" y="3652416"/>
            <a:chExt cx="7680960" cy="2202439"/>
          </a:xfrm>
        </p:grpSpPr>
        <p:sp>
          <p:nvSpPr>
            <p:cNvPr id="5" name="Cube 4"/>
            <p:cNvSpPr/>
            <p:nvPr/>
          </p:nvSpPr>
          <p:spPr>
            <a:xfrm>
              <a:off x="3435531"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6" name="TextBox 5"/>
            <p:cNvSpPr txBox="1"/>
            <p:nvPr/>
          </p:nvSpPr>
          <p:spPr>
            <a:xfrm>
              <a:off x="3958046" y="3652416"/>
              <a:ext cx="1371600" cy="373639"/>
            </a:xfrm>
            <a:prstGeom prst="rect">
              <a:avLst/>
            </a:prstGeom>
            <a:noFill/>
          </p:spPr>
          <p:txBody>
            <a:bodyPr wrap="square" rtlCol="0">
              <a:spAutoFit/>
            </a:bodyPr>
            <a:lstStyle/>
            <a:p>
              <a:pPr algn="ctr"/>
              <a:r>
                <a:rPr lang="en-US" smtClean="0"/>
                <a:t>Blok 1</a:t>
              </a:r>
              <a:endParaRPr lang="en-US"/>
            </a:p>
          </p:txBody>
        </p:sp>
        <p:sp>
          <p:nvSpPr>
            <p:cNvPr id="7" name="Cube 6"/>
            <p:cNvSpPr/>
            <p:nvPr/>
          </p:nvSpPr>
          <p:spPr>
            <a:xfrm>
              <a:off x="648788"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p>
          </p:txBody>
        </p:sp>
        <p:sp>
          <p:nvSpPr>
            <p:cNvPr id="8" name="TextBox 7"/>
            <p:cNvSpPr txBox="1"/>
            <p:nvPr/>
          </p:nvSpPr>
          <p:spPr>
            <a:xfrm>
              <a:off x="1171303" y="3652416"/>
              <a:ext cx="1371600" cy="373639"/>
            </a:xfrm>
            <a:prstGeom prst="rect">
              <a:avLst/>
            </a:prstGeom>
            <a:noFill/>
          </p:spPr>
          <p:txBody>
            <a:bodyPr wrap="square" rtlCol="0">
              <a:spAutoFit/>
            </a:bodyPr>
            <a:lstStyle/>
            <a:p>
              <a:pPr algn="ctr"/>
              <a:r>
                <a:rPr lang="en-US" smtClean="0"/>
                <a:t>Blok 0</a:t>
              </a:r>
              <a:endParaRPr lang="en-US"/>
            </a:p>
          </p:txBody>
        </p:sp>
        <p:sp>
          <p:nvSpPr>
            <p:cNvPr id="9" name="Cube 8"/>
            <p:cNvSpPr/>
            <p:nvPr/>
          </p:nvSpPr>
          <p:spPr>
            <a:xfrm>
              <a:off x="6331131"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p>
          </p:txBody>
        </p:sp>
        <p:sp>
          <p:nvSpPr>
            <p:cNvPr id="10" name="TextBox 9"/>
            <p:cNvSpPr txBox="1"/>
            <p:nvPr/>
          </p:nvSpPr>
          <p:spPr>
            <a:xfrm>
              <a:off x="6853646" y="3652416"/>
              <a:ext cx="1371600" cy="373639"/>
            </a:xfrm>
            <a:prstGeom prst="rect">
              <a:avLst/>
            </a:prstGeom>
            <a:noFill/>
          </p:spPr>
          <p:txBody>
            <a:bodyPr wrap="square" rtlCol="0">
              <a:spAutoFit/>
            </a:bodyPr>
            <a:lstStyle/>
            <a:p>
              <a:pPr algn="ctr"/>
              <a:r>
                <a:rPr lang="en-US" smtClean="0"/>
                <a:t>Blok 2</a:t>
              </a: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833" y="4534106"/>
              <a:ext cx="812698" cy="812698"/>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433" y="4534106"/>
              <a:ext cx="812698" cy="812698"/>
            </a:xfrm>
            <a:prstGeom prst="rect">
              <a:avLst/>
            </a:prstGeom>
          </p:spPr>
        </p:pic>
      </p:grpSp>
      <p:pic>
        <p:nvPicPr>
          <p:cNvPr id="14" name="Picture 13"/>
          <p:cNvPicPr>
            <a:picLocks noChangeAspect="1"/>
          </p:cNvPicPr>
          <p:nvPr/>
        </p:nvPicPr>
        <p:blipFill>
          <a:blip r:embed="rId3"/>
          <a:stretch>
            <a:fillRect/>
          </a:stretch>
        </p:blipFill>
        <p:spPr>
          <a:xfrm>
            <a:off x="8720058" y="2067048"/>
            <a:ext cx="3420775" cy="2804213"/>
          </a:xfrm>
          <a:prstGeom prst="rect">
            <a:avLst/>
          </a:prstGeom>
        </p:spPr>
      </p:pic>
      <p:sp>
        <p:nvSpPr>
          <p:cNvPr id="15" name="Right Arrow 14"/>
          <p:cNvSpPr/>
          <p:nvPr/>
        </p:nvSpPr>
        <p:spPr>
          <a:xfrm>
            <a:off x="8007531" y="2067049"/>
            <a:ext cx="613955" cy="2804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152398" y="5213912"/>
            <a:ext cx="5820587" cy="1333686"/>
          </a:xfrm>
          <a:prstGeom prst="rect">
            <a:avLst/>
          </a:prstGeom>
        </p:spPr>
      </p:pic>
      <p:cxnSp>
        <p:nvCxnSpPr>
          <p:cNvPr id="18" name="Elbow Connector 17"/>
          <p:cNvCxnSpPr>
            <a:stCxn id="7" idx="3"/>
            <a:endCxn id="16" idx="0"/>
          </p:cNvCxnSpPr>
          <p:nvPr/>
        </p:nvCxnSpPr>
        <p:spPr>
          <a:xfrm rot="16200000" flipH="1">
            <a:off x="1640633" y="3791852"/>
            <a:ext cx="704533" cy="21395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6081714" y="4989977"/>
            <a:ext cx="6277851" cy="2019582"/>
          </a:xfrm>
          <a:prstGeom prst="rect">
            <a:avLst/>
          </a:prstGeom>
        </p:spPr>
      </p:pic>
      <p:cxnSp>
        <p:nvCxnSpPr>
          <p:cNvPr id="21" name="Elbow Connector 20"/>
          <p:cNvCxnSpPr>
            <a:stCxn id="5" idx="3"/>
            <a:endCxn id="19" idx="0"/>
          </p:cNvCxnSpPr>
          <p:nvPr/>
        </p:nvCxnSpPr>
        <p:spPr>
          <a:xfrm rot="16200000" flipH="1">
            <a:off x="6224946" y="1994283"/>
            <a:ext cx="480598" cy="55107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6"/>
          <a:stretch>
            <a:fillRect/>
          </a:stretch>
        </p:blipFill>
        <p:spPr>
          <a:xfrm>
            <a:off x="152398" y="225428"/>
            <a:ext cx="5468473" cy="1786646"/>
          </a:xfrm>
          <a:prstGeom prst="rect">
            <a:avLst/>
          </a:prstGeom>
        </p:spPr>
      </p:pic>
      <p:cxnSp>
        <p:nvCxnSpPr>
          <p:cNvPr id="25" name="Elbow Connector 24"/>
          <p:cNvCxnSpPr>
            <a:stCxn id="9" idx="0"/>
            <a:endCxn id="23" idx="2"/>
          </p:cNvCxnSpPr>
          <p:nvPr/>
        </p:nvCxnSpPr>
        <p:spPr>
          <a:xfrm rot="16200000" flipV="1">
            <a:off x="4640391" y="258319"/>
            <a:ext cx="668505" cy="41760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40" name="Ink 39"/>
              <p14:cNvContentPartPr/>
              <p14:nvPr/>
            </p14:nvContentPartPr>
            <p14:xfrm>
              <a:off x="26640" y="1232280"/>
              <a:ext cx="7626600" cy="5617080"/>
            </p14:xfrm>
          </p:contentPart>
        </mc:Choice>
        <mc:Fallback xmlns="">
          <p:pic>
            <p:nvPicPr>
              <p:cNvPr id="40" name="Ink 39"/>
              <p:cNvPicPr/>
              <p:nvPr/>
            </p:nvPicPr>
            <p:blipFill>
              <a:blip r:embed="rId8"/>
              <a:stretch>
                <a:fillRect/>
              </a:stretch>
            </p:blipFill>
            <p:spPr>
              <a:xfrm>
                <a:off x="17280" y="1222920"/>
                <a:ext cx="7645320" cy="5635800"/>
              </a:xfrm>
              <a:prstGeom prst="rect">
                <a:avLst/>
              </a:prstGeom>
            </p:spPr>
          </p:pic>
        </mc:Fallback>
      </mc:AlternateContent>
    </p:spTree>
    <p:extLst>
      <p:ext uri="{BB962C8B-B14F-4D97-AF65-F5344CB8AC3E}">
        <p14:creationId xmlns:p14="http://schemas.microsoft.com/office/powerpoint/2010/main" val="2619132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800" smtClean="0"/>
              <a:t>CHAIN = Hash – PreviousHash</a:t>
            </a:r>
          </a:p>
          <a:p>
            <a:endParaRPr lang="en-US" sz="4800"/>
          </a:p>
          <a:p>
            <a:r>
              <a:rPr lang="en-US" sz="4800" smtClean="0"/>
              <a:t>Cara membuat chain?</a:t>
            </a:r>
          </a:p>
          <a:p>
            <a:r>
              <a:rPr lang="en-US" sz="4800" smtClean="0"/>
              <a:t>Demo secara manual?</a:t>
            </a:r>
            <a:endParaRPr lang="en-US" sz="4800"/>
          </a:p>
        </p:txBody>
      </p:sp>
    </p:spTree>
    <p:extLst>
      <p:ext uri="{BB962C8B-B14F-4D97-AF65-F5344CB8AC3E}">
        <p14:creationId xmlns:p14="http://schemas.microsoft.com/office/powerpoint/2010/main" val="3360601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Blockchain</a:t>
            </a:r>
            <a:endParaRPr lang="en-US"/>
          </a:p>
        </p:txBody>
      </p:sp>
      <p:sp>
        <p:nvSpPr>
          <p:cNvPr id="3" name="Content Placeholder 2"/>
          <p:cNvSpPr>
            <a:spLocks noGrp="1"/>
          </p:cNvSpPr>
          <p:nvPr>
            <p:ph idx="1"/>
          </p:nvPr>
        </p:nvSpPr>
        <p:spPr>
          <a:xfrm>
            <a:off x="838200" y="1825625"/>
            <a:ext cx="10515600" cy="1453152"/>
          </a:xfrm>
        </p:spPr>
        <p:txBody>
          <a:bodyPr/>
          <a:lstStyle/>
          <a:p>
            <a:r>
              <a:rPr lang="en-US">
                <a:hlinkClick r:id="rId2"/>
              </a:rPr>
              <a:t>Blockchain </a:t>
            </a:r>
            <a:r>
              <a:rPr lang="en-US" err="1">
                <a:hlinkClick r:id="rId2"/>
              </a:rPr>
              <a:t>adalah</a:t>
            </a:r>
            <a:r>
              <a:rPr lang="en-US">
                <a:hlinkClick r:id="rId2"/>
              </a:rPr>
              <a:t> </a:t>
            </a:r>
            <a:r>
              <a:rPr lang="en-US" err="1">
                <a:hlinkClick r:id="rId2"/>
              </a:rPr>
              <a:t>catatan</a:t>
            </a:r>
            <a:r>
              <a:rPr lang="en-US">
                <a:hlinkClick r:id="rId2"/>
              </a:rPr>
              <a:t> transaksi digital </a:t>
            </a:r>
            <a:r>
              <a:rPr lang="en-US" err="1">
                <a:hlinkClick r:id="rId2"/>
              </a:rPr>
              <a:t>berdasarkan</a:t>
            </a:r>
            <a:r>
              <a:rPr lang="en-US">
                <a:hlinkClick r:id="rId2"/>
              </a:rPr>
              <a:t> </a:t>
            </a:r>
            <a:r>
              <a:rPr lang="en-US" err="1">
                <a:hlinkClick r:id="rId2"/>
              </a:rPr>
              <a:t>strukturnya</a:t>
            </a:r>
            <a:r>
              <a:rPr lang="en-US">
                <a:hlinkClick r:id="rId2"/>
              </a:rPr>
              <a:t>, di mana </a:t>
            </a:r>
            <a:r>
              <a:rPr lang="en-US" err="1">
                <a:hlinkClick r:id="rId2"/>
              </a:rPr>
              <a:t>catatan</a:t>
            </a:r>
            <a:r>
              <a:rPr lang="en-US">
                <a:hlinkClick r:id="rId2"/>
              </a:rPr>
              <a:t> </a:t>
            </a:r>
            <a:r>
              <a:rPr lang="en-US" err="1">
                <a:hlinkClick r:id="rId2"/>
              </a:rPr>
              <a:t>individu</a:t>
            </a:r>
            <a:r>
              <a:rPr lang="en-US">
                <a:hlinkClick r:id="rId2"/>
              </a:rPr>
              <a:t>, yang </a:t>
            </a:r>
            <a:r>
              <a:rPr lang="en-US" err="1">
                <a:hlinkClick r:id="rId2"/>
              </a:rPr>
              <a:t>disebut</a:t>
            </a:r>
            <a:r>
              <a:rPr lang="en-US">
                <a:hlinkClick r:id="rId2"/>
              </a:rPr>
              <a:t> blok, dihubungkan </a:t>
            </a:r>
            <a:r>
              <a:rPr lang="en-US" err="1">
                <a:hlinkClick r:id="rId2"/>
              </a:rPr>
              <a:t>bersama</a:t>
            </a:r>
            <a:r>
              <a:rPr lang="en-US">
                <a:hlinkClick r:id="rId2"/>
              </a:rPr>
              <a:t> dalam </a:t>
            </a:r>
            <a:r>
              <a:rPr lang="en-US" err="1">
                <a:hlinkClick r:id="rId2"/>
              </a:rPr>
              <a:t>satu</a:t>
            </a:r>
            <a:r>
              <a:rPr lang="en-US">
                <a:hlinkClick r:id="rId2"/>
              </a:rPr>
              <a:t> </a:t>
            </a:r>
            <a:r>
              <a:rPr lang="en-US" err="1">
                <a:hlinkClick r:id="rId2"/>
              </a:rPr>
              <a:t>daftar</a:t>
            </a:r>
            <a:r>
              <a:rPr lang="en-US">
                <a:hlinkClick r:id="rId2"/>
              </a:rPr>
              <a:t>, yang </a:t>
            </a:r>
            <a:r>
              <a:rPr lang="en-US" err="1">
                <a:hlinkClick r:id="rId2"/>
              </a:rPr>
              <a:t>disebut</a:t>
            </a:r>
            <a:r>
              <a:rPr lang="en-US">
                <a:hlinkClick r:id="rId2"/>
              </a:rPr>
              <a:t> chain (</a:t>
            </a:r>
            <a:r>
              <a:rPr lang="en-US" err="1">
                <a:hlinkClick r:id="rId2"/>
              </a:rPr>
              <a:t>rantai</a:t>
            </a:r>
            <a:r>
              <a:rPr lang="en-US">
                <a:hlinkClick r:id="rId2"/>
              </a:rPr>
              <a:t>)</a:t>
            </a:r>
            <a:endParaRPr lang="en-US"/>
          </a:p>
        </p:txBody>
      </p:sp>
      <p:sp>
        <p:nvSpPr>
          <p:cNvPr id="4" name="Folded Corner 3"/>
          <p:cNvSpPr/>
          <p:nvPr/>
        </p:nvSpPr>
        <p:spPr>
          <a:xfrm>
            <a:off x="1280160" y="3775166"/>
            <a:ext cx="1698171" cy="19855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mtClean="0"/>
              <a:t>Transaksi 1</a:t>
            </a:r>
          </a:p>
          <a:p>
            <a:pPr marL="342900" indent="-342900">
              <a:buFont typeface="+mj-lt"/>
              <a:buAutoNum type="arabicPeriod"/>
            </a:pPr>
            <a:r>
              <a:rPr lang="en-US" smtClean="0"/>
              <a:t>Transaksi 2</a:t>
            </a:r>
          </a:p>
          <a:p>
            <a:pPr marL="342900" indent="-342900">
              <a:buFont typeface="+mj-lt"/>
              <a:buAutoNum type="arabicPeriod"/>
            </a:pPr>
            <a:r>
              <a:rPr lang="en-US" smtClean="0"/>
              <a:t>Transaksi 3</a:t>
            </a:r>
          </a:p>
          <a:p>
            <a:pPr marL="342900" indent="-342900">
              <a:buFont typeface="+mj-lt"/>
              <a:buAutoNum type="arabicPeriod"/>
            </a:pPr>
            <a:r>
              <a:rPr lang="en-US" smtClean="0"/>
              <a:t>…..</a:t>
            </a:r>
          </a:p>
          <a:p>
            <a:pPr marL="342900" indent="-342900">
              <a:buFont typeface="+mj-lt"/>
              <a:buAutoNum type="arabicPeriod"/>
            </a:pPr>
            <a:r>
              <a:rPr lang="en-US" smtClean="0"/>
              <a:t>Transaksi N</a:t>
            </a:r>
            <a:endParaRPr lang="en-US"/>
          </a:p>
        </p:txBody>
      </p:sp>
      <p:sp>
        <p:nvSpPr>
          <p:cNvPr id="5" name="TextBox 4"/>
          <p:cNvSpPr txBox="1"/>
          <p:nvPr/>
        </p:nvSpPr>
        <p:spPr>
          <a:xfrm>
            <a:off x="2708365" y="4398611"/>
            <a:ext cx="1789611" cy="369332"/>
          </a:xfrm>
          <a:prstGeom prst="rect">
            <a:avLst/>
          </a:prstGeom>
          <a:noFill/>
        </p:spPr>
        <p:txBody>
          <a:bodyPr wrap="square" rtlCol="0">
            <a:spAutoFit/>
          </a:bodyPr>
          <a:lstStyle/>
          <a:p>
            <a:pPr algn="ctr"/>
            <a:r>
              <a:rPr lang="en-US" smtClean="0"/>
              <a:t>File JSON</a:t>
            </a:r>
            <a:endParaRPr lang="en-US"/>
          </a:p>
        </p:txBody>
      </p:sp>
      <p:sp>
        <p:nvSpPr>
          <p:cNvPr id="6" name="Folded Corner 5"/>
          <p:cNvSpPr/>
          <p:nvPr/>
        </p:nvSpPr>
        <p:spPr>
          <a:xfrm>
            <a:off x="4228011" y="3783046"/>
            <a:ext cx="1698171" cy="198555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600"/>
              <a:t>{ "Transaksi 1": 100, "Transaksi2": 200, "Transaksi3": 300, "TransaksiN": 400 }</a:t>
            </a:r>
            <a:endParaRPr lang="en-US" sz="1600"/>
          </a:p>
        </p:txBody>
      </p:sp>
      <p:cxnSp>
        <p:nvCxnSpPr>
          <p:cNvPr id="8" name="Straight Arrow Connector 7"/>
          <p:cNvCxnSpPr>
            <a:stCxn id="4" idx="3"/>
            <a:endCxn id="6" idx="1"/>
          </p:cNvCxnSpPr>
          <p:nvPr/>
        </p:nvCxnSpPr>
        <p:spPr>
          <a:xfrm>
            <a:off x="2978331" y="4767943"/>
            <a:ext cx="1249680" cy="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8112034" y="3652416"/>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300, "TransaksiN": 400 }</a:t>
            </a:r>
            <a:endParaRPr lang="en-US" sz="1400"/>
          </a:p>
        </p:txBody>
      </p:sp>
      <p:cxnSp>
        <p:nvCxnSpPr>
          <p:cNvPr id="11" name="Straight Arrow Connector 10"/>
          <p:cNvCxnSpPr>
            <a:stCxn id="6" idx="3"/>
            <a:endCxn id="9" idx="2"/>
          </p:cNvCxnSpPr>
          <p:nvPr/>
        </p:nvCxnSpPr>
        <p:spPr>
          <a:xfrm>
            <a:off x="5926182" y="4775823"/>
            <a:ext cx="2185852" cy="19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34549" y="3278777"/>
            <a:ext cx="1371600" cy="373639"/>
          </a:xfrm>
          <a:prstGeom prst="rect">
            <a:avLst/>
          </a:prstGeom>
          <a:noFill/>
        </p:spPr>
        <p:txBody>
          <a:bodyPr wrap="square" rtlCol="0">
            <a:spAutoFit/>
          </a:bodyPr>
          <a:lstStyle/>
          <a:p>
            <a:pPr algn="ctr"/>
            <a:r>
              <a:rPr lang="en-US" smtClean="0"/>
              <a:t>Blok 0</a:t>
            </a:r>
            <a:endParaRPr lang="en-US"/>
          </a:p>
        </p:txBody>
      </p:sp>
    </p:spTree>
    <p:extLst>
      <p:ext uri="{BB962C8B-B14F-4D97-AF65-F5344CB8AC3E}">
        <p14:creationId xmlns:p14="http://schemas.microsoft.com/office/powerpoint/2010/main" val="453132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smtClean="0">
                <a:solidFill>
                  <a:srgbClr val="FFFF00"/>
                </a:solidFill>
              </a:rPr>
              <a:t>Block</a:t>
            </a:r>
            <a:r>
              <a:rPr lang="en-US" sz="5400" b="1" smtClean="0"/>
              <a:t>chain</a:t>
            </a:r>
            <a:endParaRPr lang="en-US" sz="5400" b="1"/>
          </a:p>
        </p:txBody>
      </p:sp>
      <p:sp>
        <p:nvSpPr>
          <p:cNvPr id="3" name="Content Placeholder 2"/>
          <p:cNvSpPr>
            <a:spLocks noGrp="1"/>
          </p:cNvSpPr>
          <p:nvPr>
            <p:ph idx="1"/>
          </p:nvPr>
        </p:nvSpPr>
        <p:spPr>
          <a:xfrm>
            <a:off x="838200" y="1825625"/>
            <a:ext cx="10515600" cy="1453152"/>
          </a:xfrm>
        </p:spPr>
        <p:txBody>
          <a:bodyPr/>
          <a:lstStyle/>
          <a:p>
            <a:r>
              <a:rPr lang="en-US">
                <a:hlinkClick r:id="rId2"/>
              </a:rPr>
              <a:t>Blockchain </a:t>
            </a:r>
            <a:r>
              <a:rPr lang="en-US" err="1">
                <a:hlinkClick r:id="rId2"/>
              </a:rPr>
              <a:t>adalah</a:t>
            </a:r>
            <a:r>
              <a:rPr lang="en-US">
                <a:hlinkClick r:id="rId2"/>
              </a:rPr>
              <a:t> </a:t>
            </a:r>
            <a:r>
              <a:rPr lang="en-US" err="1">
                <a:hlinkClick r:id="rId2"/>
              </a:rPr>
              <a:t>catatan</a:t>
            </a:r>
            <a:r>
              <a:rPr lang="en-US">
                <a:hlinkClick r:id="rId2"/>
              </a:rPr>
              <a:t> transaksi digital </a:t>
            </a:r>
            <a:r>
              <a:rPr lang="en-US" err="1">
                <a:hlinkClick r:id="rId2"/>
              </a:rPr>
              <a:t>berdasarkan</a:t>
            </a:r>
            <a:r>
              <a:rPr lang="en-US">
                <a:hlinkClick r:id="rId2"/>
              </a:rPr>
              <a:t> </a:t>
            </a:r>
            <a:r>
              <a:rPr lang="en-US" err="1">
                <a:hlinkClick r:id="rId2"/>
              </a:rPr>
              <a:t>strukturnya</a:t>
            </a:r>
            <a:r>
              <a:rPr lang="en-US">
                <a:hlinkClick r:id="rId2"/>
              </a:rPr>
              <a:t>, di mana </a:t>
            </a:r>
            <a:r>
              <a:rPr lang="en-US" err="1">
                <a:hlinkClick r:id="rId2"/>
              </a:rPr>
              <a:t>catatan</a:t>
            </a:r>
            <a:r>
              <a:rPr lang="en-US">
                <a:hlinkClick r:id="rId2"/>
              </a:rPr>
              <a:t> </a:t>
            </a:r>
            <a:r>
              <a:rPr lang="en-US" err="1">
                <a:hlinkClick r:id="rId2"/>
              </a:rPr>
              <a:t>individu</a:t>
            </a:r>
            <a:r>
              <a:rPr lang="en-US">
                <a:hlinkClick r:id="rId2"/>
              </a:rPr>
              <a:t>, yang </a:t>
            </a:r>
            <a:r>
              <a:rPr lang="en-US" err="1">
                <a:hlinkClick r:id="rId2"/>
              </a:rPr>
              <a:t>disebut</a:t>
            </a:r>
            <a:r>
              <a:rPr lang="en-US">
                <a:hlinkClick r:id="rId2"/>
              </a:rPr>
              <a:t> blok, dihubungkan </a:t>
            </a:r>
            <a:r>
              <a:rPr lang="en-US" err="1">
                <a:hlinkClick r:id="rId2"/>
              </a:rPr>
              <a:t>bersama</a:t>
            </a:r>
            <a:r>
              <a:rPr lang="en-US">
                <a:hlinkClick r:id="rId2"/>
              </a:rPr>
              <a:t> dalam </a:t>
            </a:r>
            <a:r>
              <a:rPr lang="en-US" err="1">
                <a:hlinkClick r:id="rId2"/>
              </a:rPr>
              <a:t>satu</a:t>
            </a:r>
            <a:r>
              <a:rPr lang="en-US">
                <a:hlinkClick r:id="rId2"/>
              </a:rPr>
              <a:t> </a:t>
            </a:r>
            <a:r>
              <a:rPr lang="en-US" err="1">
                <a:hlinkClick r:id="rId2"/>
              </a:rPr>
              <a:t>daftar</a:t>
            </a:r>
            <a:r>
              <a:rPr lang="en-US">
                <a:hlinkClick r:id="rId2"/>
              </a:rPr>
              <a:t>, yang </a:t>
            </a:r>
            <a:r>
              <a:rPr lang="en-US" err="1">
                <a:hlinkClick r:id="rId2"/>
              </a:rPr>
              <a:t>disebut</a:t>
            </a:r>
            <a:r>
              <a:rPr lang="en-US">
                <a:hlinkClick r:id="rId2"/>
              </a:rPr>
              <a:t> chain (</a:t>
            </a:r>
            <a:r>
              <a:rPr lang="en-US" err="1">
                <a:hlinkClick r:id="rId2"/>
              </a:rPr>
              <a:t>rantai</a:t>
            </a:r>
            <a:r>
              <a:rPr lang="en-US">
                <a:hlinkClick r:id="rId2"/>
              </a:rPr>
              <a:t>)</a:t>
            </a:r>
            <a:endParaRPr lang="en-US"/>
          </a:p>
        </p:txBody>
      </p:sp>
      <p:grpSp>
        <p:nvGrpSpPr>
          <p:cNvPr id="6" name="Group 5"/>
          <p:cNvGrpSpPr/>
          <p:nvPr/>
        </p:nvGrpSpPr>
        <p:grpSpPr>
          <a:xfrm>
            <a:off x="648788" y="3652416"/>
            <a:ext cx="7680960" cy="2202439"/>
            <a:chOff x="648788" y="3652416"/>
            <a:chExt cx="7680960" cy="2202439"/>
          </a:xfrm>
        </p:grpSpPr>
        <p:sp>
          <p:nvSpPr>
            <p:cNvPr id="9" name="Cube 8"/>
            <p:cNvSpPr/>
            <p:nvPr/>
          </p:nvSpPr>
          <p:spPr>
            <a:xfrm>
              <a:off x="3435531"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1x": </a:t>
              </a:r>
              <a:r>
                <a:rPr lang="fi-FI" sz="1200"/>
                <a:t>100, "</a:t>
              </a:r>
              <a:r>
                <a:rPr lang="fi-FI" sz="1200" smtClean="0"/>
                <a:t>Transaksi2x": </a:t>
              </a:r>
              <a:r>
                <a:rPr lang="fi-FI" sz="1200"/>
                <a:t>200, "</a:t>
              </a:r>
              <a:r>
                <a:rPr lang="fi-FI" sz="1200" smtClean="0"/>
                <a:t>Transaksi3x": </a:t>
              </a:r>
              <a:r>
                <a:rPr lang="fi-FI" sz="1200"/>
                <a:t>300, "</a:t>
              </a:r>
              <a:r>
                <a:rPr lang="fi-FI" sz="1200" smtClean="0"/>
                <a:t>TransaksiNx": </a:t>
              </a:r>
              <a:r>
                <a:rPr lang="fi-FI" sz="1200"/>
                <a:t>400 }</a:t>
              </a:r>
              <a:endParaRPr lang="en-US" sz="1200"/>
            </a:p>
          </p:txBody>
        </p:sp>
        <p:sp>
          <p:nvSpPr>
            <p:cNvPr id="13" name="TextBox 12"/>
            <p:cNvSpPr txBox="1"/>
            <p:nvPr/>
          </p:nvSpPr>
          <p:spPr>
            <a:xfrm>
              <a:off x="3958046" y="3652416"/>
              <a:ext cx="1371600" cy="373639"/>
            </a:xfrm>
            <a:prstGeom prst="rect">
              <a:avLst/>
            </a:prstGeom>
            <a:noFill/>
          </p:spPr>
          <p:txBody>
            <a:bodyPr wrap="square" rtlCol="0">
              <a:spAutoFit/>
            </a:bodyPr>
            <a:lstStyle/>
            <a:p>
              <a:pPr algn="ctr"/>
              <a:r>
                <a:rPr lang="en-US" smtClean="0"/>
                <a:t>Blok 1</a:t>
              </a:r>
              <a:endParaRPr lang="en-US"/>
            </a:p>
          </p:txBody>
        </p:sp>
        <p:sp>
          <p:nvSpPr>
            <p:cNvPr id="12" name="Cube 11"/>
            <p:cNvSpPr/>
            <p:nvPr/>
          </p:nvSpPr>
          <p:spPr>
            <a:xfrm>
              <a:off x="648788"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400"/>
                <a:t>{ "Transaksi 1": 100, "Transaksi2": 200, "Transaksi3": 300, "TransaksiN": 400 }</a:t>
              </a:r>
              <a:endParaRPr lang="en-US" sz="1400"/>
            </a:p>
          </p:txBody>
        </p:sp>
        <p:sp>
          <p:nvSpPr>
            <p:cNvPr id="15" name="TextBox 14"/>
            <p:cNvSpPr txBox="1"/>
            <p:nvPr/>
          </p:nvSpPr>
          <p:spPr>
            <a:xfrm>
              <a:off x="1171303" y="3652416"/>
              <a:ext cx="1371600" cy="373639"/>
            </a:xfrm>
            <a:prstGeom prst="rect">
              <a:avLst/>
            </a:prstGeom>
            <a:noFill/>
          </p:spPr>
          <p:txBody>
            <a:bodyPr wrap="square" rtlCol="0">
              <a:spAutoFit/>
            </a:bodyPr>
            <a:lstStyle/>
            <a:p>
              <a:pPr algn="ctr"/>
              <a:r>
                <a:rPr lang="en-US" smtClean="0"/>
                <a:t>Blok 0</a:t>
              </a:r>
              <a:endParaRPr lang="en-US"/>
            </a:p>
          </p:txBody>
        </p:sp>
        <p:sp>
          <p:nvSpPr>
            <p:cNvPr id="16" name="Cube 15"/>
            <p:cNvSpPr/>
            <p:nvPr/>
          </p:nvSpPr>
          <p:spPr>
            <a:xfrm>
              <a:off x="6331131" y="4026055"/>
              <a:ext cx="1998617" cy="1828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i-FI" sz="1200"/>
                <a:t>{ "Transaksi </a:t>
              </a:r>
              <a:r>
                <a:rPr lang="fi-FI" sz="1200" smtClean="0"/>
                <a:t>1y": </a:t>
              </a:r>
              <a:r>
                <a:rPr lang="fi-FI" sz="1200"/>
                <a:t>100, "</a:t>
              </a:r>
              <a:r>
                <a:rPr lang="fi-FI" sz="1200" smtClean="0"/>
                <a:t>Transaksi2y": </a:t>
              </a:r>
              <a:r>
                <a:rPr lang="fi-FI" sz="1200"/>
                <a:t>200, "</a:t>
              </a:r>
              <a:r>
                <a:rPr lang="fi-FI" sz="1200" smtClean="0"/>
                <a:t>Transaksi3y": </a:t>
              </a:r>
              <a:r>
                <a:rPr lang="fi-FI" sz="1200"/>
                <a:t>300, "</a:t>
              </a:r>
              <a:r>
                <a:rPr lang="fi-FI" sz="1200" smtClean="0"/>
                <a:t>TransaksiNy": </a:t>
              </a:r>
              <a:r>
                <a:rPr lang="fi-FI" sz="1200"/>
                <a:t>400 }</a:t>
              </a:r>
              <a:endParaRPr lang="en-US" sz="1200"/>
            </a:p>
          </p:txBody>
        </p:sp>
        <p:sp>
          <p:nvSpPr>
            <p:cNvPr id="17" name="TextBox 16"/>
            <p:cNvSpPr txBox="1"/>
            <p:nvPr/>
          </p:nvSpPr>
          <p:spPr>
            <a:xfrm>
              <a:off x="6853646" y="3652416"/>
              <a:ext cx="1371600" cy="373639"/>
            </a:xfrm>
            <a:prstGeom prst="rect">
              <a:avLst/>
            </a:prstGeom>
            <a:noFill/>
          </p:spPr>
          <p:txBody>
            <a:bodyPr wrap="square" rtlCol="0">
              <a:spAutoFit/>
            </a:bodyPr>
            <a:lstStyle/>
            <a:p>
              <a:pPr algn="ctr"/>
              <a:r>
                <a:rPr lang="en-US" smtClean="0"/>
                <a:t>Blok 2</a:t>
              </a: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833" y="4534106"/>
              <a:ext cx="812698" cy="812698"/>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433" y="4534106"/>
              <a:ext cx="812698" cy="812698"/>
            </a:xfrm>
            <a:prstGeom prst="rect">
              <a:avLst/>
            </a:prstGeom>
          </p:spPr>
        </p:pic>
      </p:grpSp>
    </p:spTree>
    <p:extLst>
      <p:ext uri="{BB962C8B-B14F-4D97-AF65-F5344CB8AC3E}">
        <p14:creationId xmlns:p14="http://schemas.microsoft.com/office/powerpoint/2010/main" val="2184963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31852</TotalTime>
  <Words>1657</Words>
  <Application>Microsoft Office PowerPoint</Application>
  <PresentationFormat>Widescreen</PresentationFormat>
  <Paragraphs>184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Symbol</vt:lpstr>
      <vt:lpstr>Office Theme</vt:lpstr>
      <vt:lpstr>Blockchain</vt:lpstr>
      <vt:lpstr>Outline:</vt:lpstr>
      <vt:lpstr>Ini situs untuk demonstrasi hash:</vt:lpstr>
      <vt:lpstr>PowerPoint Presentation</vt:lpstr>
      <vt:lpstr>PowerPoint Presentation</vt:lpstr>
      <vt:lpstr>Bagaimana cara kerja CHAIN di dalam Blockchain?</vt:lpstr>
      <vt:lpstr>PowerPoint Presentation</vt:lpstr>
      <vt:lpstr>Blockchain</vt:lpstr>
      <vt:lpstr>Blockchain</vt:lpstr>
      <vt:lpstr>Blockchain adalah serangkaian catatan data yang dikelola oleh suatu kelompok komputer yang di dalamnya tidak dimiliki oleh satu entitas apapun. Berbagai blok data ini diamankan dan juga diikat satu sama lain dengan menggunakan prinsip kriptografi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Blockchain:</vt:lpstr>
      <vt:lpstr>Karakteristik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7240</dc:creator>
  <cp:lastModifiedBy>7240</cp:lastModifiedBy>
  <cp:revision>51</cp:revision>
  <dcterms:created xsi:type="dcterms:W3CDTF">2023-03-06T11:38:53Z</dcterms:created>
  <dcterms:modified xsi:type="dcterms:W3CDTF">2023-06-18T03:28:13Z</dcterms:modified>
</cp:coreProperties>
</file>