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FA0D-EBF8-4A44-A9B0-CB9522A1153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3B26-2D09-4C91-B5D2-87AFAA1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rantum.com/blog/blockchain-adal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2690949" y="1293223"/>
            <a:ext cx="2286000" cy="25472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Catatan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6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73383" y="1162594"/>
            <a:ext cx="1227908" cy="4310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662057" y="339634"/>
            <a:ext cx="1345474" cy="1201783"/>
          </a:xfrm>
          <a:prstGeom prst="wedgeRoundRectCallout">
            <a:avLst>
              <a:gd name="adj1" fmla="val -257726"/>
              <a:gd name="adj2" fmla="val 2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Transaksi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76994" y="862148"/>
            <a:ext cx="3344091" cy="3461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8" idx="3"/>
          </p:cNvCxnSpPr>
          <p:nvPr/>
        </p:nvCxnSpPr>
        <p:spPr>
          <a:xfrm>
            <a:off x="5421085" y="2592977"/>
            <a:ext cx="2756264" cy="411480"/>
          </a:xfrm>
          <a:prstGeom prst="bentConnector3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/>
          <p:cNvSpPr/>
          <p:nvPr/>
        </p:nvSpPr>
        <p:spPr>
          <a:xfrm>
            <a:off x="8268789" y="2142309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95360" y="177297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Blok 1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1371600" y="4959532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0199" y="5610890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Blok 2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4319451" y="4959532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8091" y="4611189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Blok 3</a:t>
            </a:r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7593874" y="4959532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42514" y="4611189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Blok 4</a:t>
            </a:r>
            <a:endParaRPr lang="en-US" dirty="0"/>
          </a:p>
        </p:txBody>
      </p:sp>
      <p:cxnSp>
        <p:nvCxnSpPr>
          <p:cNvPr id="22" name="Elbow Connector 21"/>
          <p:cNvCxnSpPr>
            <a:stCxn id="10" idx="3"/>
            <a:endCxn id="16" idx="0"/>
          </p:cNvCxnSpPr>
          <p:nvPr/>
        </p:nvCxnSpPr>
        <p:spPr>
          <a:xfrm rot="5400000">
            <a:off x="5168537" y="1163683"/>
            <a:ext cx="1119052" cy="647264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</p:cNvCxnSpPr>
          <p:nvPr/>
        </p:nvCxnSpPr>
        <p:spPr>
          <a:xfrm flipV="1">
            <a:off x="3187337" y="5595259"/>
            <a:ext cx="1132114" cy="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33160" y="5609803"/>
            <a:ext cx="1132114" cy="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518469" y="5595259"/>
            <a:ext cx="1132114" cy="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-20207"/>
            <a:ext cx="5421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Blockchain </a:t>
            </a:r>
            <a:r>
              <a:rPr lang="en-US" dirty="0" err="1">
                <a:hlinkClick r:id="rId2"/>
              </a:rPr>
              <a:t>adalah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catatan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transaksi</a:t>
            </a:r>
            <a:r>
              <a:rPr lang="en-US" dirty="0">
                <a:hlinkClick r:id="rId2"/>
              </a:rPr>
              <a:t> digital </a:t>
            </a:r>
            <a:r>
              <a:rPr lang="en-US" dirty="0" err="1">
                <a:hlinkClick r:id="rId2"/>
              </a:rPr>
              <a:t>berdasarkan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strukturnya</a:t>
            </a:r>
            <a:r>
              <a:rPr lang="en-US" dirty="0">
                <a:hlinkClick r:id="rId2"/>
              </a:rPr>
              <a:t>, di mana </a:t>
            </a:r>
            <a:r>
              <a:rPr lang="en-US" dirty="0" err="1">
                <a:hlinkClick r:id="rId2"/>
              </a:rPr>
              <a:t>catatan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individu</a:t>
            </a:r>
            <a:r>
              <a:rPr lang="en-US" dirty="0">
                <a:hlinkClick r:id="rId2"/>
              </a:rPr>
              <a:t>, yang </a:t>
            </a:r>
            <a:r>
              <a:rPr lang="en-US" dirty="0" err="1">
                <a:hlinkClick r:id="rId2"/>
              </a:rPr>
              <a:t>disebut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blok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dihubungkan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bersama</a:t>
            </a:r>
            <a:r>
              <a:rPr lang="en-US" dirty="0">
                <a:hlinkClick r:id="rId2"/>
              </a:rPr>
              <a:t> dalam </a:t>
            </a:r>
            <a:r>
              <a:rPr lang="en-US" dirty="0" err="1">
                <a:hlinkClick r:id="rId2"/>
              </a:rPr>
              <a:t>satu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daftar</a:t>
            </a:r>
            <a:r>
              <a:rPr lang="en-US" dirty="0">
                <a:hlinkClick r:id="rId2"/>
              </a:rPr>
              <a:t>, yang </a:t>
            </a:r>
            <a:r>
              <a:rPr lang="en-US" dirty="0" err="1">
                <a:hlinkClick r:id="rId2"/>
              </a:rPr>
              <a:t>disebut</a:t>
            </a:r>
            <a:r>
              <a:rPr lang="en-US" dirty="0">
                <a:hlinkClick r:id="rId2"/>
              </a:rPr>
              <a:t> chain (</a:t>
            </a:r>
            <a:r>
              <a:rPr lang="en-US" dirty="0" err="1">
                <a:hlinkClick r:id="rId2"/>
              </a:rPr>
              <a:t>rantai</a:t>
            </a:r>
            <a:r>
              <a:rPr lang="en-US" dirty="0">
                <a:hlinkClick r:id="rId2"/>
              </a:rPr>
              <a:t>)</a:t>
            </a:r>
            <a:r>
              <a:rPr lang="en-US" b="1" baseline="30000" dirty="0">
                <a:hlinkClick r:id="rId2"/>
              </a:rPr>
              <a:t>2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ockchain Cryptocurrency Network - Free vector graphic on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4" y="692648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ded Corner 5"/>
          <p:cNvSpPr/>
          <p:nvPr/>
        </p:nvSpPr>
        <p:spPr>
          <a:xfrm>
            <a:off x="10189029" y="755014"/>
            <a:ext cx="1815737" cy="2387555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Blockchain = 1 File </a:t>
            </a:r>
            <a:r>
              <a:rPr lang="en-US" sz="2400" dirty="0" err="1" smtClean="0"/>
              <a:t>besar</a:t>
            </a:r>
            <a:r>
              <a:rPr lang="en-US" sz="2400" dirty="0" smtClean="0"/>
              <a:t> JSON</a:t>
            </a:r>
            <a:endParaRPr lang="en-US" sz="2400" dirty="0"/>
          </a:p>
        </p:txBody>
      </p:sp>
      <p:cxnSp>
        <p:nvCxnSpPr>
          <p:cNvPr id="7" name="Elbow Connector 6"/>
          <p:cNvCxnSpPr>
            <a:stCxn id="6" idx="1"/>
          </p:cNvCxnSpPr>
          <p:nvPr/>
        </p:nvCxnSpPr>
        <p:spPr>
          <a:xfrm rot="10800000">
            <a:off x="9170127" y="1606732"/>
            <a:ext cx="1018903" cy="34206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1"/>
          </p:cNvCxnSpPr>
          <p:nvPr/>
        </p:nvCxnSpPr>
        <p:spPr>
          <a:xfrm rot="10800000" flipV="1">
            <a:off x="9026435" y="1948791"/>
            <a:ext cx="1162595" cy="11937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5400000">
            <a:off x="9203260" y="3004933"/>
            <a:ext cx="1756002" cy="20312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5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188720" y="1071155"/>
            <a:ext cx="3829594" cy="4454434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Blockchain = 1 File </a:t>
            </a:r>
            <a:r>
              <a:rPr lang="en-US" sz="3600" dirty="0" err="1" smtClean="0"/>
              <a:t>besar</a:t>
            </a:r>
            <a:r>
              <a:rPr lang="en-US" sz="3600" dirty="0" smtClean="0"/>
              <a:t> JSON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>
            <a:off x="5251268" y="2449286"/>
            <a:ext cx="796834" cy="169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16"/>
              </p:ext>
            </p:extLst>
          </p:nvPr>
        </p:nvGraphicFramePr>
        <p:xfrm>
          <a:off x="6281056" y="1071155"/>
          <a:ext cx="571862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57">
                  <a:extLst>
                    <a:ext uri="{9D8B030D-6E8A-4147-A177-3AD203B41FA5}">
                      <a16:colId xmlns:a16="http://schemas.microsoft.com/office/drawing/2014/main" val="1276094959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2465006211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1367132866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3164211264"/>
                    </a:ext>
                  </a:extLst>
                </a:gridCol>
              </a:tblGrid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3043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55247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25980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0435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45047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11645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0426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151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2590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7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7048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274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12034" y="692330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2768" y="716670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23686"/>
              </p:ext>
            </p:extLst>
          </p:nvPr>
        </p:nvGraphicFramePr>
        <p:xfrm>
          <a:off x="6281056" y="1071155"/>
          <a:ext cx="5718628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1">
                  <a:extLst>
                    <a:ext uri="{9D8B030D-6E8A-4147-A177-3AD203B41FA5}">
                      <a16:colId xmlns:a16="http://schemas.microsoft.com/office/drawing/2014/main" val="1276094959"/>
                    </a:ext>
                  </a:extLst>
                </a:gridCol>
                <a:gridCol w="1838233">
                  <a:extLst>
                    <a:ext uri="{9D8B030D-6E8A-4147-A177-3AD203B41FA5}">
                      <a16:colId xmlns:a16="http://schemas.microsoft.com/office/drawing/2014/main" val="2465006211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1367132866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3164211264"/>
                    </a:ext>
                  </a:extLst>
                </a:gridCol>
              </a:tblGrid>
              <a:tr h="34161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43043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Catatanx1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Catatanx2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Catatanx3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……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CatatanxM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9de200144421f90be4976f10ea40f8c503fd844652c001e3fc4621381dfb3f2b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55247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Catatany1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Catatany2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Catatany3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……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 smtClean="0"/>
                        <a:t>CatatanyN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9de200144421f90be4976f10ea40f8c503fd844652c001e3fc4621381dfb3f2b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aa72782cf97f3aa26d5c9528501d5b4fd55a57c12b8e6640b42cc81d4e0d2c36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25980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0435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45047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11645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0426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151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2590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7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7048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2747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12034" y="692330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2111" y="86114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256203" y="1086002"/>
            <a:ext cx="1493520" cy="1946366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Catatanx1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Catatanx2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Catatanx3</a:t>
            </a:r>
          </a:p>
          <a:p>
            <a:pPr marL="342900" indent="-342900">
              <a:buAutoNum type="arabicPeriod"/>
            </a:pPr>
            <a:r>
              <a:rPr lang="en-US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CatatanxN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2275814" y="2292532"/>
            <a:ext cx="1493520" cy="1946366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Catatany1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Catatany2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Catatany3</a:t>
            </a:r>
          </a:p>
          <a:p>
            <a:pPr marL="342900" indent="-342900">
              <a:buAutoNum type="arabicPeriod"/>
            </a:pPr>
            <a:r>
              <a:rPr lang="en-US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CatatanyN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270004" y="3930519"/>
            <a:ext cx="1493520" cy="1946366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Catatanx1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Catatanx2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Catatanx3</a:t>
            </a:r>
          </a:p>
          <a:p>
            <a:pPr marL="342900" indent="-342900">
              <a:buAutoNum type="arabicPeriod"/>
            </a:pPr>
            <a:r>
              <a:rPr lang="en-US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CatatanxN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2275814" y="4924697"/>
            <a:ext cx="1493520" cy="1946366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Catatanx1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Catatanx2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Catatanx3</a:t>
            </a:r>
          </a:p>
          <a:p>
            <a:pPr marL="342900" indent="-342900">
              <a:buAutoNum type="arabicPeriod"/>
            </a:pPr>
            <a:r>
              <a:rPr lang="en-US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CatatanxN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0542">
            <a:off x="1636511" y="1652836"/>
            <a:ext cx="812698" cy="812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1" y="3662924"/>
            <a:ext cx="812698" cy="8126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1" y="4878977"/>
            <a:ext cx="812698" cy="812698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10" idx="0"/>
          </p:cNvCxnSpPr>
          <p:nvPr/>
        </p:nvCxnSpPr>
        <p:spPr>
          <a:xfrm rot="16200000" flipH="1">
            <a:off x="3382733" y="-1293769"/>
            <a:ext cx="507667" cy="5267208"/>
          </a:xfrm>
          <a:prstGeom prst="bentConnector4">
            <a:avLst>
              <a:gd name="adj1" fmla="val -45030"/>
              <a:gd name="adj2" fmla="val 5708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</p:cNvCxnSpPr>
          <p:nvPr/>
        </p:nvCxnSpPr>
        <p:spPr>
          <a:xfrm rot="16200000" flipH="1">
            <a:off x="3961176" y="1353930"/>
            <a:ext cx="1370394" cy="3247599"/>
          </a:xfrm>
          <a:prstGeom prst="bentConnector4">
            <a:avLst>
              <a:gd name="adj1" fmla="val -16681"/>
              <a:gd name="adj2" fmla="val 61497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0" y="692330"/>
            <a:ext cx="4408637" cy="70016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364377" y="1254034"/>
            <a:ext cx="1463040" cy="17373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</a:t>
            </a:r>
            <a:r>
              <a:rPr lang="en-US" dirty="0" smtClean="0"/>
              <a:t> password </a:t>
            </a:r>
            <a:r>
              <a:rPr lang="en-US" dirty="0" err="1" smtClean="0"/>
              <a:t>saya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827417" y="2122714"/>
            <a:ext cx="3696789" cy="1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97680" y="1841863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7524206" y="1342515"/>
            <a:ext cx="1463040" cy="17373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Menlo"/>
              </a:rPr>
              <a:t>YLCcZnhfhIqH+l5UDc5eqWIGrq7XrgwkgYrinHAPvJk=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8194" y="169817"/>
            <a:ext cx="4049486" cy="53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WAY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455817" y="3722914"/>
            <a:ext cx="1841863" cy="75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</a:t>
            </a:r>
            <a:r>
              <a:rPr lang="en-US" dirty="0" smtClean="0"/>
              <a:t> password </a:t>
            </a:r>
            <a:r>
              <a:rPr lang="en-US" dirty="0" err="1" smtClean="0"/>
              <a:t>saya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4297680" y="4101737"/>
            <a:ext cx="3226526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9708" y="3791800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MD5(</a:t>
            </a:r>
            <a:r>
              <a:rPr lang="en-US" dirty="0" err="1" smtClean="0"/>
              <a:t>Ini</a:t>
            </a:r>
            <a:r>
              <a:rPr lang="en-US" dirty="0" smtClean="0"/>
              <a:t> password </a:t>
            </a:r>
            <a:r>
              <a:rPr lang="en-US" dirty="0" err="1" smtClean="0"/>
              <a:t>saya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>
            <a:off x="7622178" y="3454343"/>
            <a:ext cx="1463040" cy="17373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e9b6d36023ff34c869334973c1af3af0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7417" y="2468880"/>
            <a:ext cx="36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9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4806"/>
            <a:ext cx="658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Blockchain=</a:t>
            </a:r>
            <a:r>
              <a:rPr lang="en-US" dirty="0" err="1" smtClean="0">
                <a:solidFill>
                  <a:srgbClr val="FF0000"/>
                </a:solidFill>
              </a:rPr>
              <a:t>basisdata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terdistribusi-terdesentralisasi-terenkripsi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83851"/>
              </p:ext>
            </p:extLst>
          </p:nvPr>
        </p:nvGraphicFramePr>
        <p:xfrm>
          <a:off x="582024" y="1542626"/>
          <a:ext cx="4760685" cy="824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9">
                  <a:extLst>
                    <a:ext uri="{9D8B030D-6E8A-4147-A177-3AD203B41FA5}">
                      <a16:colId xmlns:a16="http://schemas.microsoft.com/office/drawing/2014/main" val="3294251543"/>
                    </a:ext>
                  </a:extLst>
                </a:gridCol>
                <a:gridCol w="2554031">
                  <a:extLst>
                    <a:ext uri="{9D8B030D-6E8A-4147-A177-3AD203B41FA5}">
                      <a16:colId xmlns:a16="http://schemas.microsoft.com/office/drawing/2014/main" val="3299917175"/>
                    </a:ext>
                  </a:extLst>
                </a:gridCol>
                <a:gridCol w="1586895">
                  <a:extLst>
                    <a:ext uri="{9D8B030D-6E8A-4147-A177-3AD203B41FA5}">
                      <a16:colId xmlns:a16="http://schemas.microsoft.com/office/drawing/2014/main" val="2698512584"/>
                    </a:ext>
                  </a:extLst>
                </a:gridCol>
              </a:tblGrid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(hash)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93971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Jkasdak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Jdkasdjkdj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Dskdkasd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abca68e5119f7310d8b84ce82c115655fae40bbdea34e26b5ff64790dd65809d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74087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Djahdja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Jdksjd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Kdjlksdsd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Djsakjdlask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djlsjdlakd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0914aaa7d111782d619498fd8b7daf6d1983f2492e2657b5f52f207571bc5794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995172608e3ee4daffd5ef4f01fe65dcc7635e43ed37165eb25347a52a8963d4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2862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Jkajkas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Jskajska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jskajsk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 3 </a:t>
                      </a:r>
                      <a:r>
                        <a:rPr lang="en-US" dirty="0" err="1" smtClean="0"/>
                        <a:t>menunjuk</a:t>
                      </a:r>
                      <a:r>
                        <a:rPr lang="en-US" dirty="0" smtClean="0"/>
                        <a:t> pointer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81926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9728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18192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7967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76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59429" y="992777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basisdata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40972" y="1929798"/>
            <a:ext cx="1737359" cy="290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2292" y="1784354"/>
            <a:ext cx="5179422" cy="11678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8601890" y="598329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Blok 1 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3"/>
            <a:endCxn id="15" idx="2"/>
          </p:cNvCxnSpPr>
          <p:nvPr/>
        </p:nvCxnSpPr>
        <p:spPr>
          <a:xfrm flipV="1">
            <a:off x="5551714" y="1659686"/>
            <a:ext cx="3050176" cy="70859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8601889" y="2734742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Blok 2 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601888" y="4799375"/>
            <a:ext cx="1815737" cy="16981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Blok 3 </a:t>
            </a:r>
            <a:endParaRPr lang="en-US" dirty="0"/>
          </a:p>
        </p:txBody>
      </p:sp>
      <p:cxnSp>
        <p:nvCxnSpPr>
          <p:cNvPr id="20" name="Elbow Connector 19"/>
          <p:cNvCxnSpPr>
            <a:endCxn id="17" idx="2"/>
          </p:cNvCxnSpPr>
          <p:nvPr/>
        </p:nvCxnSpPr>
        <p:spPr>
          <a:xfrm>
            <a:off x="5447210" y="3512048"/>
            <a:ext cx="3154679" cy="28405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5394959" y="4799375"/>
            <a:ext cx="3102426" cy="84908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</p:cNvCxnSpPr>
          <p:nvPr/>
        </p:nvCxnSpPr>
        <p:spPr>
          <a:xfrm>
            <a:off x="9297487" y="2296500"/>
            <a:ext cx="16330" cy="4382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81157" y="4361133"/>
            <a:ext cx="16330" cy="43824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3435"/>
              </p:ext>
            </p:extLst>
          </p:nvPr>
        </p:nvGraphicFramePr>
        <p:xfrm>
          <a:off x="582024" y="941734"/>
          <a:ext cx="4760685" cy="522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9">
                  <a:extLst>
                    <a:ext uri="{9D8B030D-6E8A-4147-A177-3AD203B41FA5}">
                      <a16:colId xmlns:a16="http://schemas.microsoft.com/office/drawing/2014/main" val="3294251543"/>
                    </a:ext>
                  </a:extLst>
                </a:gridCol>
                <a:gridCol w="2554031">
                  <a:extLst>
                    <a:ext uri="{9D8B030D-6E8A-4147-A177-3AD203B41FA5}">
                      <a16:colId xmlns:a16="http://schemas.microsoft.com/office/drawing/2014/main" val="3299917175"/>
                    </a:ext>
                  </a:extLst>
                </a:gridCol>
                <a:gridCol w="1586895">
                  <a:extLst>
                    <a:ext uri="{9D8B030D-6E8A-4147-A177-3AD203B41FA5}">
                      <a16:colId xmlns:a16="http://schemas.microsoft.com/office/drawing/2014/main" val="2698512584"/>
                    </a:ext>
                  </a:extLst>
                </a:gridCol>
              </a:tblGrid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(hash)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93971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Jkasdak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Jdkasdjkdj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Dskdkasdk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74087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Djahdja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Jdksjd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Kdjlksdsd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Djsakjdlask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djlsjdlakd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 2 </a:t>
                      </a:r>
                      <a:r>
                        <a:rPr lang="en-US" dirty="0" err="1" smtClean="0"/>
                        <a:t>menunjuk</a:t>
                      </a:r>
                      <a:r>
                        <a:rPr lang="en-US" dirty="0" smtClean="0"/>
                        <a:t> pointer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732862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Jkajkas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Jskajska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jskajsk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Pointer 3 </a:t>
                      </a:r>
                      <a:r>
                        <a:rPr lang="en-US" dirty="0" err="1" smtClean="0"/>
                        <a:t>menunjuk</a:t>
                      </a:r>
                      <a:r>
                        <a:rPr lang="en-US" dirty="0" smtClean="0"/>
                        <a:t> pointer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81926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9728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18192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7967"/>
                  </a:ext>
                </a:extLst>
              </a:tr>
              <a:tr h="386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7616"/>
                  </a:ext>
                </a:extLst>
              </a:tr>
            </a:tbl>
          </a:graphicData>
        </a:graphic>
      </p:graphicFrame>
      <p:sp>
        <p:nvSpPr>
          <p:cNvPr id="5" name="Folded Corner 4"/>
          <p:cNvSpPr/>
          <p:nvPr/>
        </p:nvSpPr>
        <p:spPr>
          <a:xfrm>
            <a:off x="8033657" y="1058091"/>
            <a:ext cx="3775166" cy="48332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JSON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03966" y="2521131"/>
            <a:ext cx="1998617" cy="1033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.discordapp.com/attachments/1082231750798872596/1082571150242091058/elang_create_blockchain_illustration_2c8e31ba-32f5-435d-9c07-b6ab19bfeb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.discordapp.com/attachments/1082231750798872596/1082571578837045258/elang_create_blockchain_diagram_667a04ea-9491-427c-bd32-5e75f3788f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Blockchain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 data digital yang </a:t>
            </a:r>
            <a:r>
              <a:rPr lang="en-US" sz="3200" dirty="0" err="1"/>
              <a:t>terhubung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b="1" dirty="0" err="1"/>
              <a:t>kriptografi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53588" y="2702835"/>
            <a:ext cx="9553303" cy="3658776"/>
            <a:chOff x="2638697" y="1305110"/>
            <a:chExt cx="9553303" cy="3658776"/>
          </a:xfrm>
        </p:grpSpPr>
        <p:sp>
          <p:nvSpPr>
            <p:cNvPr id="4" name="Cube 3"/>
            <p:cNvSpPr/>
            <p:nvPr/>
          </p:nvSpPr>
          <p:spPr>
            <a:xfrm>
              <a:off x="2638697" y="2860766"/>
              <a:ext cx="2560320" cy="210312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Penyimpanan</a:t>
              </a:r>
              <a:endParaRPr lang="en-US" sz="2400" dirty="0" smtClean="0"/>
            </a:p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5" name="Cube 4"/>
            <p:cNvSpPr/>
            <p:nvPr/>
          </p:nvSpPr>
          <p:spPr>
            <a:xfrm>
              <a:off x="6096000" y="2860766"/>
              <a:ext cx="2560320" cy="210312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Penyimpanan</a:t>
              </a:r>
              <a:endParaRPr lang="en-US" sz="2400" dirty="0" smtClean="0"/>
            </a:p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" name="Cube 5"/>
            <p:cNvSpPr/>
            <p:nvPr/>
          </p:nvSpPr>
          <p:spPr>
            <a:xfrm>
              <a:off x="9631680" y="2860766"/>
              <a:ext cx="2560320" cy="210312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Penyimpanan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159" y="3505977"/>
              <a:ext cx="812698" cy="8126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572" y="3505977"/>
              <a:ext cx="812698" cy="812698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5647508" y="1305110"/>
              <a:ext cx="1776548" cy="862148"/>
            </a:xfrm>
            <a:prstGeom prst="wedgeRoundRectCallout">
              <a:avLst>
                <a:gd name="adj1" fmla="val -48774"/>
                <a:gd name="adj2" fmla="val 23825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Kriptografi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5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Blockchain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penyimpanan</a:t>
            </a:r>
            <a:r>
              <a:rPr lang="en-US" sz="3600" dirty="0"/>
              <a:t> data digital </a:t>
            </a:r>
            <a:r>
              <a:rPr lang="en-US" sz="3600" dirty="0" err="1"/>
              <a:t>berisikan</a:t>
            </a:r>
            <a:r>
              <a:rPr lang="en-US" sz="3600" dirty="0"/>
              <a:t> </a:t>
            </a:r>
            <a:r>
              <a:rPr lang="en-US" sz="3600" b="1" dirty="0" smtClean="0"/>
              <a:t>CATATAN</a:t>
            </a:r>
            <a:r>
              <a:rPr lang="en-US" sz="3600" dirty="0" smtClean="0"/>
              <a:t> yang </a:t>
            </a:r>
            <a:r>
              <a:rPr lang="en-US" sz="3600" dirty="0" err="1"/>
              <a:t>terhubung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dirty="0" err="1"/>
              <a:t>kriptografi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Cube 4"/>
          <p:cNvSpPr/>
          <p:nvPr/>
        </p:nvSpPr>
        <p:spPr>
          <a:xfrm>
            <a:off x="953588" y="4258491"/>
            <a:ext cx="2560320" cy="2103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Penyimpanan</a:t>
            </a:r>
            <a:endParaRPr lang="en-US" sz="2400" dirty="0" smtClean="0"/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Cube 5"/>
          <p:cNvSpPr/>
          <p:nvPr/>
        </p:nvSpPr>
        <p:spPr>
          <a:xfrm>
            <a:off x="4410891" y="4258491"/>
            <a:ext cx="2560320" cy="2103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Penyimpanan</a:t>
            </a:r>
            <a:endParaRPr lang="en-US" sz="2400" dirty="0" smtClean="0"/>
          </a:p>
          <a:p>
            <a:pPr algn="ctr"/>
            <a:r>
              <a:rPr lang="en-US" sz="2400" dirty="0"/>
              <a:t>2</a:t>
            </a:r>
          </a:p>
        </p:txBody>
      </p:sp>
      <p:sp>
        <p:nvSpPr>
          <p:cNvPr id="7" name="Cube 6"/>
          <p:cNvSpPr/>
          <p:nvPr/>
        </p:nvSpPr>
        <p:spPr>
          <a:xfrm>
            <a:off x="7946571" y="4258491"/>
            <a:ext cx="2560320" cy="210312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Penyimpanan</a:t>
            </a:r>
            <a:endParaRPr lang="en-US" sz="2400" dirty="0" smtClean="0"/>
          </a:p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50" y="4903702"/>
            <a:ext cx="812698" cy="81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3" y="4903702"/>
            <a:ext cx="812698" cy="812698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2625634" y="2573396"/>
            <a:ext cx="1776548" cy="862148"/>
          </a:xfrm>
          <a:prstGeom prst="wedgeRoundRectCallout">
            <a:avLst>
              <a:gd name="adj1" fmla="val 24020"/>
              <a:gd name="adj2" fmla="val 2518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Kriptografi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9013371" y="1815737"/>
            <a:ext cx="1493520" cy="1946366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Catatanx1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Catatanx2</a:t>
            </a:r>
          </a:p>
          <a:p>
            <a:pPr marL="342900" indent="-342900">
              <a:buAutoNum type="arabicPeriod"/>
            </a:pPr>
            <a:r>
              <a:rPr lang="en-US" dirty="0" smtClean="0"/>
              <a:t>Catatanx3</a:t>
            </a:r>
          </a:p>
          <a:p>
            <a:pPr marL="342900" indent="-342900">
              <a:buAutoNum type="arabicPeriod"/>
            </a:pPr>
            <a:r>
              <a:rPr lang="en-US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CatatanxN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3"/>
            <a:endCxn id="7" idx="5"/>
          </p:cNvCxnSpPr>
          <p:nvPr/>
        </p:nvCxnSpPr>
        <p:spPr>
          <a:xfrm>
            <a:off x="10506891" y="2788920"/>
            <a:ext cx="12700" cy="2258241"/>
          </a:xfrm>
          <a:prstGeom prst="bentConnector3">
            <a:avLst>
              <a:gd name="adj1" fmla="val 6428567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82642" y="1474470"/>
            <a:ext cx="335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Lembar</a:t>
            </a:r>
            <a:r>
              <a:rPr lang="en-US" dirty="0" smtClean="0"/>
              <a:t> file yang </a:t>
            </a:r>
            <a:r>
              <a:rPr lang="en-US" dirty="0" err="1" smtClean="0"/>
              <a:t>berbentuk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13371" y="3006402"/>
            <a:ext cx="1506220" cy="481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5033553" y="2259812"/>
            <a:ext cx="1724297" cy="627168"/>
          </a:xfrm>
          <a:prstGeom prst="wedgeRoundRectCallout">
            <a:avLst>
              <a:gd name="adj1" fmla="val 134470"/>
              <a:gd name="adj2" fmla="val 31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Blok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223760" y="2155371"/>
            <a:ext cx="1476103" cy="84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58983" y="4336868"/>
            <a:ext cx="9004662" cy="1946366"/>
            <a:chOff x="1645920" y="3487783"/>
            <a:chExt cx="9004662" cy="1946366"/>
          </a:xfrm>
        </p:grpSpPr>
        <p:sp>
          <p:nvSpPr>
            <p:cNvPr id="4" name="Folded Corner 3"/>
            <p:cNvSpPr/>
            <p:nvPr/>
          </p:nvSpPr>
          <p:spPr>
            <a:xfrm>
              <a:off x="1645920" y="3487783"/>
              <a:ext cx="1493520" cy="1946366"/>
            </a:xfrm>
            <a:prstGeom prst="foldedCorne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 smtClean="0"/>
                <a:t>Catatanx1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Catatanx2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Catatanx3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CatatanxN</a:t>
              </a:r>
              <a:endParaRPr lang="en-US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4149634" y="3487783"/>
              <a:ext cx="1493520" cy="1946366"/>
            </a:xfrm>
            <a:prstGeom prst="foldedCorne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 smtClean="0"/>
                <a:t>Catatanx1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Catatanx2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Catatanx3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CatatanxN</a:t>
              </a:r>
              <a:endParaRPr lang="en-US" dirty="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6653348" y="3487783"/>
              <a:ext cx="1493520" cy="1946366"/>
            </a:xfrm>
            <a:prstGeom prst="foldedCorne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 smtClean="0"/>
                <a:t>Catatanx1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Catatanx2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Catatanx3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CatatanxN</a:t>
              </a:r>
              <a:endParaRPr lang="en-US" dirty="0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9157062" y="3487783"/>
              <a:ext cx="1493520" cy="1946366"/>
            </a:xfrm>
            <a:prstGeom prst="foldedCorne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 smtClean="0"/>
                <a:t>Catatanx1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Catatanx2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Catatanx3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……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CatatanxN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188" y="4054617"/>
              <a:ext cx="812698" cy="8126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902" y="4054617"/>
              <a:ext cx="812698" cy="8126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616" y="4054617"/>
              <a:ext cx="812698" cy="812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704" y="3483919"/>
            <a:ext cx="4715691" cy="1123372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7524206" y="1946366"/>
            <a:ext cx="3829594" cy="4454434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Blockchain = 1 File </a:t>
            </a:r>
            <a:r>
              <a:rPr lang="en-US" sz="3600" dirty="0" err="1" smtClean="0"/>
              <a:t>besar</a:t>
            </a:r>
            <a:r>
              <a:rPr lang="en-US" sz="3600" dirty="0" smtClean="0"/>
              <a:t> JSON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5786846" y="3605349"/>
            <a:ext cx="1423851" cy="70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283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adalah sebuah teknologi yang digunakan sebagai sistem penyimpanan data digital yang terhubung melalui kriptografi.</vt:lpstr>
      <vt:lpstr>Blockchain merupakan sistem penyimpanan data digital berisikan CATATAN yang terhubung melalui kriptografi.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7240</dc:creator>
  <cp:lastModifiedBy>7240</cp:lastModifiedBy>
  <cp:revision>13</cp:revision>
  <dcterms:created xsi:type="dcterms:W3CDTF">2023-03-06T12:10:06Z</dcterms:created>
  <dcterms:modified xsi:type="dcterms:W3CDTF">2023-03-08T12:45:45Z</dcterms:modified>
</cp:coreProperties>
</file>