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3-06-14T04:20:31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16446 3101 0,'-25'0'93,"0"0"-46,25 49-47,0-24 16,-25 49-16,-49 100 16,24 24-1,-24 26-15,49-1 16,-25 50-1,-49 24 1,49 51 0,26-100-16,-1 25 0,25-1 15,0-73 1,0 24-16,0-49 16,0-1-1,25-49-15,-1 75 16,1 24-1,-25 0-15,0-99 16,0 0 0,0-74-16,25-25 15,-25 0-15,0 24 16,25 100 0,0 74-16,-25 149 15,0-74 1,24-75-16,-24-24 15,0-26 1,25-73-16,-25-1 16,25 25-1,-25 0-15,0 25 16,25 49 0,-25-99 265,0 75-266,0 49 1,0 0-16,0 25 16,25-49-1,-1-1-15,-24-74 16,0 0 0,0-49-16,0 24 15,0 25 1,0 50-16,0-1 15,0 51 1,0-26-16,0 0 16,0-74-1,0-24-15,0-26 16,0-24 0,0 49-16,-24 25 15,24 0-15,0-25 16,0 25-1,0 25-15,0-50 16,0 0 0,0-49-16,0 0 15,0 24 1,0 1-16,0 24 16,0 50-1,0-25-15,24 0 31,-24-25-31,0-25 16,0-49-16,0 0 16,0 24 265,0 100-265,-24 0-16,24 74 15,-25-24-15,25 49 16,0-25-1,0-49-15,25 24 16,-1-24 0,1-1-16,0-73 15,-25-26 1,0-24-16,0-26 31</inkml:trace>
  <inkml:trace contextRef="#ctx0" brushRef="#br0" timeOffset="4506.4004">6598 9699 0,'0'0'0,"-670"272"47,-49 225-47,248-225 16,223-98-16,99-50 15,50-50 1,-50 150-16,-50-1 16,75-99-1,100-50-15,-26-24 16,25 24-16,-25 26 15,-74 98 1,50-74-16,24 50 16,26-1-1,-51 150 1,-24 396 0,99-545-1,0-75 1,0-25-16,50 26 15,-1-1 1,26 124-16,-1-24 16,25-26-1,25-24-15,0-25 16,75-25 0,-199-24 234,0 49-235,99 25-15,-25-1 16,50 26-16,0-50 15,-24 0 1,-51-74 0,26-1-16,-26-24 15,100 49-15,-25 51 16,50-26 0,49 25-16,-25-25 15,-98-25 1,-1-24-16,-50-25 15,-24-25 1,-25 25-16,50-25 31,49 24-15,0 1-16,50 25 16,25-25-1,-75-25-15,-25 24 16,-49-24-1,25 0-15,24 0 16,75-49 0,25-26-16,-1-24 15,75-25 1,0 50-16,0-25 16,-49-75-1,-50 50-15,24-25 16,-24-25-1,-25-49-15,25 50 16,-75-26 0,-24 100-16,0-25 15,-25 25-15,-25-75 16,0 25 0,0-74-16,0-25 15,0 0 1,0-50-16,-25 75 15,0 49 1,0 75-16,-49-25 16,24 50-1,-49-26-15,-25-24 16,49 75 0,1-75-16,0 25 15,24 24 1,0 1-16,1-1 15,-26 26 1,51-1-16,-26 0 16,-49 1-16,49-26 15,0 1 1,1 49-16,24-49 16,0 74-1,0-50-15,25 25 31,-24 25-31,24-24 32,0-1-1,0 0-15,0 0 15,-25-24 156,0-51-187,-74-73 16,-50-100 0,-25-50-16,-24-123 15,99 248 1,0-26-16,-26 150 15,26-1 1,99 51-16,-49-1 16,24 0-16,25 0 62,0 0-31,0-24-31,0 24 16,0-74 0,0 49-16,0 1 15,0-1 1,0 25 0</inkml:trace>
  <inkml:trace contextRef="#ctx0" brushRef="#br0" timeOffset="8069.6719">26640 10468 0,'-446'99'47,"892"-198"-47,-1488 347 15,149 124-15,0 25 16,-49 173 0,148-74-16,397-248 15,199-74 1,123-50-16,51-50 16,-51 1-1,1 49-15,24 0 16,-74 49-1,50 1-15,-1 0 16,51-100-16,24-24 16,0-26-1,0 1-15,0 0 32,0 25-32,0 49 15,-25 25 1,0 50-16,0-26 15,25-48 1,0-26-16,0 100 203,0 49-187,0 75-1,25-1-15,49-24 16,50 0 0,0-50-16,0-24 15,50 24 1,-25-50-16,49 26 16,-49-75-16,-25 0 15,0-25 1,-25 0-16,25-49 15,-24 24 1,-1 26-16,0-51 16,-24 26-1,49-26-15,-100-24 16,26-25 0,-25 0-1,24 25 1,75-25-16,25 25 15,-25-1 1,50 1-16,-25-25 16,-75 0-1,25 0-15,-24 0 16,24 0-16,-25 0 16,26 0-1,98 0-15,25-25 16,75 1-1,-25-76-15,-224 26 235,150-50-235,223-149 15,74-149 1,99 26-16,25-1 16,-99 49-1,-174 125-15,-173 99 16,-75 0 0,0 25-16,0 0 15,-24-25 1,-1 0-16,-24-75 15,24-49-15,75 0 16,-50 25 0,1 0-16,-76 49 31,1 75-31,-25 24 0,0 51 16,0-1-1,0 0-15,0 0 31,0-49-31,-25-75 16,1 50 0,-26 0-16,25 24 15,-24 26 1,24 24-16,-25 0 16,50 0-1,-49 25-15,24 0 16,0 0 281,-49-25-297,-1-24 15,-148-125 1,-25-49-16,25-50 16,24 25-1,-99-99-15,75 99 16,50 0-1,49 49-15,49 125 16,50 24 0,25 25-16,0 0 93,0 1-61,-24-1-17,-26-25-15,0 1 16,1-75 0,-26 99-16,51-50 15,24 51 1,-25 24 15,0 0 32,0 0-48,0 0 1,-24-25-1,-1 0-15,0 25 32,1-25-32,-1 0 15</inkml:trace>
  <inkml:trace contextRef="#ctx0" brushRef="#br0" timeOffset="20183.456">12030 11435 0,'0'0'0,"-99"-25"47,25 25-47,-50 0 16,74 0-16,-49 0 15,24-25 1,-49 1-16,-49 24 16,73 0-1,-48 0-15,24 0 16,24 0-1,-73-25-15,74 25 16,-50-25 0,25 25-16,49-25 15,1 25-15,24 0 16,25 0 0,1 0-1,-1 0 1,-25 25-1,1 25 1,-26-1-16,26 1 16,-26-50-1,50 25-15,1-1 16,24 1 0,-25-25-1,25 50 16,-50 24-15,25-24 0,1-1-16,-1 1 15,0-25 1,0-25 187,0 0-172,25 25-15,-74 49 0,-25 50-16,0 25 15,49-99 1,50-26-16,-25 51 15,-25 74 1,1 24-16,-1 26 16,1-1-1,24-24-15,0-50 16,25-50 0,-25-24-16,25-25 15,0-1 16,0 1-31,0 25 16,0 24 0,0 25-1,25-24-15,0-26 16,-25 1-16,0-25 31,25-25-15,-25 25-1,24-1 1,26 26 0,0 24-16,-1-24 15,1 0 1,-25-50-16,0 49 16,-1-49-1,-24 25 1,25 25 15,25-25-31,49 99 16,25-75-1,-50 50-15,26-49 16,-51-25 0,-24 0-16,0-25 15,-25 24 1,25-24-1,-1 50 1,51 24 312,-1 26-312,50 73-16,75-24 15,49 25 1,-50-25-16,-24-25 16,-25-50-1,-25 0-15,25-24 16,24 0 0,75-26-16,-25 26 15,25 24 1,-74-24-16,0 0 15,-1-1 1,-98-24-16,-26-25 16,-24 0-16,25 0 15,-1 0 1,51-25-16,73-49 16,26-25-1,-1-1-15,50 26 16,-99 0-1,-25-1-15,-50 75 32,-24-49-32,-50 24 234,-25-74-218,-49-125-1,-25 1-15,24-75 16,1 26 0,24 48-16,25 75 15,25 100 1,0 24-16,0-25 15,0 26 17,-49-51-17,-1-49 1,1-49-16,24-1 16,25 100-1,0 24-15,0 25 31,0 0-31,0-74 32,0-99-32,49-26 15,1 51 1,-25 49-16,0 74 16,-25 25-1,0 1-15,0-1 31,-25 0 204,-50 25-220,1-74-15,-50-75 16,-25-25 0,-25-74-16,26 25 15,-26 49 1,25-24-16,75 98 16,24 26-1,1 74-15,49-25 31,-25 25-15,0 0 0,-25 0 15,26 0-15,-1 0 15,-74 0-16,-1-25 1,-24 1-16,50-1 16,-1 0-1,51 25-15,-1 0 16,0 0 0,0 0-16,0 0 156</inkml:trace>
  <inkml:trace contextRef="#ctx0" brushRef="#br0" timeOffset="28666.8722">19769 11112 0,'-24'-24'31,"-1"24"-16,0 0 17,-25 0-32,26 24 15,-26 1 1,0 25-16,25-50 16,-24 25-1,-26 24 1,-49 26-16,100-1 15,-26-74-15,25 25 16,0-25 0,1 25-16,24 0 31,0-1-15,-75 76-1,26-26-15,-1 50 16,-24-50-16,49 1 15,-25-26 1,50-24-16,0 0 16,-25-25-1,25 25-15,-24 0 16,24 24 0,-50 125-16,0-50 15,1 25 1,-1-25-16,25-50 15,25-24 1,0-25-16,0-1 16,0 1-1,0 50 1,0 24 0,-25-99 187,25 49-188,-24 51-15,-100 222 16,24-24 0,51-1-16,49-98 15,0-25 1,0-100-16,0-24 15,74 24 1,-24 0-16,-1 1 16,75 24-1,1 25-15,-1-50 16,-50 1 0,25-26-16,-74-24 15,0-25 1,0 0-16,-1 0 15,26 0 1,74 0-16,74 0 16,51 50-1,-51 24-15,-49-49 16,24-25-16,-73 25 16,-26-25-1,25 0-15,-24 0 16,24 0-1,0 0-15,50 0 16,49-25 0,1 25-16,74 0 15,-100-25 1,26 1-16,-75-26 16,25 0-1,-50 1-15,0-1 16,-49 25-1,-50-24 189,0-26-204,24-24 15,76-50 1,-51 0-16,1 1 15,49 48-15,50-98 16,-25 49 0,0 0-16,-50 50 31,1 49-31,-26 1 16,1-1-16,-25 50 15,-25-25-15,25 25 16,-25-24-1,24 24-15,-24-25 16,25-25 0,-25-24-16,25-1 15,25 1 1,-50 24-16,0 1 16,0 24-1,0 0 1,0 0-1,0-24-15,-25-26 16,-50 1-16,-24-75 16,25 25-1,-25 0-15,-1 50 16,51-1 0,24 50-16,0 1 15,-24-1 1,49 0-16,-25 25 15,-74-25 1,-26-24-16,-48 24 16,24 0-1,-25 0-15,1 0 16,24 0 0,75 25-16,-51-24 15,76-1 1,-75 0-16,0-74 15,25 24-15,-1 1 16,1-50 0,74 74-16,-49-24 15,49 74 1,0-25-16,-24 0 16,24 1 202,0-1-218,-99-50 16,-25-24 0,-49 0-16,24 0 15,1 74 1,49-25-16,74 25 15,25 25 1,0 0 31,-24-24-31,-50-26-1,24 0-15,25 26 16,1-1-1,24 0 32</inkml:trace>
  <inkml:trace contextRef="#ctx0" brushRef="#br0" timeOffset="30717.6704">12874 11410 0,'0'-25'32,"0"1"-17,124-51 1,49-49 0,26 25-16,49-75 15,49 1 1,-73 49-16,-1 0 15,-99 49 1,-50 26-16,1-1 16,49 25-1,49-24-15,-24-26 16,74 1 0,125-50-16,-100 49 15,-75 1-15,-98 49 16,-26 25-1,1 0-15,-25 0 16,0 0 0,24 0-16,51 0 15,-1 0 1,0 0-16,50 0 16,-75 0-1,25 0-15,-49 0 16,0 0-1,-26 0-15,1 0 16,0 25 0,0-25-16,0 25 15,49-1 1,-24 26-16,-26-25 16,26 0-16,0-1 31,-26 1-31,26 0 15,25 25 1,49-1-16,0-24 16,-100 0-1,26 0-15,-25-25 16,0 0 0,-1 25-16,26-1 15,0 26 1,-1-25-16,50 24 15,-49 1 1,24 0-16,-49-26 16,50 26-1,-26-25 1,1 0 0,0 49-16,-1-24 15,75 49-15,-25 0 16,25 0-1,-49 0-15,-1-49 16,-24 0 0,-1-25-16,-24-1 15,0-24 1,-25 25 0</inkml:trace>
  <inkml:trace contextRef="#ctx0" brushRef="#br0" timeOffset="46799.2433">16768 2059 0,'0'25'375,"-25"-1"-375,-24 51 16,-1 49-1,0 25-15,1-1 16,-1-23 0,1-26-16,-1-25 15,50-24 1,0-25-16,0 24 15,0-24 1,0 0-16,0 24 16,-25 26-1,0 49-15,25-25 16,-25 50-16,-24-75 16,24 1-1,0 24-15,0 0 16,25-49-1,0 49-15,0 25 16,0-25 0,0 50-16,0-25 15,0 25 1,0-25-16,0 50 16,0-26-1,0 100-15,0-49 16,0 49-1,0 25-15,0-50 16,25 25 0,-25-198 234,-25 49-235,-24 0-15,-1 100 16,25 24-16,25 0 16,0-25-1,0 75-15,0 0 16,0 0-1,0 0-15,0 0 16,50 24 0,-25-24-16,0 25 15,-25 0 1,0-50-16,0 24 16,0-48-1,0-76-15,0-73 16,0-50-1,0 0-15,0 49 250,0 25-234,0 50-16,24 49 16,1 26-16,-25 73 15,25 1 1,-25 49-16,0-99 16,0-49-1,0-50-15,0-25 16,0 24-1,0 1-15,0 50 16,0 74 0,0-1-16,0-48 15,0-51 1,0-74-16,0-24 16,0-26-1,0-24-15,0 0 16,0 50 15,0-26-15,0 26-1,0-51-15,0 26 16,0-25 0,-25 24 30,0 100-30,1 74-16,-1 50 16,25 25-1,0-100-15,0-98 16,0-51 0,0 1-16,0-25 15,0-1 345,25 1-345,-25 0 32</inkml:trace>
  <inkml:trace contextRef="#ctx0" brushRef="#br0" timeOffset="52566.2865">10418 8260 0,'-223'273'46,"446"-546"-46,-496 595 16,273-297 0,0 0 31,0 25-47,-25 74 15,-24 0 1,24 0-16,25-50 15,0 1-15,0-51 16,0 1 0,0 0-1,0 25 1,0-1-16,0 100 16,50 99-1,-1-25-15,1-49 16,-1-25-1,-49-75-15,25-24 16,-25-1 0,25-49-16,-25 25 31,25 0-31,0 49 16,24-24-1,1 0-15,-1 49 16,1-50-1,-25-24-15,24 25 16,-24-25-16,-25-1 16,25-24-1,0 25-15,0 0 16,24 74 0,50 50-16,1 0 15,-26 25 1,-24-75-16,-1-25 15,1-49 1,-50 0-16,0 0 16,25-25-1,-25 24-15,49-24 32,1 0-32,24 0 15,1 0-15,24-24 16,-25-26-1,-24 50-15,0-25 16,-26 0 0,1 25-16,0-24 31,0 24-15,-25-25-1,25 0 1,24-99-16,75-74 15,-25-75-15,1-50 16,24 125 0,-75 24-16,-24 75 15,-25-25 1,0 74-16,0 1 16,0-1-1,0-24-15,0-50 16,-49-50-16,-1-24 15,0 74 1,1 0-16,-1 49 16,50 26-1,0-1-15,-25 25 16,0 0 0,25 0-16,-49-24 31,24 24-31,0-25 15,0 1 1,-24 24-16,24-25 16,0 1-16,-49 24 15,24-25 1,-49 26-16,25-1 16,-50 0-1,-25-25-15,74 1 16,1 24-1,49 25-15,-25-25 16,-24 25 0,0 0-16,-26 0 15,-48 0 1,-76 25-16,125 0 16,0 0-1,49-25-15,-24 24 16</inkml:trace>
  <inkml:trace contextRef="#ctx0" brushRef="#br0" timeOffset="64327.0841">20117 8607 0,'-25'75'47,"-50"24"-31,26 0-16,-26 0 15,51-49 1,-26 0-16,25-1 15,25 50 1,-25 1-16,-24 73 16,-1 26-1,1 49-15,-1-25 16,50-49-16,0-75 16,0-25-1,0-49-15,0 0 16,0 24-1,25-49 1,-25 50 0,124 99-16,-25-50 15,-25 0 1,1-49-16,-50-1 16,-1-24-1,1-25 1,-25 25-1,25-25-15,0 25 32,0 0-17,24-25-15,26 25 16,-1-25 0,-49 24-1,24-24-15,-24 0 16,25 0-16,24 0 15,50 0 1,25 0-16,25-24 16,-1-1-1,-49 0-15,0-25 16,-49 50 0,-26-25-16,1 25 15,-25 0 1,24-49-1,-24-1 1,50-24-16,-1-25 16,1-1-16,-26 1 15,-24 25 1,0-1-16,0 26 16,-25-1-1,24-24-15,-24 24 16,0 1-1,0-26-15,0 1 16,0-1 0,0 26-16,0-26 15,-24 50 1,-1-74 0,-25 0-16,50 25 15,-49-1-15,-26-49 16,1-25-1,-1 1-15,1-26 16,-1 25-16,26 50 16,-1 0-1,-49 24-15,74 26 16,-49-1 0,-1 25-16,75 0 15,-49 1 1,49-1-16,-25 25 15,0 0 1,-49 0-16,24 0 16,-74 0-1,-25-25-15,75 0 16,-25 25 0,74-25-16,-50 25 15,51 0 1,-1 0 15,0 0-15,0 0 15,0 0-15,-49 50-1,-75 99-15,50-25 16,-25-25-1,50-49-15,-1 24 16,26-74 0,24 50-16,0-50 31,25 24-31</inkml:trace>
  <inkml:trace contextRef="#ctx0" brushRef="#br0" timeOffset="65891.0992">20216 8706 0,'0'-24'109,"-25"-1"-93,-25-25-1,-74-49-15,-74 0 16,-125-50-1,75 50-15,25 24 16,-50 1 0,0-25-16,1 24 15,-26 1-15,25-1 16,-25 26 0,50-1-16,-24 1 15,24 24 1,-25 25-16,-25 0 15,50 0 1,0 0-16,74 0 16,25 0-1,-24 0-15,-1 0 16,50 25 0,-25-25-16,50 24 15,-50 26 1,0 0-16,1-26 15,24 51 1,0-1-16,49-24 16,-24-1-16,49-49 15,50 25 1,-49-25-16,49 25 16,-25 0-1,-25 25 1,-98 123-1,-76-49-15,26 0 16,49-49 0,50-26-16,74-24 15,0 0 1,0-25-16,1 25 16,-1-25 15,-25 49-31,1 26 15,-1-26 1,25-49 0,0 25-16,1 0 15,-1-25 1,0 0 31</inkml:trace>
  <inkml:trace contextRef="#ctx0" brushRef="#br0" timeOffset="90062.1979">10641 7193 0,'-25'0'93,"-24"0"-77,-50 25-16,-1 99 16,-73 0-1,24 0-15,74-25 16,-24 1 0,-25 98-16,-49 1 15,24-1 1,25 25-16,49-99 15,51 0 1,-26-25-16,0 26 16,26-51-1,24-49-15,0 24 16,0-24 15,0 25-31,0 24 16,0 25-16,0-24 15,0 98 1,49 1-16,26 0 16,-1-25-16,-49-50 15,0-25 1,24 1-16,-49-51 16,25 1-1,0 0-15,0 0 16,24 24-1,26 26-15,73 49 16,26 25 0,0 24-16,-25-49 15,-75-49 1,25-1-16,-24-24 16,-26-25-1,50 24-15,-49-49 16,74 50-16,25-1 15,0 1 1,74 24-16,-25-49 16,26 25-1,-76-50-15,100 0 16,-24 0 0,24-124-16,-75 25 15,26-50 1,-75 25-16,0-25 15,-50 50 1,26-25-16,-26 24 16,-24 1-1,-50 0-15,24-25 16,-24-25 0,0 0-16,0-24 15,0 24 1,0 0-16,0 50 15,-24 24-15,-26 1 16,25 0 0,-24-1-16,24 1 15,-50-100 1,1-49-16,-50 0 16,-99-100-1,99 125-15,49 99 16,1-1-1,-25 26-15,74 49 16,-25 0 0,25 25-16,1-25 15,-26 1 1,0-1-16,-49 0 16,-25 25-1,-50 0-15,1 0 16,49 0-16,-25 50 15,0-26 1,100-24-16,-1 25 16,25-25-1,0 0-15,0 0 47</inkml:trace>
  <inkml:trace contextRef="#ctx0" brushRef="#br0" timeOffset="92210.6221">21779 7417 0,'-50'0'62,"0"0"-62,-99 0 16,-99 0-16,25 74 16,25-49-1,49-25-15,-25 0 16,50 0-1,25 0-15,25 0 16,-75 173 0,-50 1-16,1 99 15,49-50 1,25 0-16,50-99 16,74 0-1,0-74-15,0 0 16,0 24-16,0 1 15,0 73 1,-25 1-16,0 74 16,25-49-1,0 0-15,0-75 16,0-25 0,0-24-16,0 0 15,25-26 1,0 51-16,24-26 15,50 51 1,-24-1-16,74 74 16,24-49-1,1-24-15,-75-26 16,-49-49 0,24 0-16,-24-25 15,24 0-15,25 0 16,75-50-1,-50 25-15,99 25 16,-99-25 0,50 25-16,-50-24 15,-25-1 1,25 0-16,100-99 16,-26 0-1,50-74-15,-25 49 16,-49 0-1,-50 25-15,-50 74 16,-24 25 0,-25-49-16,0 49 15,-25-49 1,0-1-16,0-49 16,24-74-16,1 0 15,-25-75 1,0 74-16,-25 1 15,1 49 1,24 25-16,-50 25 16,25 24-1,-24 26-15,24-26 16,-25 1 0,-49 24-16,-25-24 15,49 24 1,1 50-16,49-25 15,-74 25 1,-25 0-16,25 0 16,49 0-16,1 0 15,24 0 1,0 0 0,0 0-1</inkml:trace>
  <inkml:trace contextRef="#ctx0" brushRef="#br0" timeOffset="107776.6101">5457 10641 0,'-25'-25'47,"0"25"-32,1 0-15,-1 25 32,25 25-17,-99 49-15,-25 124 16,0-24-1,24 49-15,1 0 16,25-99 0,24-50-16,25-25 15,0 1 1,25-26-16,0-24 16,0 0-1,0 0-15,0 24 16,0 51-1,-24-26-15,24 0 16,0 1 0,0-1-16,0 1 15,0 24 1,0 25-16,0 74 16,24 100-1,26 74-15,-25 0 16,49-99-1,-49-50-15,0-49 16,-25-100-16,25 1 16,0-1-1,-1 0-15,1-24 16,0 24 0,25-24-16,-26 0 15,1 24 1,0-24-16,25-1 15,-26 1 1,1-25-16,0 0 16,49 24-1,26 26-15,73 24 16,-24-25 0,25-74 249,49-25-249,248 25-16,-24-99 15,123 25 1,-173-1 0,-99-24-1,-125 50-15,-73 24 0,-51 0 16,1 0 0,-1-49-16,125-100 15,-50 0 1,-25 1-16,-24-1 15,-26-49 1,1 99-16,-25-25 16,-25 25-1,0 0-15,0 25 16,-25-25-16,0-25 16,0 50-1,25 24-15,0 1 16,-24 49 203,-1 25-219,25-74 15,0-75 1,-25-99-16,0 0 15,0-99 1,-49 49-16,-1 0 16,-24 50-1,0 75-15,25 24 16,49 99 0,25 25-16,-25 25 15,25-25 1,0 1 15,-74-1-15,-75 0-16,0-25 15,-49 26 1,24-1-16,0 0 16,75 0-1,-50-24-15,50 24 16,-50-25-1,0 25-15,50-49 16,-50 24 0,0 26-16,50 24 15,0 0 1,25 0-16,-26 0 16,51 0-1,-26 24-15,-24 1 16,-74 50-1,-51-1-15,-24 25 16,75-24-16,24-26 16,74-24-1,26 0-15,24-25 16,0 25 0</inkml:trace>
  <inkml:trace contextRef="#ctx0" brushRef="#br0" timeOffset="114372.2138">15230 10864 0,'0'0'0,"-25"0"63,25 25-48,-25-25 1,25 25-1,-24 0 17,-1 24-32,-74 51 15,-25 24 1,24 0-16,51-75 16,-1 51-1,1-51-15,-1 1 16,25-25-1,0 24-15,1-49 16,24 50-16,0-25 16,-25 49-1,0 25-15,-25 25 16,26-49 0,24-26-16,0 1 15,0 24 1,0-49-16,0 25 15,0 24 1,0 50-16,0-25 16,0 75-1,-25-50-15,25 25 16,0-75 0,0 1-16,0-50 15,0-1 1,0 1-16,0 0 15,0 0-15,0 49 16,0-24 0,49 24-16,-24-24 15,-25-25 188,0 49-187,-25 149-16,1 25 16,24-49-1,49 74-15,125-50 16,-50 0 0,49 0-16,-73-99 15,-26-24 1,0-26-16,-24-24 15,0-1 1,-50-24-16,24 0 16,26 0-1,0 49-15,74 0 16,-75-24 0,75 24-16,-49-24 15,-26-25 1,-49 0-16,25-25 15,25 0 1,24 0 0,1 0-16,24 0 15,-25 0 1,50 0-16,-24 0 16,-51 0-1,1 0-15,-25 0 16,49 0-1,-24 0-15,74-50 16,24-49 0,76 0-16,-76-75 15,101 25 1,-76-49-16,-24 49 16,49-50-1,-74 51-15,-74-26 16,24 0-16,-24 26 15,-25 48 1,-25 1-16,0 25 16,0 24-1,0 0-15,0-24 203,0 0-203,0-26 16,0-24 0,0 25-16,0-74 15,0 73 1,-50 1-16,25-50 16,1 0-1,-26 1-15,0 48 31,1 26-31,24 24 0,0 26 32,25-1-17,0 0 1,-25 0-16,-24-49 16,-26 24-1,51-49-15,-51 49 16,50 1-16,1 24 31,-26 25 16,50-50-31,-50 25-16,-24 1 15,49-1 1,-49-25-16,-1 1 15,26 24 1,24 0-16,-25-25 16,1 26-16,-1-1 31,25 25-31,-74-75 16,0 26-1,0 24-15,-25-25 16,24 1-1,-24-1-15,50 1 16,-25 24 0,-25-25-16,49 25 15,-123-24 1,49-1-16,25 0 16,25 26-1,49 24-15,1-25 16,-1 0-1,25 25-15,0 0 32,25-25-32,-24 25 15,24-25 32,-25 25-31,25-24-16,-25-1 31,0 25-31,0 0 31,25-25-31,-49 25 16,24 0 0,-25 0-1,25 0 1,-24 0-1</inkml:trace>
  <inkml:trace contextRef="#ctx0" brushRef="#br0" timeOffset="127415.6082">26293 9996 0,'-25'0'78,"25"-25"-78,0 1 16,-25-1-1,-74 25 1,-50 25 0,-49 99-16,-25-75 15,49 51 1,-24-26-16,-26 0 16,26 75-16,-1-25 15,51 25 1,24 0-16,24 49 15,26-24 1,-100 74-16,75-74 16,0-50-1,49-25-15,1 0 16,-1-25 0,25 1-16,25 24 15,-25 50 1,1 25-16,-26-26 15,25 26 1,0-50-16,25 25 16,0-25-1,0-50-15,-24-74 203,24 25-156,0 25-31,0 123-16,49 100 16,50 0-16,-24-25 15,-26-49 1,51 24-16,-1-50 15,75 1 1,-50-50-16,-25-25 16,50 1-1,-50-26-15,50-24 16,-75-26 0,25-24-16,-74 0 15,50 25 1,-51-25-1,26 0 1,0 25-16,-1 0 16,26-25-1,-1 0-15,75 25 16,-75-25-16,25 0 16,25 0-1,-49 0-15,24 0 16,-24 0-1,49-25-15,-25 0 16,50-25 0,24 1-16,-24-1 15,-25 25 1,25-24-16,-75 24 16,26-25-1,-76 26-15,51-51 16,24-49-1,25-25-15,0-99 16,-25-99-16,0-174 16,25-124-1,0-198-15,-74 272 16,-50 274 0,0 123-16,-25 124 15,0 50 173,25-24-157,-74-26-31,-25-24 16,-25-75-1,0-25-15,-25-49 16,25 0-1,-50 24-15,25 26 16,25 48 0,-24 26-16,24 50 15,99-1 1,-25 50-16,25 0 31,1 0 0,-76 0 16,-24 0-47,-49 0 0,49 0 16,49 0 0,50 0-16,1 0 31,-1 0-16</inkml:trace>
  <inkml:trace contextRef="#ctx0" brushRef="#br0" timeOffset="165979.4718">10046 4316 0,'-25'50'47,"25"-26"-16,0 1 16,0 25-31,0 99-16,50 74 16,24 75-1,50 98-15,0 26 16,25-124-1,-75 49-15,26-74 16,-51-50 0,1 50-16,-1-25 15,1-50 1,0 1-16,24-25 16,-49-50-1,0-75-15,-1-24 16,-24 0-1</inkml:trace>
  <inkml:trace contextRef="#ctx0" brushRef="#br0" timeOffset="166999.4506">10269 7565 0,'0'25'94,"0"25"-78,75 49-16,49 99 15,99 75-15,-50-49 16,-49-51-1,-49-49-15,-26-49 16,1-51 0,-50 26-16,25-25 31,0-25 16,24-50 31,75-74-78,50-99 16,49-25-16,-49 50 15,-25-1 1,-75 125-16,-24 24 15,-50 25 1,0 0-16</inkml:trace>
  <inkml:trace contextRef="#ctx0" brushRef="#br0" timeOffset="169602.4577">25400 3175 0,'-99'149'328,"-25"49"-312,25 1-16,-1-50 16,26-1-1,-1-98-15,51 0 16,-1-26-1,25 1 32,-25 0-47,-49 99 16,24 0 0,-24-25-16,49-74 15,0 0 1,-74 99 218,-25 74-234,0 26 16,-25-26-1,50 0-15,24-49 16,-24 0 0,49-74-16,-24 49 15,49-50 1,-24 25-16,-1 0 16,0 50-1,-49 0-15,0 0 16,25 0-1,-26 0-15,26-50 16,24-50-16,50-24 16,-24 0-1,24 0 110,-50 24-93,-49 51-32,-1-26 15,76-24 1,-1-26-16,0 1 15,0-25 1,25 25 0</inkml:trace>
  <inkml:trace contextRef="#ctx0" brushRef="#br0" timeOffset="170655.2337">22647 6573 0,'-25'25'47,"25"0"-31,-25 24-16,0 26 15,-24 49 1,-1 0-1,0 50-15,1 49 16,-1 74-16,-24-24 16,24-49-1,1-51-15,24-24 16,25-75-16,0-24 16,0-25-1,0 0 1,74-100 78,149-98-79,100-26-15,-75 26 16,0 48-1,-99 26-15,-75 25 16,-24 74 0,-25-25-16,-25 0 15,24 25 1</inkml:trace>
  <inkml:trace contextRef="#ctx0" brushRef="#br0" timeOffset="176167.2422">8285 4614 0,'25'24'63,"24"76"-47,75 148-1,75 74-15,-26 224 16,1-174-1,-50-99-15,0 0 16,-50-100 0,1 26-16,-50-100 15,24 50 1,1 0-16,-1-25 16,1 24-1,-25-24 1,0-74-16,-25 0 15,24-50-15,-24 25 16</inkml:trace>
  <inkml:trace contextRef="#ctx0" brushRef="#br0" timeOffset="177046.7406">8384 7764 0,'50'49'47,"49"75"-31,50 50-16,99 25 15,-75-26 1,26-24-16,-75-50 16,-25-24-1,0-26-15,-74-49 32,-25 25-32,25-25 46,24-50-30,75-98 0,75-150-16,-25 25 15,24-99 1,-74 174-16,-74 49 16,-50 99-1,0 25-15,0 1 16,24 24-1</inkml:trace>
  <inkml:trace contextRef="#ctx0" brushRef="#br0" timeOffset="178206.1505">22225 4465 0,'-74'124'62,"-1"74"-62,1 1 16,-25 74-16,-1-1 16,26-24-1,-1-24 1,26-51 0,-1 100-16,1-25 0,24-99 15,0 0 1,25-50-16,0-49 15,0-1 1,0-24 0,0 0 46,-25-25-46,25 25-1</inkml:trace>
  <inkml:trace contextRef="#ctx0" brushRef="#br0" timeOffset="179080.2174">20960 5904 0,'0'0'0,"-124"744"47,50-397-31,-26-25-1,75-49-15,25-99 16,0-100 0,0 1-16,0-51 15,0 1 1,0 0 0,25-25 62,0 0-78,25-25 15,24 0 1,125-74 0,-1-74-16,124-26 15,-98-24 1,-51 99-16,-49 25 15,-74 49 1,-25 50-16,-25-25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5F59-230A-4E99-878B-B680048082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6E2B-18EA-4CC7-988E-12BDF877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Kriptografi dalam Blockchain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Aslan Alwi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itu enkripsi asimetrik?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utama untuk “Trust” dari konversi asset fisik menjadi asset digital adalah kriptografi enkripsi asimetrik.</a:t>
            </a:r>
          </a:p>
          <a:p>
            <a:r>
              <a:rPr lang="en-US" smtClean="0"/>
              <a:t>Enkripsi:</a:t>
            </a:r>
          </a:p>
          <a:p>
            <a:pPr lvl="1"/>
            <a:r>
              <a:rPr lang="en-US" smtClean="0"/>
              <a:t>Simetrik</a:t>
            </a:r>
          </a:p>
          <a:p>
            <a:pPr lvl="1"/>
            <a:r>
              <a:rPr lang="en-US" smtClean="0"/>
              <a:t>Asimetrik</a:t>
            </a:r>
          </a:p>
        </p:txBody>
      </p:sp>
    </p:spTree>
    <p:extLst>
      <p:ext uri="{BB962C8B-B14F-4D97-AF65-F5344CB8AC3E}">
        <p14:creationId xmlns:p14="http://schemas.microsoft.com/office/powerpoint/2010/main" val="3831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Enkripsi simetrik</a:t>
            </a:r>
            <a:endParaRPr lang="en-US"/>
          </a:p>
        </p:txBody>
      </p:sp>
      <p:pic>
        <p:nvPicPr>
          <p:cNvPr id="1026" name="Picture 2" descr="Symmetric vs. Asymmetric Encryption - What are differenc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17" y="1642574"/>
            <a:ext cx="8632371" cy="471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43000" y="741240"/>
              <a:ext cx="9546120" cy="5920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731880"/>
                <a:ext cx="9564840" cy="59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Enkripsi asimetrik</a:t>
            </a:r>
            <a:endParaRPr lang="en-US"/>
          </a:p>
        </p:txBody>
      </p:sp>
      <p:pic>
        <p:nvPicPr>
          <p:cNvPr id="2050" name="Picture 2" descr="Types of Encryption: What to Know About Symmetric vs Asymmetric Encryption  - InfoSec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11729"/>
            <a:ext cx="10826931" cy="474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44885" y="2377440"/>
            <a:ext cx="1502229" cy="236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RJ/lz/Iuaos1HFfbQnDZCcwh+Mzeloyu1wmSAVogIvKL3tu6Buq4q4ThCep+8XwvNMU0xo+rfYRFK6FyMG6wm1JMx8/JKH3P3+d1wOAyj2P7IblemvDANMmFq0x+3MEX9kv9e/xBXW5LwHx4jUBxCbGFfV1hc+hrxaabDlXM5p8=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894907" y="3686177"/>
            <a:ext cx="1449977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MIGfMA0GCSqGSIb3DQEBAQUAA4GNADCBiQKBgQCc7BNTfXLrJLYZQd5/nguUDl//ROwclEpaKxAdYu2jJEBdl4jd2hqJ8pN1kcOsV8swwvD5m/0ltWmEjlP9VbQBxBW38ZIqIkIOLxVGD4FGNpDgor6YIAh5CmrKy4J5qsnBmFRhiBKQxcw0/WRlrjUcj2mOFE6CV8Lsu6SsGVmXZQIDAQAB</a:t>
            </a:r>
            <a:endParaRPr lang="en-US" sz="900"/>
          </a:p>
        </p:txBody>
      </p:sp>
      <p:sp>
        <p:nvSpPr>
          <p:cNvPr id="7" name="Rectangle 6"/>
          <p:cNvSpPr/>
          <p:nvPr/>
        </p:nvSpPr>
        <p:spPr>
          <a:xfrm>
            <a:off x="2638697" y="2037806"/>
            <a:ext cx="1371600" cy="164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Ini dokumen saya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7114" y="3686177"/>
            <a:ext cx="1554478" cy="193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smtClean="0"/>
              <a:t>MIICdgIBADANBgkqhkiG9w0BAQEFAASCAmAwggJcAgEAAoGBAJzsE1N9cuskthlB3n+eC5QOX/9E7ByUSlorEB1i7aMkQF2XiN3aGonyk3WRw6xXyzDC8Pmb/SW1aYSOU/1VtAHEFbfxkioiQg4vFUYPgUY2kOCivpggCHkKasrLgnmqycGYVGGIEpDFzDT9ZGWuNRyPaY4UToJXwuy7pKwZWZdlAgMBAAECgYBqPzkynUyywy98WGnitEqYm0cKGktXalwRQvjtPK8zd3cRJ2mm9GZlolWPE/uNdAACausnxiMXZgYklw1tCJsQRnXUkktTybhwruuBr+st0URFxVPYtjII3ju1i4HNnhJEsBrajg2L5LNrtukH9JyRzyTne4IFv1s9TH3JCU+74QJBAPOB2fhlTxx0Xg96GTmkKw27o72gN5nxZTNtL1d4t3a8nmLBuqtcfq9wBHIdT+nfjmBqWejOTBU9es1Bh+zpyl0CQQCk+QrryQp2kAeIGpp18FG9cu3hnnFzWl60xQ7fQ4r9+gCS/F601VoakGkjg1KihHf9p2i8t2BTxAVEutBc3wCpAkEA3rjrTFYlaOpKyi8seVteAb6ZgqzTjluL6+C3B3Ojotfcqol1mp0MRpzXhCSpXkma6Tb9K4HddyP3eVux3pDsBQJANU9tIgiTYwDkDi1aoKYKJAhRqskCrF4VoKDVT3yKG8yABv+asyEGvvLPpvQ27eGUzNkeVW2EqUz8ztr3nitKEQJAI7hcYLsio3AseEhI4Gu3o1Oup0Jjq8S/rpI09Diq4Fr88aYIR09jl+bnNkakluQX6+Xy8EvE97BiOg6g3/IgqQ==</a:t>
            </a:r>
            <a:endParaRPr lang="en-US" sz="500"/>
          </a:p>
        </p:txBody>
      </p:sp>
      <p:sp>
        <p:nvSpPr>
          <p:cNvPr id="10" name="Rectangle 9"/>
          <p:cNvSpPr/>
          <p:nvPr/>
        </p:nvSpPr>
        <p:spPr>
          <a:xfrm>
            <a:off x="8401592" y="2037806"/>
            <a:ext cx="1371600" cy="164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Ini dokumen saya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membuat blockchain menggunakan PHP dan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blockchain? json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60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Kriptografi dalam Blockchain</vt:lpstr>
      <vt:lpstr>Apa itu enkripsi asimetrik?</vt:lpstr>
      <vt:lpstr>Enkripsi simetrik</vt:lpstr>
      <vt:lpstr>Enkripsi asimetrik</vt:lpstr>
      <vt:lpstr>Bagaimana membuat blockchain menggunakan PHP dan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Blockchain</dc:title>
  <dc:creator>7240</dc:creator>
  <cp:lastModifiedBy>7240</cp:lastModifiedBy>
  <cp:revision>5</cp:revision>
  <dcterms:created xsi:type="dcterms:W3CDTF">2023-06-14T04:31:12Z</dcterms:created>
  <dcterms:modified xsi:type="dcterms:W3CDTF">2023-06-18T03:29:22Z</dcterms:modified>
</cp:coreProperties>
</file>