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6" r:id="rId4"/>
    <p:sldId id="267" r:id="rId5"/>
    <p:sldId id="268" r:id="rId6"/>
    <p:sldId id="257" r:id="rId7"/>
    <p:sldId id="258" r:id="rId8"/>
    <p:sldId id="259" r:id="rId9"/>
    <p:sldId id="263" r:id="rId10"/>
    <p:sldId id="264" r:id="rId11"/>
    <p:sldId id="265" r:id="rId12"/>
    <p:sldId id="260"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6-05T07:46:52.046"/>
    </inkml:context>
    <inkml:brush xml:id="br0">
      <inkml:brushProperty name="width" value="0.05292" units="cm"/>
      <inkml:brushProperty name="height" value="0.05292" units="cm"/>
      <inkml:brushProperty name="color" value="#FF0000"/>
    </inkml:brush>
  </inkml:definitions>
  <inkml:trace contextRef="#ctx0" brushRef="#br0">28178 645 0,'0'0'0,"0"25"47,-25 0-16,1-1 0,-1-24-15,25 25-16,0 0 15,-25-25 1,25 25 0,-50 74-1,-24 0-15,-25 25 16,74-99-1,-25 25-15,50-26 16,-25-24 0,25 25-1,0 25 1,-49 24 0,-125 274-1,1-51 1,98-173-1,50 0 17,1-99-17,24 0 1,0 0 0,0-1-1,-25 51 1,0 98-1,0-98 1,0 24 0,1-49-1,24-25 32,0-1-16,0 1-31,0 149 32,-25-25-17,0 198 1,0-223 0,0-25-16,25-24 15,0-51-15,0 26 16,0-25-1,0 0 1,0 24 281,0-24-281,0 74-1,25-24-15,25-1 16,-1 0-16,-49 1 15,50 74 17,-25-50-17,24-50 1,26 51 0,-50-51-1,24-24 1,-24 0-1,0-25 1,-25 25 15,49 0-15,-24-1 0,25 1-1,24 25 1,1-25 15,-51-1-15,1-24 15,-25 25-31,25-25 31,-25 25-15,25-25-1,0 0 1,-25 25 0,24-25-1,1 25 1,0-25 15,-25 24-15,25-24-1,0 0 1,24 25 0,-24 0-1,0-25-15,0 0 16,24 50-16,1-50 16,0 24-1,272 51 1,124-1-1,-247-24 1,74 24 0,-75-24-1,-123-25 1,24-1 0,-25 1-1,-49-25 1,74 0-1,-24 0 17,-1 0-32,-24 0 15,-1 0-15,1 0 16,-25 0 15,0 0-31,24 0 313,26-25-298,-26-49 1,100 24-16,0-74 16,-25 75-1,25-50-15,0 24 16,74-49-1,-74 75 17,-125 24-17,51-25 1,-50 25 0,49 1-16,-24-51 15,-26 50-15,-24 1 16,25-26-1,0 50-15,-25-25 16,0 0 15,0-24-15,25-100 0,-25 124-1,0-74 1,0 74 15,0 0-15,0 0-1,0-49 1,0-50-16,0-25 16,-25-74-16,-25 74 15,26 50 1,24-25-1,-25 74 1,25 25 0,-25-24 15,0-26-31,-49-73 16,-125-349-1,75 299 1,-49-199-1,-26 0 17,50 199-17,-49-199 1,24 75 0,100 198-1,24 49 1,26 25-1,-26 50 235,0-24-234,-49 24 0,0 0-16,-75-50 15,-24 25 1,-25-24-16,24 49 16,-148-50-1,99 25 1,198 25 15,25 0-15,1 0-1,-26 0 1,-124 99 0,26-49-1,-51 24 1,100-49-1,74-25 1,25 25 0,-25-25-1,0 25 1,1 0 0,-51-25-1,50 0-15,1 25 16,-1-25-1,0 0 189,25 24 202</inkml:trace>
  <inkml:trace contextRef="#ctx0" brushRef="#br0" timeOffset="20217.5864">7565 2332 0,'25'0'16,"0"24"15,-25 1-15,50-25-16,24 50 16,0-25-1,323 148 1,-173-98-1,197 49 1,-247-75 0,74 75-1,-99-74 1,-75-25 0,-49 0-16,49-25 15,1 24 1,74 1-16,-75 25 31,149-25-15,125 123-1,-125-73 1,124 74 0,-124-75-1,-173-24 1,74-1-1,-74-24 1,-26 0-16,51 0 16,49 24-16,0 51 15,25-26 1,198 174 0,25 25-1,-198-149 1,123 74 15,-49-49-15,-173-99-1,123 99 1,-49-75 0,-25 25-1,99-24 1,-173-51-1,24 1 1,-24 25 312,0-25-312,74 24-1,24 26-15,-24-1 16,0 25 0,-49-74-1,-26 50-15,26-51 16,-50 1-16,24 0 16,-24-25-1,49 25 1,-49 0-1,25-1 1,24 26 0,-24-50-1,0 50-15,-1-26 16,1 1 0,24 25-16,-24-25 15,24 24 16,-49-24-15,0 0 0,-25 0-1,25-25 1,-1 24 0,1-24-1,25 25 1,-25 0-1,24 0 1,-24-25 0,25 25-1,-1 24 1,-24-49 0,0 25 15,0-25 0,-1 0-15,-24 25-1,25-25 17,-25 25-32,25-25 31,0 24-31,0-24 31,-25 25 0,25-25-15,-25 25 15,24-25 0,1 0-15,-25 25 0,25-25-1,-25 25 1,25 0 0,24-1-1,-24 26 1,0-50-1,-25 50 1,25-50 0,0 24-1,-1 1 17,1-25-17,-25 25 95,25 0-95,0-25 16,-25 25 1,25-25-17,-1 0 1,-24 24 0,25-24-1,-25 25-15,25 0 31,-25 0-15,25-25 0,0 0-1,-25 25 1,24-25 0,-24 24 15,0 1 16,25-25-32,-25 25 1,25 0 0,0 0 15,0-1-16,-25 1 1,0 0 0,24-25-1,-24 25 1,0 0 0,25-1-1,0 1 1,0 0-1,-25 0 1,0 0 0,25-1-1,-25 26 1,24-25 0,-24 24-1,0-24 16,0 0 16,0 0-31,0 0 0,0-1-1,0 1 16,0 0-15,0 25 0,0-1-1,0 1 17,0-25-17,-24-25 1,24 25-1,-25-25 1,25 24 0,-25-24-1,0 0 1,25 25 0,-25-25-1,1 0 63,24 25-62,-25-25 15,0 25-31,25 0 16,-25-25-1,0 24 32,25 1-15,-24 0 14,-1-25-30,25 25-16,-25-25 31,25 25-15,0-1 15,25-24 1282,0 0-1298,-1 0 1,1 25 0,0-25 15</inkml:trace>
  <inkml:trace contextRef="#ctx0" brushRef="#br0" timeOffset="21729.5427">16694 8161 0,'0'25'125,"0"-1"-109,0 1-1,24 0 1,-24 0-16,25 0 15,-25-1 1,25-24 0,-25 25-1,0 0 1,50 25 0,-26 49-1,26-50 1,0 51-1,-50-76 1,24 1 0,1 0-1,-25 0 32,25-25-47,0 0 31,24 0 1,-49-25-32,50 0 15,0-24 1,24-1 0,-49 50-1,-25-25 1,25 25-1,-25-25 1,24 25 0,-24-24 15,25 24 31,-25-25-15</inkml:trace>
  <inkml:trace contextRef="#ctx0" brushRef="#br0" timeOffset="24852.4595">16818 12154 0,'-50'0'31,"25"-25"-15,0 25 0,-24 0-1,-348-49 1,99-26 0,1 26-1,-51-26 1,150 51-1,-100-1 1,25 25 0,75 0-1,-149 99 1,173-49 0,149-1-1,-49-24 1,74 25-1,-99 24 1,-25 25 0,-50 149-1,100-173 1,74-50 0,0-1-1,0 1 32,24 25-31,-24-25-1,25-1 1,-25 1 0,25 0-1,74 124 1,0-25-1,224 149 1,-174-174 0,198 75-1,-74-26 1,-25-73 0,347 98-1,298-24 16,-471-124-15,148 74 0,100 1-1,-397-51 1,248-24 0,-298-25-1,-25 0-15,26-25 16,-1-24-16,149-1 15,25-49 1,273-50 0,-199 0-1,-248 99 1,25-49 0,-173 50-1,-26 24 1,-49 0-1,25 25-15,-25-25 32,0 0-17,0 1 32,0-1-31,0-25-1,-50-74-15,50 0 16,-74 0 0,0 50-16,24-26 15,0 51 1,-24-75-16,-25 25 16,-199-100-1,-173-24 16,223 124-15,-174-100 0,100 75-1,198 75 1,-149-75 0,-75 0-1,175 99 1,-100-25-1,124 25 1,-74-24 0,-50 24-1,124 25 1,50 0-16,-50 0 16,100 0-1,-26 0-15,50 0 31,-49 0-15,-25 0 0,-1 25-1,-148 49 1,124-49 0,50 0-16,0-25 15,49 25-15,-50-1 16,-49 1-1,-49 25 1,-26-25 0,150-1-1,-1-24 1,0 0 0,26 25 15,-26 0-16,0 0 1,26 0 0,-51 24-1,50-49 1,1 25 15</inkml:trace>
  <inkml:trace contextRef="#ctx0" brushRef="#br0" timeOffset="31384.6958">16818 0 0,'-25'0'31,"0"0"-31,-25 0 16,26 0-1,-26 0-15,25 0 16,-74 25 0,74-25-1,0 25 16,-24-25-15,24 24 0,0-24-1,-25 0 1,50 25 0,-24-25-1,-1 0 16,0 0-31,0 0 16,0 0 0,-24 25-1,-75 0 1,74 0 0,1 24-1,-1-24 16,25-25-15,0 0 15,25 25-15,-24-25 0,24 25-1,-25-1 1,25 51-1,-25-50 1,0 24 0,25-24-1,0 0 1,0 0 0,0 24 15,0-24-16,0 124 1,0-99 0,0 24-1,0-49 1,0 0 15,0-1-15,0 1 15,0 0-15,0 25 15,25-1-15,0 1-16,0-1 15,24 26 16,1-1-15,-25-24 0,24-1-1,-24-49 1,25 25 0,-1 25-1,-24-50 1,25 25-1,-26 24 1,26-49 0,-25 25-1,0-25 1,24 25 0,26 25 15,-75-26-16,49-24 1,26 25 0,-50-25-1,-1 0 1,26 25 0,-25 0-1,24-25 1,1 25-1,0-1 1,-1-24 15,26 0-31,-1 0 16,149 75 0,-99-50-1,0-1 16,-74-24-15,-50 25 0,99-25-1,-24 0 1,-26 25-16,1-25 16,-25 0-16,-1 0 15,51 0 1,-50 0-16,24 0 15,-24 0-15,0 0 16,0 0 0,-1 0 15,1 0 0,0 0 0,-25-25 1,25-24-32,0-1 15,49-49 1,124-174 0,-73 124-1,-1-25 1,-75 75-1,-24 74 1,-25 1 47,0-1-32,0 0 31,0 0-62,0-49 16,-25-25-16,0-50 16,-24 50-1,-1-26 1,1 51-16,24 0 15,-25-1-15,25 50 16,-24-24 0,-1-26-1,-49 1 1,49 74 0,-24 0 15,-1 0-16,-49 0 1,0 0 0,25 0-1,50 0 1,-1 0 0,25 0-1,0 0-15,1 0 16,-51 0-16,1 0 15,49 0 1,-124 0 0,0 0-1,75 0 1,-25 25 0,74-25 15,-50 25-16,1-25 1,24 0 0,26 0-16,-1 0 15,0 0-15,0 0 16,0 0 0,25 24-1,-24-24 1,-1 0-1,0 0 1,-25 25 0,26 0-1,-1-25 17,0 0-1</inkml:trace>
  <inkml:trace contextRef="#ctx0" brushRef="#br0" timeOffset="40068.8834">18058 2034 0,'0'25'15,"0"0"32,25-1 16,-25 1-63,24 50 15,26 98 1,0 1-16,-26 24 16,1-24-1,-25-50 1,50 0-1,-50-74 1,0-1 0,49 75-1,-49-49 1,0 222 0,50-123-1,-50-100 1,0 26-1,0-76 1,0 1-16,0 0 16,0 0-1,0 0-15,0-1 235,0 1-220,0 74 1,0 1-16,0-1 16,0 74-1,0-48 1,0 197-1,0-148 1,0-100 0,0 124-1,0-74 1,-25 50-16,25 0 16,-25-1-16,1 1 15,24-100 1,-25 50-1,25-74 1,-25-25 0,25 49-1,-50-24 1,50 0 0,-24-50 234,-1 99-219,-25-25-31,25-49 15,25 0 1,-24 0-16,-1-1 16,0 1-1,0-25 1,0 0 0,1 0-1,-1 0 1,-25 50-1,-99 74 1,25-75 0,0 1-1,50-50 1,49 0 0,0 0 15,-223 124-16,25-50 1,-99 50 0,222-74-1,26-50-15,49 0 16,0 0-16,0 0 16,1 0-1,-51 0 1,-346 25-1,297 0 1,-75-1 0,125-24-1,49 0 32</inkml:trace>
  <inkml:trace contextRef="#ctx0" brushRef="#br0" timeOffset="43996.9908">14957 8508 0,'0'-25'16,"-25"0"15,-24 1-31,-1-26 16,1 25-1,-51-24 1,51 24 0,49 0-1,-25 25 1,-25 0 15,-74 0-31,0 0 16,-49 0-1,-51 0 1,100 0 0,100 0-1,-51 0 1,-49 0 0,-49 0-1,24 0 1,-25 0-16,50 0 15,50 25 1,-1 0 0,50-25-1,-24 49 1,-150 125 0,1-25-1,148-75 1,26-24-1,-1-26 1,25 1 0,0 25-1,0 24 1,0 75 15,0-99-15,0-1-1,0 1 1,0-25 0,0 0-1,0-1 1,0 100 0,0 0-16,0-49 15,25 24-15,-1-49 16,-24 24-1,0-49 1,25 24 0,0-24-1,0 25 1,0 49 0,-1-74 15,1 49-16,0-49 1,0 0 0,24 49-1,26-24 1,74 99 0,-50-25-1,-74-124 1,-1 49-1,1-24 1,0-25 0,-25 25 15,50 0-31,-26 0 31,1-25-15,25 49-1,24 50 1,26-49 0,-76-50-1,26 25 1,-50 0 0,25-25-1,0 0 1,-1 24-1,1 1 1,99 25 0,0 0-1,0-26 1,-25 26 0,-74-50 15,0 0-16,25 25 1,-1-25 0,50 25-1,-49-25 1,-25 0 0,49 0-1,-24 0 1,-25 0-16,74 0 15,0 0-15,50 0 16,-75 0 0,26 0-1,-26-25 1,-49 0 0,24 25 15,1-25-16,-25 25 1,0-25 0,-1 1-1,26-26-15,0 25 16,-26 0-16,1 0 16,0 1-1,-25-1 1,25 0-1,-25 0 1,25-24 0,173-323-1,-49 99 1,25-124 0,-125 248 15,-49 99-16,0 1 1,0 24 31,0 0-47,-25 0 16,1-49-1,-76-100 1,51 75-1,-50-124 1,49 124 0,25-25-16,0 49 15,-24-74 1,-1 50-16,1 50 31,49-26-15,-25 26-1,0 24 1,0 25 0,25-25-1,-25 25 1,0 0 0,1-25-1,-1 0 1,-25 25-1,25-24 1,1 24 15,-1 0 1,0 0-17,0 0 16,0 24 1,-24 1-1,24-25 0,25 25-15,-25-25-1,0 25 1,1-25 0,-1 25 15,0-25-31,25 24 31,-25-24-15</inkml:trace>
  <inkml:trace contextRef="#ctx0" brushRef="#br0" timeOffset="79552.4592">13469 7714 0,'0'0'16,"-25"0"-1,-24 25-15,-51-25 16,26 25 0,24 0-16,1-1 15,-26-24 1,50 25 0,1-25-1,-1 25 16,25 0-15,-99 99-16,-25 50 16,-174 222-1,149-197 17,100-150-17,-1 26 1,50-50-1,0-1 17,0 26-32,-25 25 15,25-1 1,-50 75 0,26-100-1,24 26-15,0-26 16,0 1-1,0 0-15,0-26 16,0 1 0,0 0-1,0 0 17,0 0-17,0 49 1,0-24-1,0 49 1,0-74 0,0-1-16,0 26 15,0-25-15,0 0 16,0 0 0,0 24-1,0-24 1,0 25-1,74 24 1,-24 75 0,-1-75-1,26 50 17,-50-25-17,49-24-15,-24-26 16,24 26-16,0-1 15,50 50 1,0-24-16,-99-51 16,50 1-16,-26-25 15,-49-1 1,50 26 0,-1-50-1,1 25 1,49 0-1,-24-1 1,-50-24 0,49 25-1,-24 0 17,-26-25-32,100 25 15,-24-25-15,98 25 16,75-25-1,223 0 1,-99-75 0,-248 26-1,-50-1 1,-49 25 0,-26 25-1,-24-25 1,0 1 15,0-26-15,25 25-1,0-24 1,-25-1 0,0 25-1,0-25 1,0 26-1,0-1 32,0-25-15,25 1-32,-25-75 15,49-75 1,1-173-1,-25 149 1,-25 173 0,0-24 15,0 24-15,0 25-1,0 1 1,0-1-1,-25-50-15,0-49 16,0 0-16,1 0 16,-1 0-1,-25-74 1,25 99 0,1 49-1,-1-49 1,0 49-1,25 25 1,-25-24 0,25 24-1,-50-49 1,1-26 0,49 51-16,-50 24 15,50 0 1,-25 25-16,25-25 15,-24 1 1,24-1 0,-50-25-1,-49-74 1,49 99 0,-24-24-1,49 24 1,0 0-16,0 25 31,-49-50-31,-50 1 31,0-1-15,-99-24 0,148 49-1,-74-49 1,-24-1-1,98 50 1,-24-24 0,0 24-1,74 25 1,-24 0 0,24 0-1,0 0-15,0 0 31,0 0-15,1 0 15,24 25 126,0 0-126,0-1 16,0 1 15</inkml:trace>
  <inkml:trace contextRef="#ctx0" brushRef="#br0" timeOffset="88861.0496">18951 1017 0,'0'-25'46,"25"25"33,-1 0-64,1 0 48,0 0-1,0 0 16,0 0 0,-1 0-46,1 0-17,25 25 1,-1 0 0,-24-25 15,0 25-31,49-25 15,-49 24 1,50 1 0,-51 0-1,51 0 1,-25 0 0,-26-1-1,26 1 1,74 25-1,-74-25 1,123 74 0,-74-25 15,25-24-31,-74-25 16,0 24-16,-1-24 15,-24 0 1,0-25-16,0 25 15,-1 0-15,1-25 16,0 24 0,0 26-1,49 24 1,-24-24 0,74 99-1,-50 0 1,125 173-1,-50-49 1,-125-174 0,26 0-1,-25-49 1,-25 0-16,25-1 16,-1-24-1,1 49 1,-25-49-1,0 25 1,0 123 0,0 76-1,0-150 1,0 149 0,0-174-1,0 1-15,0-51 16,0 1-1,0 0-15,0 0 32,0 24-17,-25 26 1,-24 74 0,-1 99-1,25-124 1,1-99-1,-1 24 1,0-24 218,25 0-202,-25 0-32,-24-1 31,24 1-15,25 0 30,0 0-46,-25 0 16,-25 49 0,50-24-1,-49-26 1,24 26 0,25-25-16,-25 0 15,25-1 79</inkml:trace>
  <inkml:trace contextRef="#ctx0" brushRef="#br0" timeOffset="108585.2108">19695 7813 0,'-50'0'16,"100"0"-16,-124 0 0,49 0 16,-50 50-1,-198 24 1,25 51 0,100-76-1,-1 1 1,74-1-1,51-49 1,24 75 0,-50-1-1,0 75 1,-24 25 0,74-100-1,-50 174 1,50-25-1,0-49 1,0 0 15,0-1-15,0-49 0,0-25-1,0-49 1,0 25-16,0 49 15,25 0-15,25 49 16,-26-74 0,51 149-1,-25-74 1,-1-124 0,-24 24-1,25-24 1,-50-25-1,24-1 17,-24 26 483,0 24-515,50 50 16,-25 25 0,124 174-1,-50-199 1,74 25-1,-98-100 1,-26-24-16,1 0 16,0 0-16,49-1 15,25-24 1,198 50 0,75-25-1,-248-25 1,174 0-1,-224 0 17,50-25-17,-1-74 1,-73 0 0,74-75-16,24 0 15,1 1-15,-50 49 16,-25 24-1,-24 26 1,-51 24 0,-24 26-1,0-1 17,0-25-17,0 1 1,0 24 187,0-75-187,0 1-1,0-99-15,0 49 16,0-25-16,50 75 15,0-50 1,-50 75 15,0-75-31,0 75 16,-25-1-16,0-24 16,0 49-1,0-24 1,25 49-1,-24 0 32,-1 1-47,0-26 16,-99-74 0,99 99-1,-49-49 1,49 24-1,0 25 1,0 1 15,1-26-15,-51-24 0,-24-75-1,49 99 1,25 0-16,1 26 15,-26-1-15,50-25 16,-74 25 0,-26-49-1,-98 0 1,99 24 0,-174-24-1,74-26 1,1 51-1,-372-174 1,421 173 15,49-25-31,1 51 16,50-26-16,24 50 16,-25-25-1,50 0 1,-25 25-1,25-24 142</inkml:trace>
  <inkml:trace contextRef="#ctx0" brushRef="#br0" timeOffset="133425.3991">20935 5507 0,'0'24'172,"0"1"-141,-99 50-31,-25 24 16,25 25-1,-50-25-15,-50 50 16,-49-25 0,25 0-1,-223 74 1,-423 100 0,26-124-1,446-100 1,-124 1 15,75-51-15,347-24-1,74 0 173,0 0-173,-74 0 1,-100 50 0,-98 24-16,-100 26 15,99-51 1,1-24 0,-175 49-1,299-74 1,123 25-16,0-25 15,26 25-15,-1 0 47,25 0-31,-75 24-16,26 1 16,-1-25-1,50-1 1,0 1 46,-49 25-62,24-1 16,0 51 0,-25-1-1,1-25-15,-1 50 16,25-74-16,1 0 15,24-1 1,0-24 0,0 0-1,0 0 32,0-1-16,0 1-15,0 0 0,0 0 46,0 0 79,0-1-110,24-24 32,-24 25-63,25-25 31,-25 25-31,50-25 15,-25 50 1,-1-26-16,26-24 16,-25 25-1,0-25 1,-1 0 0,-24 25-1,25 0 1,0-25 109,0 0-31,0 0-32</inkml:trace>
  <inkml:trace contextRef="#ctx0" brushRef="#br0" timeOffset="135713.5563">13618 8632 0,'0'0'0,"0"25"62,0 0-46,0-1 0,0 1-1,0 0 1,0 0 15,0 0-15,0-1-1,25 1 1,-25 0 0,24 25-1,1-26 1,-25 1 15,0 0-31,0 0 63,-25-25 155,1 0-202,-1 0 0,0 0 15,0 0 0,0 0 0,1 0-15,24-25 0,-25 25-1,25-25 32,-25 25-16,25-25 235,-25 25-235,25-24 47,-25 24 32,1 0-79</inkml:trace>
  <inkml:trace contextRef="#ctx0" brushRef="#br0" timeOffset="173225.656">10666 9451 0,'0'0'0,"-25"0"32,0 0-17,1 0 1,-76 0-1,1 0-15,25 0 16,-1 0 0,26 0-16,24 0 15,0 0 1,0 0-16,-24 0 31,-26 0-15,-123 49-1,-1 1 1,-321 74 0,197-99-1,249-1 1,-50-24 0,99 0-1,0 0-15,0 25 16,-99-25-1,50 50 1,-50-1 0,49-49-1,51 0 1,-1 0 0,0 25 15,-50 25-16,-73 24 1,73-24 0,50-25-16,1-25 15,-1 25-15,0-1 16,25 1 15,0 0 0,0 25-15,0-26 0,0 26-16,0 0 15,0 24 1,0-24 15,0-26-15,0 1-1,0 0 1,0 0 0,0 0 31,0-1-47,25 1 15,0 25 1,-25 24-1,24-24 1,1-50 0,0 49-1,0-24 1,-25 0 15,49 0-15,100 49-1,75 25 1,-26 1 0,-124-75-1,50-1 1,-99-24 0,25 25-1,74 0 1,-25-25-1,-25 0-15,1 0 16,-25 0-16,-1 0 16,1 0-1,-1 0 1,26 0 0,-26 0 15,175 0-16,222-74 1,-247 24 0,24-49-1,-174 99 1,-24 0-16,0-25 16,0 25-1,-25-25 16,0 0 1,49-24-17,26-1 1,-1-49-16,50-25 16,50-50 15,-100 100-16,-74 49 1,0 0 0,0 0-1,0 1 32,0-26 0,-25 50-31,1-50-1,-1 26-15,-25-26 16,1-24 15,-1 49-15,50 0-16,-25 0 15,0 25 1,25-25 0,-24 25-1,-1 0 1,25-25 0,-25 25-1,-25-24 1,50-1-1,-24 0 1,-1 25 0,0 0-16,0-25 47,0 0-32,-24 1 1,-1 24-1,1-25 1,49 0 0,-50 25-1,25-25 1,0 25 0,25-25 15,-49 25-31,24-24 15,-25 24 1,1 0 0,49-25-1,-25 25 17,0 0-1,0 0-16,1 0 64,24-25-64,-75 25-15,1-25 16,-1 25-1,50 0-15,-24-25 16,24 1 0,0 24 15,0 0-15</inkml:trace>
  <inkml:trace contextRef="#ctx0" brushRef="#br0" timeOffset="175752.9691">9922 9599 0,'0'0'0,"49"0"16,1 0 0,-50-24-1,25 24 1,-25-25 0,25 25-1,0 0 16,-25-25-15,124-49-16,24-26 16,1-24-1,-99 75 1,-1-1 15,-24 25-15,-25 1 46,0-1-46,0 0 15,25-50-15,99-98-1,50-50-15,-50 74 16,0-50 0,-99 150-1,-1 24 1,-24 0 15,0 0 16,-24 1-16,-1-1-31,-25 0 16,0 0 0,-24-25-1,49 26 1,0-1-1,1 25 17,-1 0-17,0 0 17,0 0-17,0 0 1,-24 0-1,-75 0 1,74 0 0,25 0-1,1 0 1,-1 0 15,0 25 0,25-1-15,-25-24 0,25 25-16,-25 0 31,25 0-31,-24-25 31,24 25 0,0 0 16,-25-25-15,25 49-17,-50-49 1,50 25-16,-25 0 15,1 0 32,-1-25 125,0 0-172,25 24 94,-25-24-32,0 25-15,25 0-31,-24-25 0,-1 0-1</inkml:trace>
  <inkml:trace contextRef="#ctx0" brushRef="#br0" timeOffset="177355.1769">10220 8062 0,'-25'24'47,"25"1"-31,-25 25 15,0-25-15,-24-1-1,49 26-15,-25-25 16,25 0 31,0-1 78,-25-24-78,0 25-32,50-25 157,0 0-141,0 0 1,24 0-17,1 0 1,-1 0 0,-24 0-1,25 0 1,-25 0 15,-1 0 0</inkml:trace>
  <inkml:trace contextRef="#ctx0" brushRef="#br0" timeOffset="179671.8463">15900 1488 0,'0'0'0,"-25"0"32,0 0-32,-74 0 15,-50 25 1,-297 149 15,198-75-15,-25 25-16,50-25 15,49 0-15,25-49 16,75 0 0,-50 24-1,-100 124 1,51-49 0,-249 298-1,-372 173 1,571-422-1,25 1 1,123-150 0,50-24-16,25 0 15,-24 0 1,-51 99-16,-98 173 16,-175 274 15,51-75-16,197-322 1,26-75 0,74-74-1,0 0 17,-50 49-32,26 0 15,-26 1 1,0 24-1,50-74 1,-24 24 47,-26 26-48,-124 222 1,100-222-1,0 74 1,49-124 0,0-25-1</inkml:trace>
  <inkml:trace contextRef="#ctx0" brushRef="#br0" timeOffset="181007.8286">9947 6722 0,'0'50'31,"-25"-26"-31,25 1 31,0 0-15,0 0-1,0 25 1,-25-1 0,0 50-1,0-49 1,25-25-1,0 0 1,0-1 0,0 1-1,50-25 188,0 0-187,-26 0 0,51 0-1,-50 0-15,24 0 16,-24 0 0,25 0-16,-25 0 31,-1 0-16,26 0 1,0-25 0,-1 1-1,50 24 1,-74 0 0,25-25-1,-25 25 1,-1 0-1,1 0 17</inkml:trace>
  <inkml:trace contextRef="#ctx0" brushRef="#br0" timeOffset="194445.5573">12328 9103 0,'0'-24'47,"-25"-1"31,0 0-47,1 0 0,-51-25-31,50 26 16,-24-51-1,-1 50-15,50 1 16,-50-26 0,26 50-1,24-25 1,-25 25 0,-50-25-1,26-24 1,-75-50-1,49 74 1,1-25 0,0-24-1,49 49 17,-25 0-17,-24-49 1,24 24-1,-24 25 1,-1 1 0,75-1-1,-25 25 1,1-25 0,24 0-1,-124-49 1,49 49-1,-24-50 1,-25-24 0,74 50-1,-49-1 17,-25-74-17,-49 0 1,-150-124-1,174 149 1,75 24-16,-50 1 16,49 49-16,26-24 15,-26 24 1,-73 0 0,24-25-1,74 50 1,-74-25-1,25 25 1,24 0 15,1 0-31,-100 0 32,149 0-17,-49 25 1,49-25-1,25 25-15,-25-25 16,-24 25 0,24 0-1,-25 24 1,1 1 0,24-25-1,0-25 16,25 25-31,0-1 16,-124 76 0,74-26-1,-49 50-15,0 0 32,49-99-32,26 49 15,-1-49 1,-25 0-1,50 0 1,-25-25 0,25 49-1,-74 50 1,49-24 0,-49 74-1,49-124 1,0-1-16,25 1 15,-25-25 1,25 25 0,0 0-1,-49 0-15,-1 49 32,25-24-17,-24 49 1,-1-50-1,25-24 1,1 0 0,-1 25-1,0-1-15,-49 1 16,74-1-16,-50-24 16,25 25-1,0-25 1,0-25-1,25 24 1,-24 1 0,-1-25-1,0 50 17,-25-25-17,26-1 1,-1-24 46</inkml:trace>
  <inkml:trace contextRef="#ctx0" brushRef="#br0" timeOffset="195846.9271">6573 8706 0,'0'25'125,"0"0"-109,0 0-1,0 0 16,-25 24 1,1 1-17,-1 24 1,-25 75-16,1-50 16,-1 1-1,50-76-15,0 26 16,-25-25-1,25 0 32,50-25 110,-25-25-157,-1 0 15,26 0 1,24-24-16,1 24 15,-26-25 1,26 25-16,-26-24 16,1 24-1,-25 25 17,-25-25-17,25 25 1,-25-25-1,25 25 1</inkml:trace>
  <inkml:trace contextRef="#ctx0" brushRef="#br0" timeOffset="226176.5995">3919 7665 0,'0'-25'16,"0"0"-1,0 0-15,75-74 16,73-75-16,-24 1 31,25-50-31,0 49 16,49-49-16,-73 49 16,-1 25-1,124-99 1,-25 25-1,-99 99 1,174-149 0,-75 25-1,248-248 1,149-124 0,-446 397-1,49 24-15,0 100 16,-148 49-1,-26 25-15,-24 1 16,-25-1 234,75-50-234,123-49-16,0-99 15,100 50 1,-25-76-16,149-23 16,-75 24-1,-25 24 1,174-24-1,-297 149 1,-26 25-16,-49 49 16,25 0-16,0 0 15,-25 0 1,25-24-16,-25-1 16,25 25-16,24-24 15,1-1 1,248-99-1,49-74 1,-198 149 0,397-174 15,-497 173-15,-24 1-16,0 74 15,-99-50-15,-1 50 16,-24 0-1,0 0-15,0 0 16,49-25 218,100 25-234,24-24 32,75-26-32,-25 50 0,149 0 15,421 0 1,-297 0 0,199 0-1,-423 0 1,-24 0-16,-50 0 15,1 0 1,-76 0-16,-24 25 16,100 0 15,-1 24-15,-99 1-1,25-1 1,-50-24-1,0 0 1,25 0 0,0 0-1,-74-25 1,49 24 0,-49-24-1,-25 0 16,-25 25-31,49-25 16,1 0 15,-1 0 235,1 0-266,74-25 16,0 25-1,124-24-15,124-51 16,199 26-1,24-75 1,1166 74 0,-124 50-1,-1041 0 1,619 0 0,-223 0-1,-669 0 1,73 0-1,-197 0 1,-50 0-16,-25 0 31,74 50-31,-24 24 16,24 0 0,50 1-16,-24 24 15,-51-49-15,1-1 16,-25-49-1,74 50 1,-25 74 0,-98-74-1,24 49 1,-100-99 187,1 0-187,74 25-16,1-1 15,98 51-15,-24 74 16,-25-25 0,247 496-1,-396-124 1,0 198-1,0-247 1,0-274 15,0 100-15,-24 50 0,-26-125-1,-49 199 1,24-198-1,-24 49-15,0-75 16,24 50-16,1-49 16,0-25-1,49-149 173,-74 50-157,-323 148-31,-521 124 16,298 1-1,-1289 495 1,1041-445 0,-447 172-1,819-272 1,397-223-1,100-26 1,-1 1 15,-50 75-31,-49 73 16,25-24-16,74-50 16,0-99 140,1 25-141,-125 99-15,-223 74 16,-124 274 0,-149 73-16,149-73 15,-75 24 1,149-174 0,26 1-1,346-274 1,0 1-1,-148 248 1,24-125 0,25-24-16,1-25 15,123-99-15,-25 0 16,50 0 0,-25-25 202,1 0-202,-100 99 0,-100 50-1,-48 24-15,-175-24 16,-99 49-1,125-74-15,-671 25 16,497-149 0,-397-49 15,595-51-15,-124 1-16,50 0 15,148 25-15,-24-1 16,49 26-1,1 49 1,222 0 0,50 0 171,1 0-187,-51-25 31,-346-50-31,-200-98 16,-197-150 0,99 1-16,24-25 15,149 24 1,25 1-16,249 198 16,48-25-16,75 124 15,125 0 1,24 0 187,-50 25-187,-99 0-1,-74 25-15,74 0 16,-24-25-1,-26 0-15,-123-74 16,-1043-497 15,249 1-15,893 446 0,99 49-1,124 50 1,-25 25-16,0 0 62,25-24-15,-25 24 0,-24 0-16,24 0-15,-49 0-16,24-25 16,25 25-1,0-50-15,-148 25 16,-1-99-1,-74 25 1,-99-99 0,248 123-1,99 50 1,0 1 156,-25-26-172,25 25 15,0-49 1,0-199-16,0-74 16,25-1-1,74-148 1,-50 323 0,1 98-16,-50 50 15,0 1 1,25 24-16,-25-25 94,25 25-79,-1-25 32,1-25-31,75 1-16,-26 24 15,-49-25 1,0 50-16,-1 0 156,-24 25-125,25-25-15,0 0 15,0 0 1,0 25-17,-1-25 16,1 0 1,-25 25-32</inkml:trace>
  <inkml:trace contextRef="#ctx0" brushRef="#br0" timeOffset="259178.5125">1836 12824 0,'-25'-50'47,"0"50"-47,0 0 15,-173-49 1,74 24 0,74 25-1,-24-25 1,49 25 15,-25 0-15,1 0-1,-51 25 1,76 0 0,-26 0-1,25-25 1,-24 49 0,-1-24-1,25 0 1,-124 124-1,75-75 1,49-24 0,-24-26-1,24-24 1,25 25 0,0 25-1,-25-25 1,0 74-1,-25 25 17,50-99-17,0 24 1,0-24 0,0 0 15,0 0-16,25 0 1,25 24 0,0-24-1,24 0 1,-24 0 0,24-25-1,174 49 1,74-24 15,-222-25-15,272 0-1,-174 0 1,-99 0-16,50 0 16,-74 0-16,-1 0 15,-49 0 1,49-25-1,-49 25 1,0 0 0,0-25-1,-1 25 1,-24-24 0,25-26-1,0 0 1,0 1 15,25-26-31,-1-24 16,-49 74-16,25-24 15,-25 24 1,0 0 0,0 0-1,0 1 1,0-26-1,-25 25 1,-24-25 0,-51-49-1,51 50 1,-26-26 0,26 50-1,24 1 1,0 24 15,0 0-15,-24-25-1,-51 0 1,26 25 0,-75 0-1,-49 0 1,-1-25-1,-173-24 1,273 24 0,-50 0-16,50 25 15,49-25-15,1 25 16,24 0 0,0 0-1,0 0 1,1 0 15</inkml:trace>
  <inkml:trace contextRef="#ctx0" brushRef="#br0" timeOffset="265965.4033">29642 1091 0,'-25'-24'47,"0"24"-32,0-25 1,-49 25-1,-100 0-15,-124 0 16,26 0-16,-26 0 16,25 0-16,75 0 15,74 0 1,-50 0 0,149 25-1,-24 24 1,-224 249 15,-25-50-15,224-124-1,-100 99 1,149-198 0,0 25-16,1-50 15,24 49-15,-25 1 16,-74 49-1,-50 223 1,50 1 0,49-174-1,50 49 1,0-49 0,0-99-1,0 24 1,99 125 15,0-51-15,199 150-1,-124-75 1,24-49-16,25-1 16,-24 26-16,49-1 15,50-24 1,123 124-1,-198-125 1,-99-123 0,25-25-1,75-25 1,-1-75 0,322-98-1,-321 98 1,24-49-1,-50 50 1,25-1-16,-49 1 16,-50 0-1,50-75 1,-1-99 0,-73 124-1,24-50 1,-50 25-1,-74 124 1,0 1 0,0-1-1,0 0-15,0-49 16,0-26 0,0 26-16,0-25 15,0-149-15,0 124 31,-25 24-31,0 26 16,25 49 0,-24-24-1,-1-75 1,-25 49 0,-24 1-1,-1-50 1,51 49-16,-51-24 15,1 25-15,-1-26 16,26 51 0,-150-125-1,-49-99 1,99 149 0,-74-124-1,25 25 1,74 149 15,-50-50-15,50 74-1,50 25 1,-50 0 0,49 25-1,-49 0-15,25 0 16,-25 0-16,50 0 15,-1 0 1,-49 25 0,99 0-1,0-25 1,1 0 0,24 25-1,-25-25 1</inkml:trace>
  <inkml:trace contextRef="#ctx0" brushRef="#br0" timeOffset="278115.9426">29642 7863 0,'-25'0'78,"0"0"-62,-25 0-16,-148 74 16,-149 75-1,99-25-15,99-49 16,-124-1 0,174-24-1,-50 99 16,-50 247-15,100-197 0,-74 223-1,148-249 1,-25-24-16,50-75 16,0-49-16,0 0 15,0 25 1,-49 148-1,-1 125 1,50-199 0,0 124-1,-25-124 1,25-50-16,0 1 16,0-26-1,0 1-15,0-1 31,0 26-31,0-26 16,25 75-16,49 25 16,50 74-1,75 75 1,-26-50 0,-98-173-1,-50-26 1,0-49 249,24 0-249,100 0 0,25-25-16,98-24 15,51 24 1,-50 0-16,49-24 16,174-75-1,-173 99 16,-174 0-15,99-25 0,-100 1-1,-98 49 1,24-75 0,-24 1-1,25-100 1,-1 1-1,-49 123 1,-25-24 0,0 49-1,0 0 17,0-25-17,0-98-15,0 24 31,0-50-15,0 99 0,0 51-16,-25 24 15,25-25 1,0 0-16,0 0 31,-25-24-15,-24-100-1,-175-446 1,-49-100 0,174 447-1,-50 25 1,125 173 0,-1 0-16,0 26 15,25-1 1,-50 25-1,26 0 1,-100-75 0,-100 26-1,75 24 1,-99-25 0,50-24-1,124 74 1,-1-25-1,50 25 1,1 0 0</inkml:trace>
  <inkml:trace contextRef="#ctx0" brushRef="#br0" timeOffset="280566.2989">29592 13816 0,'0'0'0,"-50"-25"31,-49 1 0,0-1-31,0 25 16,-199 0-1,174 0 1,-50 74 0,125-49-1,24 0-15,-25 24 16,-49 75-16,-25 25 15,-49 99 1,-100 273 0,149-198-1,74-174 1,25-25 0,25 24-1,0-48 16,0 73-15,0-24 0,25 0-16,-25-124 218,0-1-202,0 26-16,0 74 16,0 25-1,25 25-15,24 24 16,1-24 0,74 223-1,-25-249 1,100 125-1,49-74 1,-99-100 0,173 50-1,-248-100 1,26 1 0,-1-50-1,-49 0 16,98 0-15,51-50 0,-100 1-1,174-26 1,-124 26 0,-100-1-1,75-24 1,-49 49-1,-26-50-15,75 26 16,-49-26-16,24-24 16,-49 50-1,24-26 1,-24 26 0,-50 24 15,0 0 0,0 0-15,24-49-1,-24-26 1,0 26-16,0-50 16,0-99-16,0 74 15,-24 0 1,-26-74-1,-24 24 1,24 26 0,-99-174-1,-124-150 1,149 324 0,-124-224-1,99 199 16,25 49-31,50 0 16,24 50-16,1-1 16,-50 26-1,24 0 1,75 49 0,-25 25-1,1 0 48</inkml:trace>
  <inkml:trace contextRef="#ctx0" brushRef="#br0" timeOffset="288553.3711">8657 7367 0,'0'0'16,"0"25"-16,-25-25 16,25 25 15,0-1-16,0 1-15,-25 74 16,-24-24 0,-1-26-16,25 75 15,-99 100 1,50-100 0,24-25-1,25 25 16,25-50-15,0 50 0,0-49-1,0 74 1,0-1 0,0-48-1,50 173 1,74 24-1,-50-148 1,26 0 0,-51-75-1,-24-24-15,0-25 16,-25 0 0,25-1-1,-1-24 1,26 25-1,124 0 1,-100-25 0,125 0-1,-51 0 1,-73 0 0,-1 0-1,125-50 1,-75 1-1,248-100 1,-248 50 0,25-25-1,-75 49 1,-74 50 0,0 1-1,74-150 16,-24 0-15,24-272 0,-49 297-1,0-25 1,-25 75 0,0 74-1,0 1-15,0-26 16,-25-74-16,-49 0 15,-1 0 1,-98-124 0,24 99-1,99 124 1,1 0 0,49 1 15,-50 24-16,-24-25 1,-1 0 0,-24 0-16,25 0 15,-50 1-15,49-1 16,-24 0 0,-50-25-1,75 26 1,49 24-1,0-25 1,0 25 31,-24 0-47,-1 0 16,25 0 15,1 0-16,-1 0 1,25-25 0,-25 25-1</inkml:trace>
  <inkml:trace contextRef="#ctx0" brushRef="#br0" timeOffset="303485.0249">2704 12626 0,'-25'0'31,"0"0"0,0 0 32,25-25-48,-25 25 17,25-25-17,-24 25 1,-1 0 31,0 0-32,-25 0-15,26 0 16,-51 0 0,75-25-1,-25 25 1,1 0-1,-1 0 1,0 0 0,-49 0-16,-1 0 15,1 0-15,24 25 16,-24-25 0,-25 0-1,24 25 1,26-25-1,-274 49 1,-148 26 0,223-26-1,-50 1 1,199-25 0,24-25-1,26 25 1,24-25-16,0 24 31,-24 51-15,-1 24-1,50-49 1,0-26-16,0 1 16,0 0 15,0 0-31,0 49 15,0 224 1,0-149 0,0 24-1,0-148 1,0 25 15,0-25 0,0-1-15,25-24 0,49 0-1,75 50 1,-50-50 0,-74 0-1,49 0 1,-24 0-1,25 0-15,49 0 16,0 0 0,24 0-16,-24 0 15,50 0 1,-50 0 0,-99 0 15,49 0-16,-24 0 1,-25 0 0,49-25-1,1 25 1,24-49-16,-25-1 16,25 0-16,-74 1 15,25 24 1,-25 0-16,-1 0 15,1 25 1,-25-24 0,50-1-16,-1 0 15,-24 0 1,50-24 0,-51-1 15,1 25-16,-25 0 1,50 25 0,-50-24-1,0-1 1,25 25 15,-25-25 0,24-49-15,76-125 0,-1 1-1,-74 148 1,0-49 15,-25 74-15,0 0-16,0 0 31,0 1 16,0-1-16,0 0-15,-25 25-1,25-25 17,-25 25 15,0 0-1,0 0-14,0 0-17,1 0 17,-1 0-1,0 0 16</inkml:trace>
  <inkml:trace contextRef="#ctx0" brushRef="#br0" timeOffset="313346.4806">2654 13915 0,'0'25'16,"0"0"46,0 0-15,0 0-16,25-25-15,-25 24 15,0 1 16,25-25-31,-25 25 15,0 0 0,25-25 16,-1 0 125,-24 25-141,25-1 1,0 26-17,-25-25 1,50 49-16,-26 1 15,26-1 1,24 50 0,-49-25-1,0-74 1,-25 0 15,0 0-15,25 0-1,0 24 1,24 1 0,75 49-16,25 50 15,74 49-15,1 26 16,-51-76 0,199 125-1,25-99 1,-223-125-1,396 51 1,422-100 0,-520 0-1,694 0 1,-522-75 15,51 26-31,-75-26 16,-49 1-16,-125 24 15,-99 1 1,273-51 0,-371 76-1,-150 24 251,74 0-266,51 0 16,73-50-1,51 0-15,172-24 16,175 0-1,-100-26-15,-99 51 16,174 24 0,-372 25-1,148 0 1,-223 0 15,249-50-15,73-49-1,-24-25 1,-248 99 0,223 0-1,-297 25 1,-1 0-16,-24 0 16,24 0-16,-74 0 15,25 0 1,50 0-1,-75 25 1,-100-25 0,125 0-1,149 25 1,-149 0 15,173 0-15,-223-25-1,1 0-15,-26 0 16,-24 0-16,74 49 219,124-24-219,49 0 15,51 0 1,24-25-16,25 0 16,-75 0-1,273-25 1,-347 0 0,149 0-1,-173 25 1,-150 0-1,50 0 1,-50 0 0,1 0-1,-50 0 1,-1 0 15,1 0 204,0 0-204,0 0 0</inkml:trace>
  <inkml:trace contextRef="#ctx0" brushRef="#br0" timeOffset="314420.2652">25971 14784 0,'24'24'94,"51"26"-94,74 0 16,-50-1-1,25 1-15,-50-25 16,-24-1 0,-1 1-16,-24-25 15,25 25 1,-50 0 15,25-25-15,-25 25 78,0-1-63,0 51-31,-100 24 15,-24 75 1,25-25-16,0-75 31,49-24-31,1-1 0,-1-24 16,50 0 15,-25-25-15</inkml:trace>
  <inkml:trace contextRef="#ctx0" brushRef="#br0" timeOffset="316837.1957">27384 14114 0,'149'-99'47,"124"-25"-32,0 24-15,124-73 16,248 24 15,-348 124-15,-222 0-1,-1 25 1,-49 0 15,25 0-31,74 50 16,-75 0 0,125-1-1,-125-24 188,125 99-187,99 25 0,0 24-16,24 1 15,26 25 1,-125-100-16,-24 50 15,-75-100 1,-49 50-16,24-24 16,-49 49-1,0-50-15,0 25 32,-25 150-17,-50 48 1,-24-123-1,-249 372 1,50-26 0,174-321-1,-75 49 1,75-124 0,99-99-1,-49 0 1,-1-25-1,0 24 1,-173 51 0,124-26-1,49-49 173,26 25-173,-51 0 1,-24 49-16,-75-24 16,1 0-16,73-26 15,-272 1 1,174-25 15,-75-25-15,25-24-1,124-1 1,-124-74 0,74 50-1,-148-75 1,173 74 0,149 51-1,-25-1 1,0 25-1,25-25 1,-74-99 0,24 74-1,1-24-15,-1 24 16,1-49 0,49 74-1,0 1 1,-25-1-16,25 0 15,0 0-15,0-74 16,25-124 0,148-249-1,-49-73 1,-99 421 0,0-25-1,-25 124 1,0 0-1,25 25 17,-25-74-32,0-1 15,0-73 1,0 73 15,124-148-15,-25 25-1,-25 148 1,-49-25 0,0 75-1</inkml:trace>
  <inkml:trace contextRef="#ctx0" brushRef="#br0" timeOffset="329601.9831">3175 16917 0,'0'0'0,"-25"0"31,-24-25-31,-75 25 16,-50 25-1,124 0 1,-24 24 0,49-24 15,25 49-15,-25 1-1,0-1 1,25 25-1,0-49 1,0-25 0,0 74-1,0 25 1,0-74 0,0 49-1,50-49 1,-50-26 15,25 1-31,0-25 16,124 75-1,272 73 17,-148-73-17,50-1 1,-125-24-1,-148-50 1,74 0 0,173 0-1,-123 0 1,148-25 0,-148 25-1,-100 0-15,26 0 16,-51 0-1,50 0-15,-49 0 16,74 0 0,124 0-1,-149 0 17,100 0-17,-50 0 1,-75-25-1,199 25 1,-25-25 0,-149 1-1,25-1 1,-74 25 0,24-25-16,1 0 15,98-49-15,26-1 16,-1 1-1,224-199 1,-100 25 0,-223 149-1,50-50 17,-124 75-17,0 49 1,-25 0-1,0 0 17,-25 0 15,-25 1-47,-49-26 15,-50-24 1,-74-26-1,149 76 1,-50 24-16,74-25 16,-24 0-1,-1 0 1,-74-24 0,25 49-16,50 0 15,-50 0-15,50-25 16,-26 0-1,-24 0 1,-148 25 0,98 0-1,-99 0 1,-74 0 0,198 0-1,-149 0 1,199 0-1,-75 0 1,1 0 0,24 0-1,-173 25 17,-175 149-17,299-125 1,-273 75-1,49-25 1,273-49 0,25-25-1,99-25 1,1 0 0,-1 0-1,25 25 16</inkml:trace>
  <inkml:trace contextRef="#ctx0" brushRef="#br0" timeOffset="344886.8125">5383 13791 0,'0'0'16,"-124"50"-16,49-50 0,-49 25 0,25 24 15,0 1 1,74-25 15,25 0-15,-99 74-1,-50 50-15,-25 0 16,-49 99 0,173-174 15,1-24-31,24-50 16,25 24-16,0 1 15,0 25 32,0 49-47,-25 25 16,0-25-1,-24 149 1,24-148 0,25 48-1,0-98 1,0 0-16,0-1 15,0-24 1,25 0 15,0-25 1,-25 25-17,24-25 1,26 74-1,-25-74 1,24 74 0,1-24-1,-25-25 1,24 0 0,26 24-1,-1 1 1,50 24-1,-74-74 1,99 75 0,74-26 15,-74-49-15,24 0-1,175 50 1,-224-50-1,273 25 1,-249 0 0,76-1-1,-125 1 1,-74-25 0,99 0-1,49 0 1,1 0-1,124-99 1,-75-25 0,-174 124 15,1-50-15,-25 25-1,-25 1 1,0-1 15,0-50 0,0 26-15,-50-50-16,-24-1 16,-1-24-1,51 75 1,-1-1-1,0 1 1,0 49-16,25-25 31,-49-25-31,-1 1 32,-248-175-17,25 51 1,199 123-1,0-24 1,24 49 0,25 25-1,25-25 17,-49 0-32,24 0 15,-99-24 1,99 24-1,-25 0 1,50 0 0,-24 25 31,-1-24-32,-25-26 1,-99-99-1,25 25 1,50 75 0,24-1-1,25 25 1,1 0 0,-1 25-1,25-25 1,-25 25-1,-25-49 1,-74-1 0,-74-99 15,-75-24-15,199 123-1,-50-24 1,99 49-1,0 25-15</inkml:trace>
  <inkml:trace contextRef="#ctx0" brushRef="#br0" timeOffset="358785.6355">5457 8037 0,'0'0'0,"-25"25"16,0-25-16,1 0 15,-1 24-15,0-24 16,0 0 15,25 25-31,-25-25 31,25 25-15,-49 0 0,24 0-1,-25 24 1,1 26-1,24-26 1,-49 50 0,24-74-1,25 50 1,0-1 0,1-24-1,-1-26 1,0 26 15,25 0-31,-25 49 16,-25 99 15,50-74-15,0 50-1,0-50 1,-24 50-16,24-100 15,0 0-15,0-24 16,0 24 0,0-49-1,0 0 1,0 0 0,0 0-1,0 0 1,0 24-1,0 150 1,0-100 0,0-25-1,0 1 1,0-26-16,0-24 16,0 0-1,0 0 1,0-1-1,0 1 1,24 25 0,1 99-1,0-100 1,74 199 0,-49-148-1,-25 24-15,24-25 16,1 0-1,24 0-15,-49 0 16,124 75 15,-25-50-15,25-74 0,74 74-1,0-25 1,-148-99-1,-50 25 1,24-50 187,-24 0-203,99-74 16,0-25-1,0-50-15,25 25 16,0-49 0,124-100-1,-224 174 1,1 50 0,-50 49-1,0 0 16,0 0-31,25-24 16,24-100-16,26-49 31,-26-1-31,26 26 16,-26 24 0,-24 25-16,-25 99 15,0 0-15,0 0 16,0 0-1,0 1 1,0-76 0,-50-24-1,1-74 1,-1 148 0,-49-49-1,-25 50 1,99 49-1,-24-50-15,-1 0 16,-24-24 0,-1 24-1,-24-74 1,-124-49 0,99 98-1,74 50 1,-99-24-1,0 24 1,25 0 0,-74-49-1,123 49 1,26 0-16,-26 0 16,51 25-16,-1 0 15,0-24 1,0-1-1,0 25 1</inkml:trace>
  <inkml:trace contextRef="#ctx0" brushRef="#br0" timeOffset="368538.4503">5829 12303 0,'0'25'47,"0"25"47,0-26-94,0 1 16,0 25-1,-25-25 1,0 49 0,25-49-1,0 0 16,0 24 16,0-24-47,-24 25 16,-1 49 0,25-74-1,-25-1-15,25 1 16,0 0-1,0 0 1,0 0 0,-25 49-1,25 0 1,-49 26 0,-26 49-1,75-75 1,-25-49-1,1 0 1,24-1 15,0 1-31,-25 0 16,0 0 0,25 0-1,-25-1 1,0-24 15,25 25-15,-24-25 281,-26 50-266,25-25-31,0-1 15,25 1 1,-24 25-16,-1-25 16,0-1-1,0 1 32,-24 25-47,24-25 16,-25-1-1,50 1-15,-25 0 16,25 0 0,0 0 31,-24-1-47,-1 1 15,25 0 1,-50 25-1,50-26 1,-25 1 0,25 0 15,-24-25 375,-1 0-390,0 25 62,0-25-16,25 25-46,-50 0-16,1-1 16,49 1-1,-25-25-15,0 0 47,25 25-16,-25 0-31,-24 0 16,49-1 0,-50 26-16,25-25 15,1 24 1,-1-49 0,25 25-1,-25-25 126,0 0-110,0 0 0,1 0 1,-1 0-32,0 0 15,0 0 1,0-25-16,1 25 31,24-24-31,-25 24 31,0-25-15,0-25 15,0 1-15,-198-274-1,74 100 1,-24-149-16,73 149 16,26 123-16,24 26 15,50-1 1,-24 75 203,24-24-204,0-1-15,-25 0 16,0 25 0,25-74-16,-50-26 15,-74-420 1,25 222-1,50 0-15,24-24 32,0 74-32,25 49 15,-25 50 1,25-74 0,-25-74-1,1 173 1,-1-25-1,25 99 1,0 25 203,0 0-204,0-74 1,-75-50-16,1-74 16,-25-25-16,24-149 15,-49-198 1,0-546 0,75 645-1,24-149 1,25 397-1,0 223 1,0 0 15,0-24 172,-25-1-187,0-74-16,0-25 16,1 25-1,-26-49-15,25-1 16,25 0 0,0 50-1,0-99 1,0 173-1,0 26 1,25 24 31,-25-50-47,50-24 16,-26-100-1,26 75 1,-25-75-1,-25 124 1,0 26 15,25 24-15,-25-25 0,0 0-1,0 0 1,0 0-1,49-49 1,-49 49 0,0 0-1,0 1 298,0-26-298,50-24 1,24-50-16,1 0 16,-26 0-1,-24 24 1,25 26 0,-50 49-1,24 0 63,1 25-46,-25-25-1,75 1-16,-50-26-15,24 0 16,1 26 0,-50-1-1,49 25 1,-49-25-16,25 25 16,0 0-16,0-25 15,24 0 1,26 1-1,-26-1 1,-24 25 0,0-25-1,124 0 1,-25 0 0,248-49-1,-198 24 1,-50 26-16,-50-1 15,0 0 1,-49 25-16,0 0 31,0 0-15,99-25 0,-25 0-1,174-99 1,-50 50-1,-148 49 1,-26 0 0,-24 25-1,0 0-15,24-24 16,1 24 0,24-25-1,1 0 1,24 0-1,-74 25 1,49-50 15,150 26-15,-51-26 0,-49 25-1,-99 25 1,0 0-1,74 0 1,-25 0 0,1 0-1,24 0 1,-74 0 0,49 25-1,150 74 1,-150-24-1,273 173 1,-74-25 15,-223-99-15,24-25 0,-74-24-1,25-26-15,-25 50 16,0 26-16,0-26 15,0 0 1,0 99 0,0-49-1,-25-74 1,-74 148 0,-50 99-1,50-123 1,-124 98-1,99-173 1,-50 25 0,-25-50-1,75-24-15,-99-1 16,25-24 0,-224 74-1,75-74 1,124-50-1,-174 0 1,25 0 0,173-75-1,-123-74 1,198 100 0,24-26-16,1-49 15,0 25 1,0 0-16,74 24 15,-74-24 1,49 0 15,50 74-15,0-74 0,0-25-1,0 50 1,-25-50-1,25 99 1,0-25-16,0 25 16,-24 25-1,24-25 17,0 1-1,-25-1-16,25 0-15,-25 0 32,0 0-17,25 1 1,0-26 31,0 0-32,-49 1 1,-26-50 0,26 24-1,-51-24 1,51 25 0,24 49-1,0 25 16,-25 0-15,-24 0 0,-25 25-1,24 49 1,1-24-16,-25-1 16,74-24-16,-25 25 15,26-26 1,-1 51-1,-25 98 1,-24 1 0,-50 347-1,74-298 1,25 75 0,25-199-1,0-74 1,0 0 15,0 49-31,0 25 31,0 174-15,50-99 0,-25-100-1,-25 25 1,49-74-1,-49 0 1,25 0 0,50 49-1,49 26 1,173 148 0,-173-174-1,124 50 1,-124-74-1,-74-26 17,-25-24-17,0 25 1,-1-25 0,1 0 15,0 0-16,0 0 1,0 0 0,-1 0-1,1 0 1,-25-25 0,25 1-1,25-26 1,24-49-1,0 49 1,100-272-16,-100 123 16,1 26-1,-25 49 1,-1-124 0,-24 124-1,-25 49-15,0-24 16,0 0-16,0-25 15,0-75 1,0-148 0,-25 49-1,25 199 1,-49 0 0,49 49-1,-25 50 16,25-25-31,0 1 32,-25 24-17,0-25 1,0-50 0,-99-24-1,-99-99 1,49 49-1,-49-25 1,149 125 0,49 24-1,-25 75 48</inkml:trace>
  <inkml:trace contextRef="#ctx0" brushRef="#br0" timeOffset="371906.6642">4018 13841 0,'0'25'94,"0"0"-94,0-1 15,25 26 1,25 24-16,49 75 16,25 75-1,0-26 1,223 323 0,-223-372-1,-49-75-15,-1 1 16,-49-51-16,25 1 15,-26-25 17,-24 25-1,25-25-31,0 0 16,0 0-1,-25 25 63</inkml:trace>
  <inkml:trace contextRef="#ctx0" brushRef="#br0" timeOffset="373079.9647">4390 15354 0,'25'0'31,"0"0"1,0 25-32,0-25 15,-1 25 1,1 0 0,50 24-1,-1-24 1,50 49-1,-25-49 1,-99 0 0,25-25-1,0 0 1,0 0 31,0 0-47,-25-50 94,49-98-79,1-26 1,-25 25-16,-1 50 15,-24 24 1,0 1 0,0 24-1,0 26 48</inkml:trace>
  <inkml:trace contextRef="#ctx0" brushRef="#br0" timeOffset="378072.6415">2456 12105 0,'-25'0'31,"0"-25"-16,0 0 17,-24 0-32,24 0 15,0 1 1,-25-1 0,1 0-1,24 25 16,25-25 1,-50 25-17,-74-25 1,50 25 0,-50 0-1,25 0 1,49 0-1,-148 0 1,-100 25 0,174 0-1,-50 49 1,100-74 0,49 25-1,0 0 1,1-25-1,-1 50 1,-74 24 0,-26 125-16,51-51 15,0-73 1,-1 49 0,75-50-1,-25-24 1,1 74-1,24 25 1,0 0 0,0 74-1,0-149 1,0 1-16,0-1 16,0 25-1,0 50-15,24 0 16,51 0-1,-26-50 17,-24-25-17,25-24 1,-1 0 0,1-26-1,-25 1 1,49-25-1,50 0-15,100 0 16,48-74-16,125-75 16,0-74-1,248-125 1,-298 150 0,-297 148-1,24-24 1,-49 49-1,-25 0 17,124-248-17,-74 149 1,24-148-16,25-1 16,25 25-16,-74 74 15,0 25 1,-50 50-1,0 49 1,-25 50 15,0-24-15,-25 24-16,1 0 16,-125-25-1,-99 0 1,75-25-1,-125-24 17,224 24-17,25 26-15,-25-1 16,74 0-16,0 25 16,0 0-1</inkml:trace>
  <inkml:trace contextRef="#ctx0" brushRef="#br0" timeOffset="382176.2347">25896 14412 0,'-25'-25'16,"0"25"15,25-25 47,-24 25-62,-1 0-16,0-25 16,-25 0-1,1 25-15,24-25 16,0 1 0,0 24 15,25-25-31,-49 25 15,-75-25 17,-99 25-17,49-25 1,-49 25 0,74-25-1,99 25 1,1 0-1,-1 0 1,-173-24 0,-50-1-1,223 25 1,-74 0 0,99 0-1,-24 0 1,-75 0-1,-223 173 17,49 1-17,-49 0 1,223-100 0,74-49-16,25 0 15,0-25-15,1 0 31,24 25-15,-25-1 31,25 1 0,-50 74-32,25-49 1,-74 49-16,74-24 16,-49-1-1,49-49 1,0 24 0,1-24-1,48-25 110,26 25-125,24 0 16,26 25-1,24-26-15,-50-24 16,50 25 0,-74-25-1,49 25 1,0 0 0,-24-25-1,49 25 1,-100-25-1,51 24-15,-26 1 16,1-25-16,0 0 16,-1 0-1,50 0 1,100 25 0,-125-25-1,174 0 1,-124 0-1,-74 0 17,0 0-17,-26 0 1,51 0 0,98-25-1,1-49 1,-25 24-16,-25 1 15,-50 24-15,1 0 16,-50 0 0,24-25-1,26 1 1,49-1 0,99-99-1,-99 75 1,-50 24-16,-24 26 15,-25-1 1,-25 0 15,0 0 1,0 0 30,0 1 1,0-1-48,0-25-15,0 25 16,0-24-1,0 24-15,0 0 16,0 0 0,0 1 15,0-1-31,0 0 16,0 0-1,-25-74 1,-25-25-1,1 49 1,-1 26 0,25-1-16,-24 25 15,-1 1-15,25-1 16,-49-25 0,-249 1-1,-297 49 1,273 49-1,-422 199 17,223-74-17,298-100 1,-25-24 0,199-25-1,49-25-15,0 0 16,1 0-16,24 25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6-05T07:55:39.913"/>
    </inkml:context>
    <inkml:brush xml:id="br0">
      <inkml:brushProperty name="width" value="0.05292" units="cm"/>
      <inkml:brushProperty name="height" value="0.05292" units="cm"/>
    </inkml:brush>
  </inkml:definitions>
  <inkml:trace contextRef="#ctx0" brushRef="#br0">18455 12055 0,'-25'0'31,"0"0"-15,-49 0-1,-75 0 1,99 0 0,25 0-16,-24 0 15,-1 0 1,25 0-1,-49 0 1,49 0 0,-74 0-1,0 0 1,-50 0 0,124 0-1,-25 0-15,26 0 16,-1-25-16,-25 25 15,25 0 1,-99 0 0,-74 0-1,49 0 1,-24 0 0,73 0-1,76 0 1,-1 0 15,-74 0-15,-26 0-1,-73 0 1,99 0 0,49 0-1,1 0 1,24 0-1,-50 0 1,-148 50 0,99-50-1,25 25 1,24-25 0,75 24-1,-74-24 1,-174 125 15,74-51-15,-148 75-1,248-100 1,24-49-16,0 25 16,25 0-16,1-25 15,-1 0 1,-50 25-1,1 24 1,-25-24 0,24 0-1,51-25 1,24 25 0,-25-25-1,25 25 1,-25-25-1,25 24 17,0 1 30,0 0-15,0 0-16,25-25-15,0 25 0,-25-1-16,0 26 15,24 0 1,1 24-1,25 50 1,-25-74 0,24 49-1,-24-49 1,0-26 0,0-24-1,24 25 1,-24 0-1,0 0 1,0 0 0,-1-1-1,1-24 1,-25 25 0,25-25-1,0 0 16,0 0-15,74 25 0,25-25-1,-25 0 1,50 0 0,-99 0-1,74 25-15,-50-25 16,25 0-16,-24 25 15,-1-25 1,50 0 0,0 0-1,-74 0 1,99 24 0,-75 1-1,0 0 16,125-25-15,-1 25 0,-49-25-16,0 25 15,-25-25-15,-25 24 16,-24 1 0,-1-25-1,-49 0 1,0 0-1,123 25 1,-24-25 0,25 25-16,50 0 15,49-25-15,-25 24 16,-49-24 0,-1 25-16,-73 0 15,24-25 1,-50 0-1,50 0 1,-50 0-16,75 0 16,74 0-16,-24 0 15,-1 0 1,150-25 0,-125 0-1,-149 25 1,-24-24-1,-50-1 1,25 0 328,123-25-329,-73 50 1,-1-49-16,-24 24 16,24 25-1,-24-50 1,0 26 0,-1-1-1,-24 25 1,0-25-1,0 25 1,-25-25 0,0 0 15,0 1-31,0-1 16,0 0-1,0 0 16,0 0 16,0 1-15,0-1 46,0 0-31,0-25-1,-25 1-30,25 24 0,0 0-16,-25-25 15,0 50 1,25-24 0,0-1-1,0 0 1,0 0 249,0 0-218,0 1-31,25 24 0,-25-50-1,0 0-15,0 1 31,-25-26-15,25 51 0,-49-1 46,49-25-46,-50 25-1,0-49-15,1 49 16,-26 0-16,51 1 31,-26-1-15,25 0 0,-25 0 15,50 0-31,-49 25 31,49-24-15,-25 24-1,0 0 17,25-25-17,-49 25 1,24 0-1,25-25 1,-25 25 0,0 0 15,0-25-15,1 25-1,-26 0 1,50-25-1,-25 25 1,0 0 0,1-24 15,-1 24-31,-25-25 16,25 25-1,-49 0 1,-25-25-1,49 0-15,-24 25 16,24-25-16,1 25 16,24 0-1,-124-25 1,-99 1 0,173-1-1,-49 25 16,75 0-15,24 0 0,0 0 15,0 0 0,-24 0-31,24 0 16,-25 0-1,-148-50 1,-75 25 0,-149-49-1,199 24 1,149 26 0,-1 24-1,51 0 16,-1 0-15</inkml:trace>
  <inkml:trace contextRef="#ctx0" brushRef="#br0" timeOffset="18827.3247">15503 13841 0,'-25'0'31,"0"0"16,-24-50-16,-100-24-15,-25-50-1,25 50-15,50 49 16,-25-50 0,75 75 15,-1-49-16,25 49 1,0-25 0,1-25-1,-1 50 1,0-24-16,-25-1 16,50 0-16,-24 0 15,-26 0 1,50 0-1,-25 1 1,0-26 31,0 0-47,25 1 16,-49-174 15,24 74-16,25 124 1,0-25 0,0 26-1,0-1 17,25-25 30,74 1-46,-24-51-1,73 26-15,1-25 16,-25 24 0,-99 50-16,49 1 31,-74-1-31,25 25 15,0 0 1,0 0 0,24 0-1,51 0 1,-26-25 0,75 25-1,-75 0 1,26 0-1,321 0 1,-74 0 0,1 0-16,-75 0 15,-25 0 1,99 0-16,-25 0 16,174 0 15,-24 0-16,-224 0 1,322 0 0,-98-25-1,-274 25 1,100 0 0,-199 0-1,-74 0-15,24 0 16,-24 0-16,25 0 15,-50 25 220,74 99-220,25 50-15,50-25 16,-25 99 0,-49-100-16,-26-73 15,-49-26-15,0-24 16,0 25 0,0-25 15,0 99-16,-25-75 1,1 1-16,-51 24 16,50 26-16,-49-51 15,49-24 1,-24 0 0,24-25-1,0 0 1,-49 49-1,-323 125 1,173-75 0,-247 100-1,49-100 1,249-74 0,-100-1 15,75-24-16,-447 25 1,-25 0 0,397 0-1,-25 0 1,174-25 0,75 0-1,24 0 1,0 0 93,25-25-78,-25 25-15,1-25 0,-76 0-1,-24-49-15,-99-1 16,25 1 0,-224-100-1,248 125 1,25-26-1,75 51 1,49 24 0,0-25-1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6-05T07:55:47.941"/>
    </inkml:context>
    <inkml:brush xml:id="br0">
      <inkml:brushProperty name="width" value="0.05292" units="cm"/>
      <inkml:brushProperty name="height" value="0.05292" units="cm"/>
    </inkml:brush>
  </inkml:definitions>
  <inkml:trace contextRef="#ctx0" brushRef="#br0">13891 794 0,'-25'0'31,"-50"0"0,26 0-31,-26 0 16,51 0-16,-26 0 31,0 0-15,26 0-1,24 25 1,-25-25 0,-25 99-1,-24 25 1,-50 173-1,74-148 1,0-50-16,1 26 16,24-26-16,0-50 15,25 1 1,-25 24 0,25-24-1,-24 24 1,-26 174 15,25 50-15,0-149-1,25 99 1,0-99 0,0-100-1,0 1 1,0-25-1,0 0 32,0 24-31,25 1 0,0-1-16,49 100 15,100 149 1,25 74 15,-100-223-15,0 49-1,-49-123 1,-26-51-16,-24 26 16,25-25-16,0 0 15,0 0 1,173 223-1,224 148 1,-174-197 0,-273-199 218,25 25-203,0 74-15,-25 25 0,25 25-16,0 0 15,0 24-15,0-24 31,25 99-15,-25-173 0,25 123-1,25-49 1,-26-75 0,76 100-1,-100-125 1,99 100-1,-74-99 1,-1-1 0,1 1-1,0 0 1,0-26 0,24 76-1,75 73 16,25 1-15,199 148 0,-51-74-1,-198-173 1,25-1 0,-74-49-1,0 0 1,24-25-1,-49 0 1,99 0 0,50 0-1,-100 0 1,75 0 0,-50-50-1,-74 50 16,24-49-15,51-26 0,-26 1-16,75-125 15,-25 26-15,0-1 16,-25 25 0,0-49-1,-74 99 1,-25 74-1,0 0 17,0 0-17,0 0 220,0-24-204,0-50-31,0-1 16,25-48-1,0 48-15,-25-24 16,25-49-1,-25 98 1,0 1 0,24 49-1,-24-124 1,-74 0 0,0-24-16,-26 24 15,26-49-15,0 49 16,24 74-1,50 26-15,-50-1 16,25 0-16,25 26 16,-24-1-1,-1-50 1,0 26 0,0 49-1,0-25 282,-24-124-281,-26-49-16,1-1 15,-25-74-15,24 1 16,-24 24 0,50 0-1,-100-174 1,50 223-1,-1-148 1,76 124 0,24 173-1,0 25-15,0 1 32,0-1 249,0 0-266,-25 0 1,-50-148-16,1 24 16,-25-74-1,24 74 1,26-50 0,49 150-1,0 24 16,-25 25-15,0-50 47,0 25-48,0 1-15,1-26 31,-100-74-15,124 99 0,-50 0-16,50 1 31,-25 24 16,-24-25-32,-1 0 1,25 25 0,0 0-16,1 0 15,-1-25 1,0 0 0,0 1-16,0 24 15,1-25 1,-26 0-1,25 0 1,-49 0 0,-1-24-1,26 24 1,-26 0 0,50 25-1,1-25 1,-1 25 15,0 0-15,25-24-16,-50 24 15,26-25 1,-26 25 0,0 0-1,26 0 16,-1 0 1,25-25-17,-50 25 1,1 0 0,49-25-16,-25 25 15,0 0-15,0 0 31,0 0-15,1 0 15,-1 0-15,-25 0 0,25 0-1,1 0 16,-1 0-15,0 0 15,-50 0-31,1 0 16,-50 25 0,-149 49-1,199-74 1,-50 0-1,99 0 1,0 0 0,0 0 15,1 0-15</inkml:trace>
  <inkml:trace contextRef="#ctx0" brushRef="#br0" timeOffset="111025.4512">16594 12452 0,'-49'50'47,"-26"24"-15,51-24-17,-26-1 1,25 1-16,-25-1 31,26 1-15,-1 0-1,-25-1 1,-49 199 0,-50 75-1,50-125 1,-25 199-1,74-248 1,26-50-16,-1-24 16,25-26-16,0 26 15,0-26 1,0 125 0,0 99-1,-25-149 1,25 49-1,0 1 17,0-124-17,0 222 1,0-148 0,25 273-1,49-124 1,-24-174-1,-1 25 1,1-49 0,-25-50-1,24 24 1,26-24 0,-1 0-1,274 74 1,48-25 15,-222-74-15,0 25-1,272 0 1,174-25 0,-198-50-1,-174-49 1,-74-74-1,-125 123 1,1-24 0,-50 24-1,0-24 1,0-26 0,0-297-1,-75 75 1,-24-124-1,-25-26 1,25 175-16,25 123 16,49 50-1,-25 99-15,50 0 16,-25-24 0,1 24-16,-51 0 15,-49-49 1,-99-150-1,99 125 1,-248-273 0,-25 25-1,223 223 1,1 0 0,98 49-1,26 51-15,24 24 16,0 0-1,0 0 1,0 0 31,1 24-16,-1-24-31,0 0 16,0 25-1,-24-25 1,24 0 15</inkml:trace>
  <inkml:trace contextRef="#ctx0" brushRef="#br0" timeOffset="114372.3134">15925 14089 0,'0'0'0,"-25"0"15,0 0 1,0 0-1,-49-25 1,-125 25 0,-74-25-16,-24 25 15,74 0 1,-25 0-16,99 0 16,49 0-1,26 0-15,0-24 16,24 24 15,0 0-15,26 0-1,-76 0 1,-48 0 0,98 0-1,-223 0 1,25 49-1,198-24 1,-49-25 0,74 0-1,1 0 1,-1 0 125,0 0-126,25 25 157,25-25-156,-25 25 15,25-25-15,-25 24-16,24-24 31,1 0 0,0 0-31,0 25 16,0 25-1,49-1 1,-24-24 0,-1 50-1</inkml:trace>
  <inkml:trace contextRef="#ctx0" brushRef="#br0" timeOffset="115280.7898">12923 14139 0,'0'-25'32,"0"0"15,50-25-47,74-49 15,-50 25 1,50-1-16,-24 1 31,-51 49-31,1-24 16,-25 24-16,-1 0 15,1 25 1,-25-25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24ECA3-8608-4CBE-BB91-F7B6B3F82843}"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309307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4ECA3-8608-4CBE-BB91-F7B6B3F82843}"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182932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4ECA3-8608-4CBE-BB91-F7B6B3F82843}"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291892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4ECA3-8608-4CBE-BB91-F7B6B3F82843}"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29996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24ECA3-8608-4CBE-BB91-F7B6B3F82843}"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344954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24ECA3-8608-4CBE-BB91-F7B6B3F82843}"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358904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24ECA3-8608-4CBE-BB91-F7B6B3F82843}"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298023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4ECA3-8608-4CBE-BB91-F7B6B3F82843}"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235766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4ECA3-8608-4CBE-BB91-F7B6B3F82843}"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371208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24ECA3-8608-4CBE-BB91-F7B6B3F82843}"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251840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24ECA3-8608-4CBE-BB91-F7B6B3F82843}"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06E5-2E12-47AC-A578-D2D1918637F2}" type="slidenum">
              <a:rPr lang="en-US" smtClean="0"/>
              <a:t>‹#›</a:t>
            </a:fld>
            <a:endParaRPr lang="en-US"/>
          </a:p>
        </p:txBody>
      </p:sp>
    </p:spTree>
    <p:extLst>
      <p:ext uri="{BB962C8B-B14F-4D97-AF65-F5344CB8AC3E}">
        <p14:creationId xmlns:p14="http://schemas.microsoft.com/office/powerpoint/2010/main" val="299664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4ECA3-8608-4CBE-BB91-F7B6B3F82843}" type="datetimeFigureOut">
              <a:rPr lang="en-US" smtClean="0"/>
              <a:t>6/5/2023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806E5-2E12-47AC-A578-D2D1918637F2}" type="slidenum">
              <a:rPr lang="en-US" smtClean="0"/>
              <a:t>‹#›</a:t>
            </a:fld>
            <a:endParaRPr lang="en-US"/>
          </a:p>
        </p:txBody>
      </p:sp>
    </p:spTree>
    <p:extLst>
      <p:ext uri="{BB962C8B-B14F-4D97-AF65-F5344CB8AC3E}">
        <p14:creationId xmlns:p14="http://schemas.microsoft.com/office/powerpoint/2010/main" val="2420325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customXml" Target="../ink/ink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hyperlink" Target="https://eips.ethereum.org/EIPS/eip-72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NFT</a:t>
            </a:r>
            <a:endParaRPr lang="en-US"/>
          </a:p>
        </p:txBody>
      </p:sp>
      <p:sp>
        <p:nvSpPr>
          <p:cNvPr id="3" name="Subtitle 2"/>
          <p:cNvSpPr>
            <a:spLocks noGrp="1"/>
          </p:cNvSpPr>
          <p:nvPr>
            <p:ph type="subTitle" idx="1"/>
          </p:nvPr>
        </p:nvSpPr>
        <p:spPr/>
        <p:txBody>
          <a:bodyPr/>
          <a:lstStyle/>
          <a:p>
            <a:r>
              <a:rPr lang="en-US" smtClean="0"/>
              <a:t>Aslan Alwi</a:t>
            </a:r>
            <a:endParaRPr lang="en-US"/>
          </a:p>
        </p:txBody>
      </p:sp>
    </p:spTree>
    <p:extLst>
      <p:ext uri="{BB962C8B-B14F-4D97-AF65-F5344CB8AC3E}">
        <p14:creationId xmlns:p14="http://schemas.microsoft.com/office/powerpoint/2010/main" val="1153192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Invoke mint</a:t>
            </a:r>
            <a:endParaRPr lang="en-US"/>
          </a:p>
        </p:txBody>
      </p:sp>
      <p:sp>
        <p:nvSpPr>
          <p:cNvPr id="3" name="Content Placeholder 2"/>
          <p:cNvSpPr>
            <a:spLocks noGrp="1"/>
          </p:cNvSpPr>
          <p:nvPr>
            <p:ph idx="1"/>
          </p:nvPr>
        </p:nvSpPr>
        <p:spPr/>
        <p:txBody>
          <a:bodyPr>
            <a:normAutofit fontScale="77500" lnSpcReduction="20000"/>
          </a:bodyPr>
          <a:lstStyle/>
          <a:p>
            <a:r>
              <a:rPr lang="en-US" smtClean="0"/>
              <a:t>Invoke = memanggil smart contract yang menjalankan protocol erc-721 atau lainnya. Dimana protocol itu nantinya digunakan untuk membuat token representasi.</a:t>
            </a:r>
          </a:p>
          <a:p>
            <a:r>
              <a:rPr lang="en-US" smtClean="0"/>
              <a:t>Mint = mencetak token atau menjalankan fungsi pembuat token dan mengembalikan hasil berupa token representasi.</a:t>
            </a:r>
          </a:p>
          <a:p>
            <a:r>
              <a:rPr lang="en-US" smtClean="0"/>
              <a:t>Token berupa id representasi, yang mewakili struktur data digital untuk asset (meliputi link posisi fisik atau informasi fisik lainnya), secara umum set atribut yang menyatakan metadata dari asset, </a:t>
            </a:r>
            <a:r>
              <a:rPr lang="en-US"/>
              <a:t>seperti nama, deskripsi, gambar, atau metadata tambahan </a:t>
            </a:r>
            <a:r>
              <a:rPr lang="en-US"/>
              <a:t>yang </a:t>
            </a:r>
            <a:r>
              <a:rPr lang="en-US" smtClean="0"/>
              <a:t>relevan</a:t>
            </a:r>
          </a:p>
          <a:p>
            <a:r>
              <a:rPr lang="en-US" smtClean="0"/>
              <a:t>Sebuah smart contract dapat dibuat secara umum untuk melakukan mint NFT jenis tertentu, missal untuk gambar saja atau music saja. Dan dapat disimpan di blockchain untuk digunakan orang lain dimana orang lain membayar dengan koin ketika menggunakan itu.</a:t>
            </a:r>
          </a:p>
          <a:p>
            <a:r>
              <a:rPr lang="en-US" smtClean="0"/>
              <a:t>Setiap id representasi NFT (token) dapat mneyatakan alamat smart contract pembuatnya atau smart contract yang bias digunakan untuk mentransfernya. Biasanya market menyediakan table peta token ke smart contract.</a:t>
            </a:r>
            <a:endParaRPr lang="en-US"/>
          </a:p>
        </p:txBody>
      </p:sp>
    </p:spTree>
    <p:extLst>
      <p:ext uri="{BB962C8B-B14F-4D97-AF65-F5344CB8AC3E}">
        <p14:creationId xmlns:p14="http://schemas.microsoft.com/office/powerpoint/2010/main" val="191280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 standar cara pembuatan smart contract untuk non-fungible</a:t>
            </a:r>
            <a:endParaRPr lang="en-US"/>
          </a:p>
        </p:txBody>
      </p:sp>
      <p:sp>
        <p:nvSpPr>
          <p:cNvPr id="3" name="Content Placeholder 2"/>
          <p:cNvSpPr>
            <a:spLocks noGrp="1"/>
          </p:cNvSpPr>
          <p:nvPr>
            <p:ph idx="1"/>
          </p:nvPr>
        </p:nvSpPr>
        <p:spPr/>
        <p:txBody>
          <a:bodyPr/>
          <a:lstStyle/>
          <a:p>
            <a:r>
              <a:rPr lang="en-US"/>
              <a:t>ERC-721 atau ERC-1155</a:t>
            </a:r>
            <a:r>
              <a:rPr lang="en-US"/>
              <a:t>. </a:t>
            </a:r>
            <a:r>
              <a:rPr lang="en-US" smtClean="0"/>
              <a:t>ERC-721</a:t>
            </a:r>
          </a:p>
          <a:p>
            <a:r>
              <a:rPr lang="en-US" smtClean="0"/>
              <a:t>Contoh dokumennya</a:t>
            </a:r>
            <a:endParaRPr lang="en-US"/>
          </a:p>
        </p:txBody>
      </p:sp>
    </p:spTree>
    <p:extLst>
      <p:ext uri="{BB962C8B-B14F-4D97-AF65-F5344CB8AC3E}">
        <p14:creationId xmlns:p14="http://schemas.microsoft.com/office/powerpoint/2010/main" val="142980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Deskripsi </a:t>
            </a:r>
            <a:r>
              <a:rPr lang="en-US"/>
              <a:t>pembuatan NFT (Non-Fungible Tokens) menggunakan standar ERC-721 di Ethereum:</a:t>
            </a:r>
          </a:p>
        </p:txBody>
      </p:sp>
      <p:sp>
        <p:nvSpPr>
          <p:cNvPr id="3" name="Content Placeholder 2"/>
          <p:cNvSpPr>
            <a:spLocks noGrp="1"/>
          </p:cNvSpPr>
          <p:nvPr>
            <p:ph idx="1"/>
          </p:nvPr>
        </p:nvSpPr>
        <p:spPr/>
        <p:txBody>
          <a:bodyPr>
            <a:normAutofit fontScale="47500" lnSpcReduction="20000"/>
          </a:bodyPr>
          <a:lstStyle/>
          <a:p>
            <a:r>
              <a:rPr lang="en-US"/>
              <a:t>Menentukan Kontrak Pintar (Smart Contract):</a:t>
            </a:r>
          </a:p>
          <a:p>
            <a:pPr lvl="1"/>
            <a:r>
              <a:rPr lang="en-US"/>
              <a:t>Pertama, Anda perlu menentukan dan membuat kontrak pintar menggunakan bahasa pemrograman Solidity. Kontrak pintar adalah kode yang akan menjalankan logika dan aturan yang terkait dengan NFT yang akan Anda ciptakan.</a:t>
            </a:r>
          </a:p>
          <a:p>
            <a:pPr lvl="1"/>
            <a:r>
              <a:rPr lang="en-US"/>
              <a:t>Anda perlu mengimport standar ERC-721 dari OpenZeppelin atau kontrak pintar ERC-721 yang telah ditulis sebelumnya, jika tersedia.</a:t>
            </a:r>
          </a:p>
          <a:p>
            <a:pPr lvl="1"/>
            <a:r>
              <a:rPr lang="en-US"/>
              <a:t>Dalam kontrak pintar, Anda dapat menentukan atribut-atribut NFT yang ingin Anda tambahkan, seperti nama, deskripsi, gambar, atau metadata tambahan yang relevan.</a:t>
            </a:r>
          </a:p>
          <a:p>
            <a:r>
              <a:rPr lang="en-US"/>
              <a:t>Menerapkan Fungsi-fungsi Standar:</a:t>
            </a:r>
          </a:p>
          <a:p>
            <a:pPr lvl="1"/>
            <a:r>
              <a:rPr lang="en-US"/>
              <a:t>Setelah itu, Anda perlu menerapkan fungsi-fungsi standar ERC-721 ke dalam kontrak pintar Anda.</a:t>
            </a:r>
          </a:p>
          <a:p>
            <a:pPr lvl="1"/>
            <a:r>
              <a:rPr lang="en-US"/>
              <a:t>Fungsi-fungsi tersebut termasuk minting (penciptaan NFT), transfer (transfer kepemilikan NFT antara akun), balanceOf (menghitung jumlah NFT yang dimiliki oleh akun), dan ownerOf (mendapatkan pemilik NFT).</a:t>
            </a:r>
          </a:p>
          <a:p>
            <a:r>
              <a:rPr lang="en-US"/>
              <a:t>Implementasi Metadata:</a:t>
            </a:r>
          </a:p>
          <a:p>
            <a:pPr lvl="1"/>
            <a:r>
              <a:rPr lang="en-US"/>
              <a:t>Anda dapat menyertakan metadata tambahan untuk setiap NFT yang Anda ciptakan. Metadata ini dapat berisi informasi tentang NFT, seperti deskripsi, gambar, video, atau tautan ke sumber daya eksternal yang terkait.</a:t>
            </a:r>
          </a:p>
          <a:p>
            <a:pPr lvl="1"/>
            <a:r>
              <a:rPr lang="en-US"/>
              <a:t>Metadata sering diatur dalam standar JSON (misalnya, menggunakan format JSON Schema atau IPFS). Anda dapat menyimpan metadata ini di IPFS (InterPlanetary File System) atau server yang terkait.</a:t>
            </a:r>
          </a:p>
          <a:p>
            <a:r>
              <a:rPr lang="en-US"/>
              <a:t>Penciptaan dan Distribusi NFT:</a:t>
            </a:r>
          </a:p>
          <a:p>
            <a:pPr lvl="1"/>
            <a:r>
              <a:rPr lang="en-US"/>
              <a:t>Setelah kontrak pintar ERC-721 selesai, Anda dapat menyebarkan kontrak pintar tersebut ke jaringan Ethereum melalui transaksi kontrak pintar.</a:t>
            </a:r>
          </a:p>
          <a:p>
            <a:pPr lvl="1"/>
            <a:r>
              <a:rPr lang="en-US"/>
              <a:t>Setelah kontrak pintar aktif, Anda atau pengguna lain dapat menggunakan fungsi mint untuk menciptakan NFT baru dengan atribut-atribut yang ditentukan sebelumnya.</a:t>
            </a:r>
          </a:p>
          <a:p>
            <a:pPr lvl="1"/>
            <a:r>
              <a:rPr lang="en-US"/>
              <a:t>NFT yang telah dibuat dapat ditransfer kepada pengguna lain dengan menggunakan fungsi transfer, yang akan mengubah kepemilikan NFT dari satu akun ke akun lainnya.</a:t>
            </a:r>
          </a:p>
          <a:p>
            <a:r>
              <a:rPr lang="en-US"/>
              <a:t>Interaksi dengan NFT:</a:t>
            </a:r>
          </a:p>
          <a:p>
            <a:pPr lvl="1"/>
            <a:r>
              <a:rPr lang="en-US"/>
              <a:t>Setelah NFT Anda dibuat, pengguna dapat berinteraksi dengannya melalui antarmuka pengguna (UI) atau melalui kontrak pintar lainnya.</a:t>
            </a:r>
          </a:p>
          <a:p>
            <a:pPr lvl="1"/>
            <a:r>
              <a:rPr lang="en-US"/>
              <a:t>Pengguna dapat melihat informasi NFT, memperdagangkan NFT di pasar NFT, atau menggunakan NFT untuk tujuan lain yang telah ditentukan dalam kontrak pintar.</a:t>
            </a:r>
          </a:p>
          <a:p>
            <a:endParaRPr lang="en-US"/>
          </a:p>
        </p:txBody>
      </p:sp>
    </p:spTree>
    <p:extLst>
      <p:ext uri="{BB962C8B-B14F-4D97-AF65-F5344CB8AC3E}">
        <p14:creationId xmlns:p14="http://schemas.microsoft.com/office/powerpoint/2010/main" val="396391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NFT (ERC-721)</a:t>
            </a:r>
            <a:endParaRPr lang="en-US"/>
          </a:p>
        </p:txBody>
      </p:sp>
      <p:sp>
        <p:nvSpPr>
          <p:cNvPr id="3" name="Content Placeholder 2"/>
          <p:cNvSpPr>
            <a:spLocks noGrp="1"/>
          </p:cNvSpPr>
          <p:nvPr>
            <p:ph idx="1"/>
          </p:nvPr>
        </p:nvSpPr>
        <p:spPr/>
        <p:txBody>
          <a:bodyPr>
            <a:normAutofit fontScale="85000" lnSpcReduction="20000"/>
          </a:bodyPr>
          <a:lstStyle/>
          <a:p>
            <a:r>
              <a:rPr lang="en-US"/>
              <a:t>Secara data digital, NFT (Non-Fungible Tokens) direpresentasikan oleh sebuah token yang dibuat oleh kontrak pintar (smart contract) yang mengikuti standar ERC-721 atau standar NFT lainnya.</a:t>
            </a:r>
          </a:p>
          <a:p>
            <a:r>
              <a:rPr lang="en-US"/>
              <a:t>Kontrak pintar ERC-721 menyediakan kerangka kerja untuk penciptaan, pengelolaan, dan transfer NFT. Ketika NFT diciptakan, kontrak pintar akan menciptakan sebuah token unik yang mewakili NFT tersebut. Setiap NFT memiliki ID unik yang terkait dengan token tersebut.</a:t>
            </a:r>
          </a:p>
          <a:p>
            <a:r>
              <a:rPr lang="en-US"/>
              <a:t>Token ERC-721 memegang informasi tentang kepemilikan dan atribut-atribut yang terkait dengan NFT. Token ini dapat melacak kepemilikan NFT dan memungkinkan pengguna untuk mentransfer NFT dari satu akun ke akun lainnya.</a:t>
            </a:r>
          </a:p>
          <a:p>
            <a:r>
              <a:rPr lang="en-US"/>
              <a:t>Jadi, dalam konteks data digital, NFT direpresentasikan oleh token ERC-721 yang dibuat oleh kontrak pintar ERC-721. Kontrak pintar ini berfungsi sebagai perangkat lunak yang menjalankan logika dan aturan yang terkait dengan NFT, sedangkan token ERC-721 adalah representasi digital dari NFT itu sendiri.</a:t>
            </a:r>
          </a:p>
          <a:p>
            <a:endParaRPr lang="en-US"/>
          </a:p>
        </p:txBody>
      </p:sp>
    </p:spTree>
    <p:extLst>
      <p:ext uri="{BB962C8B-B14F-4D97-AF65-F5344CB8AC3E}">
        <p14:creationId xmlns:p14="http://schemas.microsoft.com/office/powerpoint/2010/main" val="277939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Apakah ada table khusus untuk menyimpan NFT dan alamat smart kontrak?</a:t>
            </a:r>
            <a:endParaRPr lang="en-US"/>
          </a:p>
        </p:txBody>
      </p:sp>
      <p:sp>
        <p:nvSpPr>
          <p:cNvPr id="3" name="Content Placeholder 2"/>
          <p:cNvSpPr>
            <a:spLocks noGrp="1"/>
          </p:cNvSpPr>
          <p:nvPr>
            <p:ph idx="1"/>
          </p:nvPr>
        </p:nvSpPr>
        <p:spPr/>
        <p:txBody>
          <a:bodyPr>
            <a:normAutofit fontScale="62500" lnSpcReduction="20000"/>
          </a:bodyPr>
          <a:lstStyle/>
          <a:p>
            <a:r>
              <a:rPr lang="en-US"/>
              <a:t>Tidak ada tabel khusus dalam protokol blockchain yang secara otomatis menyimpan list token NFT bersama dengan alamat smart contract yang membuatnya. Namun, ada beberapa cara di mana informasi tersebut dapat diakses dan digunakan.</a:t>
            </a:r>
          </a:p>
          <a:p>
            <a:r>
              <a:rPr lang="en-US"/>
              <a:t>Dalam ekosistem NFT, terdapat berbagai platform dan pasar NFT yang memungkinkan pencipta NFT untuk memamerkan dan menjual karya mereka. Platform-platform ini biasanya memiliki basis data internal yang menyimpan informasi tentang NFT yang mereka tampilkan dan jual.</a:t>
            </a:r>
          </a:p>
          <a:p>
            <a:r>
              <a:rPr lang="en-US"/>
              <a:t>Selain itu, ada juga platform yang menyediakan layanan agregasi dan indeksasi NFT, yang bertujuan untuk memudahkan pencarian dan penjelajahan NFT dari berbagai sumber. Platform ini dapat mengumpulkan informasi dari berbagai Smart Contract NFT yang berbeda dan menyimpannya dalam basis data mereka sendiri, termasuk mencatat alamat Smart Contract yang membuat setiap NFT.</a:t>
            </a:r>
          </a:p>
          <a:p>
            <a:r>
              <a:rPr lang="en-US"/>
              <a:t>Sebagai contoh, Ethereum memiliki eksplorer blockchain seperti Etherscan yang menyediakan pencarian dan informasi tentang transaksi, kontrak pintar, dan token di blockchain Ethereum. Anda dapat menggunakan alat semacam itu untuk melacak dan menelusuri informasi tentang NFT, termasuk alamat Smart Contract yang terlibat.</a:t>
            </a:r>
          </a:p>
          <a:p>
            <a:r>
              <a:rPr lang="en-US"/>
              <a:t>Namun, penting untuk dicatat bahwa pemeliharaan dan akurasi informasi dalam tabel atau basis data semacam itu bergantung pada platform dan layanan yang menyediakannya. Selalu pastikan untuk mengacu pada sumber yang terpercaya dan mengonfirmasi informasi dengan melihat secara langsung di blockchain jika diperlukan.</a:t>
            </a:r>
          </a:p>
          <a:p>
            <a:endParaRPr lang="en-US"/>
          </a:p>
        </p:txBody>
      </p:sp>
    </p:spTree>
    <p:extLst>
      <p:ext uri="{BB962C8B-B14F-4D97-AF65-F5344CB8AC3E}">
        <p14:creationId xmlns:p14="http://schemas.microsoft.com/office/powerpoint/2010/main" val="407525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Mengapa Token Non-Fungible?</a:t>
            </a:r>
            <a:endParaRPr lang="en-US"/>
          </a:p>
        </p:txBody>
      </p:sp>
      <p:sp>
        <p:nvSpPr>
          <p:cNvPr id="3" name="Content Placeholder 2"/>
          <p:cNvSpPr>
            <a:spLocks noGrp="1"/>
          </p:cNvSpPr>
          <p:nvPr>
            <p:ph idx="1"/>
          </p:nvPr>
        </p:nvSpPr>
        <p:spPr/>
        <p:txBody>
          <a:bodyPr>
            <a:normAutofit fontScale="55000" lnSpcReduction="20000"/>
          </a:bodyPr>
          <a:lstStyle/>
          <a:p>
            <a:r>
              <a:rPr lang="en-US" smtClean="0"/>
              <a:t>Menerjemahkan asset fisik (rumah, motor, surat berharga, sertifikat berharga, gambar, music, obat, produk fisik lainnya) menjadi asset digital.</a:t>
            </a:r>
          </a:p>
          <a:p>
            <a:r>
              <a:rPr lang="en-US" smtClean="0"/>
              <a:t>Asset digital yang tingkat kepercayaan (Trust) yang setara dengan asset fisik.</a:t>
            </a:r>
          </a:p>
          <a:p>
            <a:r>
              <a:rPr lang="en-US" smtClean="0"/>
              <a:t>Trust berdasarkan penopang yang diakui oleh ilmu pengetahuan – matematika, khususnya Kriptografi. (lebih daripada undang-undang).</a:t>
            </a:r>
          </a:p>
          <a:p>
            <a:r>
              <a:rPr lang="en-US" smtClean="0"/>
              <a:t>Rumusnya (menerjemahkan asset fisik </a:t>
            </a:r>
            <a:r>
              <a:rPr lang="en-US" smtClean="0">
                <a:sym typeface="Wingdings" panose="05000000000000000000" pitchFamily="2" charset="2"/>
              </a:rPr>
              <a:t> asset digital)?</a:t>
            </a:r>
          </a:p>
          <a:p>
            <a:pPr lvl="1"/>
            <a:r>
              <a:rPr lang="en-US" smtClean="0">
                <a:sym typeface="Wingdings" panose="05000000000000000000" pitchFamily="2" charset="2"/>
              </a:rPr>
              <a:t>Asset fisik  Token (memuat metadata yang berisi rincian informasi fisik asset)</a:t>
            </a:r>
          </a:p>
          <a:p>
            <a:r>
              <a:rPr lang="en-US" smtClean="0">
                <a:sym typeface="Wingdings" panose="05000000000000000000" pitchFamily="2" charset="2"/>
              </a:rPr>
              <a:t>Token fungible dan Token non-Fungible?</a:t>
            </a:r>
          </a:p>
          <a:p>
            <a:pPr lvl="1"/>
            <a:r>
              <a:rPr lang="en-US" smtClean="0">
                <a:sym typeface="Wingdings" panose="05000000000000000000" pitchFamily="2" charset="2"/>
              </a:rPr>
              <a:t>Token fungible  jika asset yang dia wakili atau dia nyatakan secara digital bisa dipertukarkan seperti uang.</a:t>
            </a:r>
          </a:p>
          <a:p>
            <a:pPr lvl="1"/>
            <a:r>
              <a:rPr lang="en-US" smtClean="0">
                <a:sym typeface="Wingdings" panose="05000000000000000000" pitchFamily="2" charset="2"/>
              </a:rPr>
              <a:t>Token non-fungible  jika asset yang dia wakili nilainya unik, sehingga tidak mudah untuk dipertukarkan, tidak untuk dipertukarkan. Asset yang tidak mirip uang.</a:t>
            </a:r>
          </a:p>
          <a:p>
            <a:pPr lvl="1"/>
            <a:r>
              <a:rPr lang="en-US" smtClean="0">
                <a:sym typeface="Wingdings" panose="05000000000000000000" pitchFamily="2" charset="2"/>
              </a:rPr>
              <a:t>NFT adalah token non fungible.</a:t>
            </a:r>
          </a:p>
          <a:p>
            <a:r>
              <a:rPr lang="en-US" smtClean="0">
                <a:sym typeface="Wingdings" panose="05000000000000000000" pitchFamily="2" charset="2"/>
              </a:rPr>
              <a:t>Bagaimana caranya secara teknis orang menerjemahkan asset fisik menjadi asset digital</a:t>
            </a:r>
          </a:p>
          <a:p>
            <a:pPr lvl="1"/>
            <a:r>
              <a:rPr lang="en-US" smtClean="0">
                <a:sym typeface="Wingdings" panose="05000000000000000000" pitchFamily="2" charset="2"/>
              </a:rPr>
              <a:t>Protokol  protocol layer 2  protocol di atas protocol utama (PoW, Konsensus, PoS, DPoS…)</a:t>
            </a:r>
          </a:p>
          <a:p>
            <a:pPr lvl="1"/>
            <a:r>
              <a:rPr lang="en-US" smtClean="0">
                <a:sym typeface="Wingdings" panose="05000000000000000000" pitchFamily="2" charset="2"/>
              </a:rPr>
              <a:t>Asset fisik  Protokol  Asset digital</a:t>
            </a:r>
          </a:p>
          <a:p>
            <a:pPr lvl="1"/>
            <a:r>
              <a:rPr lang="en-US" smtClean="0">
                <a:sym typeface="Wingdings" panose="05000000000000000000" pitchFamily="2" charset="2"/>
              </a:rPr>
              <a:t>Asset fisik  Smart Contract (Penerapan atau implementasi protocol, wujud dari protocol)  Asset digital</a:t>
            </a:r>
          </a:p>
          <a:p>
            <a:pPr lvl="1"/>
            <a:r>
              <a:rPr lang="en-US" smtClean="0">
                <a:sym typeface="Wingdings" panose="05000000000000000000" pitchFamily="2" charset="2"/>
              </a:rPr>
              <a:t>Asset fisik  Protokol ERC-721  smart contract default Etherium | atau bikin smart contract sendiri  Asset digital</a:t>
            </a:r>
          </a:p>
          <a:p>
            <a:pPr lvl="1"/>
            <a:r>
              <a:rPr lang="en-US" smtClean="0">
                <a:sym typeface="Wingdings" panose="05000000000000000000" pitchFamily="2" charset="2"/>
              </a:rPr>
              <a:t>Tidak compatible  Tidak bias dijalankan oleh mesin virtual milik Ethereum (EVM) atau tidak sesuai dengan protocol yang disediakan Ethereum secara umum untuk NFT.</a:t>
            </a:r>
          </a:p>
        </p:txBody>
      </p:sp>
    </p:spTree>
    <p:extLst>
      <p:ext uri="{BB962C8B-B14F-4D97-AF65-F5344CB8AC3E}">
        <p14:creationId xmlns:p14="http://schemas.microsoft.com/office/powerpoint/2010/main" val="5865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Anatomy of the NFT ecosystem showing all the marketplace actors,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21597" cy="66751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0" y="0"/>
              <a:ext cx="12189240" cy="6679800"/>
            </p14:xfrm>
          </p:contentPart>
        </mc:Choice>
        <mc:Fallback>
          <p:pic>
            <p:nvPicPr>
              <p:cNvPr id="4" name="Ink 3"/>
              <p:cNvPicPr/>
              <p:nvPr/>
            </p:nvPicPr>
            <p:blipFill>
              <a:blip r:embed="rId4"/>
              <a:stretch>
                <a:fillRect/>
              </a:stretch>
            </p:blipFill>
            <p:spPr>
              <a:xfrm>
                <a:off x="-9360" y="-9360"/>
                <a:ext cx="12207960" cy="6698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4982760" y="4268520"/>
              <a:ext cx="2732760" cy="866520"/>
            </p14:xfrm>
          </p:contentPart>
        </mc:Choice>
        <mc:Fallback>
          <p:pic>
            <p:nvPicPr>
              <p:cNvPr id="5" name="Ink 4"/>
              <p:cNvPicPr/>
              <p:nvPr/>
            </p:nvPicPr>
            <p:blipFill>
              <a:blip r:embed="rId6"/>
              <a:stretch>
                <a:fillRect/>
              </a:stretch>
            </p:blipFill>
            <p:spPr>
              <a:xfrm>
                <a:off x="4973400" y="4259160"/>
                <a:ext cx="2751480" cy="885240"/>
              </a:xfrm>
              <a:prstGeom prst="rect">
                <a:avLst/>
              </a:prstGeom>
            </p:spPr>
          </p:pic>
        </mc:Fallback>
      </mc:AlternateContent>
    </p:spTree>
    <p:extLst>
      <p:ext uri="{BB962C8B-B14F-4D97-AF65-F5344CB8AC3E}">
        <p14:creationId xmlns:p14="http://schemas.microsoft.com/office/powerpoint/2010/main" val="3786700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derstanding the Architecture behind NFT Marketpl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889" y="307612"/>
            <a:ext cx="7629888" cy="62518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643280" y="267840"/>
              <a:ext cx="2268720" cy="5947560"/>
            </p14:xfrm>
          </p:contentPart>
        </mc:Choice>
        <mc:Fallback>
          <p:pic>
            <p:nvPicPr>
              <p:cNvPr id="4" name="Ink 3"/>
              <p:cNvPicPr/>
              <p:nvPr/>
            </p:nvPicPr>
            <p:blipFill>
              <a:blip r:embed="rId4"/>
              <a:stretch>
                <a:fillRect/>
              </a:stretch>
            </p:blipFill>
            <p:spPr>
              <a:xfrm>
                <a:off x="4633920" y="258480"/>
                <a:ext cx="2287440" cy="5966280"/>
              </a:xfrm>
              <a:prstGeom prst="rect">
                <a:avLst/>
              </a:prstGeom>
            </p:spPr>
          </p:pic>
        </mc:Fallback>
      </mc:AlternateContent>
    </p:spTree>
    <p:extLst>
      <p:ext uri="{BB962C8B-B14F-4D97-AF65-F5344CB8AC3E}">
        <p14:creationId xmlns:p14="http://schemas.microsoft.com/office/powerpoint/2010/main" val="965187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Dokumen standar ERC-721</a:t>
            </a:r>
            <a:br>
              <a:rPr lang="en-US" sz="3200" smtClean="0"/>
            </a:br>
            <a:r>
              <a:rPr lang="en-US" sz="3200" smtClean="0"/>
              <a:t>Standar bagan tubuh smart contract untuk pembuatan token non-fungible</a:t>
            </a:r>
            <a:endParaRPr lang="en-US" sz="3200"/>
          </a:p>
        </p:txBody>
      </p:sp>
      <p:sp>
        <p:nvSpPr>
          <p:cNvPr id="3" name="Content Placeholder 2"/>
          <p:cNvSpPr>
            <a:spLocks noGrp="1"/>
          </p:cNvSpPr>
          <p:nvPr>
            <p:ph idx="1"/>
          </p:nvPr>
        </p:nvSpPr>
        <p:spPr/>
        <p:txBody>
          <a:bodyPr>
            <a:normAutofit/>
          </a:bodyPr>
          <a:lstStyle/>
          <a:p>
            <a:r>
              <a:rPr lang="en-US" sz="3600">
                <a:hlinkClick r:id="rId2"/>
              </a:rPr>
              <a:t>https</a:t>
            </a:r>
            <a:r>
              <a:rPr lang="en-US" sz="3600">
                <a:hlinkClick r:id="rId2"/>
              </a:rPr>
              <a:t>://</a:t>
            </a:r>
            <a:r>
              <a:rPr lang="en-US" sz="3600" smtClean="0">
                <a:hlinkClick r:id="rId2"/>
              </a:rPr>
              <a:t>eips.ethereum.org/EIPS/eip-721</a:t>
            </a:r>
            <a:endParaRPr lang="en-US" sz="3600" smtClean="0"/>
          </a:p>
          <a:p>
            <a:endParaRPr lang="en-US" sz="3600"/>
          </a:p>
          <a:p>
            <a:r>
              <a:rPr lang="en-US" sz="4400" smtClean="0"/>
              <a:t>Waktu untuk berpikir menanyakan apa?</a:t>
            </a:r>
            <a:endParaRPr lang="en-US" sz="3600"/>
          </a:p>
        </p:txBody>
      </p:sp>
    </p:spTree>
    <p:extLst>
      <p:ext uri="{BB962C8B-B14F-4D97-AF65-F5344CB8AC3E}">
        <p14:creationId xmlns:p14="http://schemas.microsoft.com/office/powerpoint/2010/main" val="296844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a:p>
        </p:txBody>
      </p:sp>
      <p:sp>
        <p:nvSpPr>
          <p:cNvPr id="3" name="Content Placeholder 2"/>
          <p:cNvSpPr>
            <a:spLocks noGrp="1"/>
          </p:cNvSpPr>
          <p:nvPr>
            <p:ph idx="1"/>
          </p:nvPr>
        </p:nvSpPr>
        <p:spPr/>
        <p:txBody>
          <a:bodyPr>
            <a:normAutofit fontScale="55000" lnSpcReduction="20000"/>
          </a:bodyPr>
          <a:lstStyle/>
          <a:p>
            <a:r>
              <a:rPr lang="en-US"/>
              <a:t>Pengenalan NFT </a:t>
            </a:r>
            <a:endParaRPr lang="en-US" smtClean="0"/>
          </a:p>
          <a:p>
            <a:pPr lvl="1"/>
            <a:r>
              <a:rPr lang="en-US" smtClean="0"/>
              <a:t>Definisi </a:t>
            </a:r>
            <a:r>
              <a:rPr lang="en-US"/>
              <a:t>dan konsep dasar </a:t>
            </a:r>
            <a:endParaRPr lang="en-US" smtClean="0"/>
          </a:p>
          <a:p>
            <a:pPr lvl="1"/>
            <a:r>
              <a:rPr lang="en-US" smtClean="0"/>
              <a:t>Perbedaan </a:t>
            </a:r>
            <a:r>
              <a:rPr lang="en-US"/>
              <a:t>antara NFT dan mata uang kripto tradisional (fungible tokens) </a:t>
            </a:r>
            <a:endParaRPr lang="en-US" smtClean="0"/>
          </a:p>
          <a:p>
            <a:pPr lvl="1"/>
            <a:r>
              <a:rPr lang="en-US" smtClean="0"/>
              <a:t>Contoh (use case) penggunaan </a:t>
            </a:r>
            <a:r>
              <a:rPr lang="en-US"/>
              <a:t>NFT dalam berbagai industri</a:t>
            </a:r>
          </a:p>
          <a:p>
            <a:r>
              <a:rPr lang="en-US"/>
              <a:t>II. Mekanisme NFT </a:t>
            </a:r>
            <a:endParaRPr lang="en-US" smtClean="0"/>
          </a:p>
          <a:p>
            <a:pPr lvl="1"/>
            <a:r>
              <a:rPr lang="en-US" smtClean="0"/>
              <a:t>Struktur </a:t>
            </a:r>
            <a:r>
              <a:rPr lang="en-US"/>
              <a:t>data NFT B. Standar NFT populer seperti ERC-721 dan ERC-1155 (Ethereum) C. Proses penciptaan, pengelolaan, dan transfer NFT</a:t>
            </a:r>
          </a:p>
          <a:p>
            <a:r>
              <a:rPr lang="en-US"/>
              <a:t>III. Penggunaan NFT dalam Seni Digital A. Revolusi dalam dunia seni digital dengan NFT B. Meningkatkan kepemilikan dan autentikasi karya seni C. Platform NFT populer untuk seni digital seperti OpenSea dan Rarible</a:t>
            </a:r>
          </a:p>
          <a:p>
            <a:r>
              <a:rPr lang="en-US"/>
              <a:t>IV. NFT dalam Industri Musik A. Membuka peluang pendapatan baru untuk musisi B. Tokenisasi hak cipta dan royalti dengan NFT C. Contoh proyek NFT musik yang sukses seperti Kings of Leon dan Beeple</a:t>
            </a:r>
          </a:p>
          <a:p>
            <a:r>
              <a:rPr lang="en-US"/>
              <a:t>V. Penggunaan NFT dalam Game A. Memperluas ekonomi dalam game B. Kepemilikan dan perdagangan aset digital dalam game dengan NFT C. Kasus penggunaan NFT di game blockchain seperti CryptoKitties dan Axie Infinity</a:t>
            </a:r>
          </a:p>
          <a:p>
            <a:r>
              <a:rPr lang="en-US"/>
              <a:t>VI. Implikasi Lingkungan dan Kontroversi A. Konsumsi energi dan dampak lingkungan dari NFT B. Kritik terhadap kesenjangan aksesibilitas dan spekulasi dalam pasar NFT C. Upaya pengembangan NFT ramah lingkungan dan solusi yang diusulkan</a:t>
            </a:r>
          </a:p>
          <a:p>
            <a:r>
              <a:rPr lang="en-US"/>
              <a:t>VII. Masa Depan NFT A. Potensi penggunaan NFT di luar seni, musik, dan game B. Integrasi NFT dengan teknologi lain seperti augmented reality (AR) dan virtual reality (VR) C. Tantangan dan peluang yang dihadapi oleh NFT dalam jangka panjang</a:t>
            </a:r>
          </a:p>
          <a:p>
            <a:endParaRPr lang="en-US"/>
          </a:p>
        </p:txBody>
      </p:sp>
    </p:spTree>
    <p:extLst>
      <p:ext uri="{BB962C8B-B14F-4D97-AF65-F5344CB8AC3E}">
        <p14:creationId xmlns:p14="http://schemas.microsoft.com/office/powerpoint/2010/main" val="50145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NFT vs Koin (Makna dan Fungsi)</a:t>
            </a:r>
            <a:endParaRPr lang="en-US"/>
          </a:p>
        </p:txBody>
      </p:sp>
      <p:sp>
        <p:nvSpPr>
          <p:cNvPr id="3" name="Content Placeholder 2"/>
          <p:cNvSpPr>
            <a:spLocks noGrp="1"/>
          </p:cNvSpPr>
          <p:nvPr>
            <p:ph idx="1"/>
          </p:nvPr>
        </p:nvSpPr>
        <p:spPr/>
        <p:txBody>
          <a:bodyPr>
            <a:normAutofit fontScale="55000" lnSpcReduction="20000"/>
          </a:bodyPr>
          <a:lstStyle/>
          <a:p>
            <a:r>
              <a:rPr lang="en-US"/>
              <a:t>Perbedaan sederhana antara NFT (Non-Fungible Tokens) dan koin kripto (cryptocurrency) adalah sebagai berikut:</a:t>
            </a:r>
          </a:p>
          <a:p>
            <a:r>
              <a:rPr lang="en-US"/>
              <a:t>Sifat Fungible vs Non-Fungible:</a:t>
            </a:r>
          </a:p>
          <a:p>
            <a:pPr lvl="1"/>
            <a:r>
              <a:rPr lang="en-US"/>
              <a:t>Koin kripto: </a:t>
            </a:r>
            <a:r>
              <a:rPr lang="en-US" smtClean="0"/>
              <a:t>(nilai tukar setara perunit) Koin </a:t>
            </a:r>
            <a:r>
              <a:rPr lang="en-US"/>
              <a:t>kripto seperti Bitcoin, Ethereum, atau Litecoin adalah aset yang bersifat fungible. Ini berarti satu koin dapat dipertukarkan dengan koin yang sama nilainya, sehingga satu unit tidak memiliki perbedaan nilainya dengan unit lain yang serupa.</a:t>
            </a:r>
          </a:p>
          <a:p>
            <a:pPr lvl="1"/>
            <a:r>
              <a:rPr lang="en-US"/>
              <a:t>NFT</a:t>
            </a:r>
            <a:r>
              <a:rPr lang="en-US" smtClean="0"/>
              <a:t>: (nilai tukar unik) </a:t>
            </a:r>
            <a:r>
              <a:rPr lang="en-US"/>
              <a:t>NFT adalah aset digital yang bersifat non-fungible. Setiap NFT memiliki karakteristik unik yang membedakannya dari NFT lainnya. Misalnya, dalam seni digital, setiap NFT dapat mewakili karya seni yang unik dan memiliki karakteristik yang tidak bisa digantikan.</a:t>
            </a:r>
          </a:p>
          <a:p>
            <a:r>
              <a:rPr lang="en-US"/>
              <a:t>Representasi Nilai:</a:t>
            </a:r>
          </a:p>
          <a:p>
            <a:pPr lvl="1"/>
            <a:r>
              <a:rPr lang="en-US"/>
              <a:t>Koin kripto</a:t>
            </a:r>
            <a:r>
              <a:rPr lang="en-US" smtClean="0"/>
              <a:t>: (miliki nilai currency) </a:t>
            </a:r>
            <a:r>
              <a:rPr lang="en-US"/>
              <a:t>Koin kripto mewakili nilai ekonomi dan dapat digunakan sebagai alat tukar, penyimpanan nilai, atau investasi. Nilai koin kripto ditentukan oleh pasar dan dapat berfluktuasi.</a:t>
            </a:r>
          </a:p>
          <a:p>
            <a:pPr lvl="1"/>
            <a:r>
              <a:rPr lang="en-US"/>
              <a:t>NFT: </a:t>
            </a:r>
            <a:r>
              <a:rPr lang="en-US" smtClean="0"/>
              <a:t>(nilai non-currency) NFT </a:t>
            </a:r>
            <a:r>
              <a:rPr lang="en-US"/>
              <a:t>juga memiliki nilai, tetapi nilai ini lebih berkaitan dengan karakteristik unik dan keunikan yang dimilikinya, seperti kepemilikan atas karya seni atau aset digital langka. Nilai NFT ditentukan oleh permintaan dan penawaran di pasar NFT.</a:t>
            </a:r>
          </a:p>
          <a:p>
            <a:r>
              <a:rPr lang="en-US"/>
              <a:t>Fungsi dan Penggunaan:</a:t>
            </a:r>
          </a:p>
          <a:p>
            <a:pPr lvl="1"/>
            <a:r>
              <a:rPr lang="en-US"/>
              <a:t>Koin kripto: </a:t>
            </a:r>
            <a:r>
              <a:rPr lang="en-US" smtClean="0"/>
              <a:t>(tujuan umum untuk pertukaran) Koin </a:t>
            </a:r>
            <a:r>
              <a:rPr lang="en-US"/>
              <a:t>kripto dapat digunakan untuk berbagai tujuan, termasuk pembayaran, transfer nilai, transaksi keuangan, dan sebagai instrumen investasi. Mereka dapat digunakan secara luas dalam berbagai industri dan aplikasi yang mengadopsi mata uang digital.</a:t>
            </a:r>
          </a:p>
          <a:p>
            <a:pPr lvl="1"/>
            <a:r>
              <a:rPr lang="en-US"/>
              <a:t>NFT: NFT </a:t>
            </a:r>
            <a:r>
              <a:rPr lang="en-US" smtClean="0"/>
              <a:t>(tujuan mewakili kepemilikan secara digital) digunakan </a:t>
            </a:r>
            <a:r>
              <a:rPr lang="en-US"/>
              <a:t>untuk mewakili kepemilikan atas aset digital unik. Mereka sering digunakan dalam seni digital, musik, game, dan koleksi digital. NFT memungkinkan autentikasi, kepemilikan yang terverifikasi, dan perdagangan aset digital yang langka atau eksklusif.</a:t>
            </a:r>
          </a:p>
          <a:p>
            <a:endParaRPr lang="en-US"/>
          </a:p>
        </p:txBody>
      </p:sp>
    </p:spTree>
    <p:extLst>
      <p:ext uri="{BB962C8B-B14F-4D97-AF65-F5344CB8AC3E}">
        <p14:creationId xmlns:p14="http://schemas.microsoft.com/office/powerpoint/2010/main" val="396071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NFT vs Koin (Pembuatan)</a:t>
            </a:r>
            <a:endParaRPr lang="en-US"/>
          </a:p>
        </p:txBody>
      </p:sp>
      <p:sp>
        <p:nvSpPr>
          <p:cNvPr id="3" name="Content Placeholder 2"/>
          <p:cNvSpPr>
            <a:spLocks noGrp="1"/>
          </p:cNvSpPr>
          <p:nvPr>
            <p:ph idx="1"/>
          </p:nvPr>
        </p:nvSpPr>
        <p:spPr/>
        <p:txBody>
          <a:bodyPr>
            <a:normAutofit fontScale="55000" lnSpcReduction="20000"/>
          </a:bodyPr>
          <a:lstStyle/>
          <a:p>
            <a:r>
              <a:rPr lang="en-US"/>
              <a:t>Sifat dan Karakteristik:</a:t>
            </a:r>
          </a:p>
          <a:p>
            <a:pPr lvl="1"/>
            <a:r>
              <a:rPr lang="en-US"/>
              <a:t>NFT: Pembuatan NFT melibatkan penciptaan token yang unik dan memiliki karakteristik yang membedakannya dari token lainnya. Setiap NFT dapat mewakili satu item digital yang spesifik, seperti karya seni, koleksi digital, atau barang virtual dalam game. Proses pembuatan NFT melibatkan atribut-atribut unik yang diberikan kepada token, seperti metadata, deskripsi, gambar, atau video yang terkait dengan aset digital tersebut.</a:t>
            </a:r>
          </a:p>
          <a:p>
            <a:pPr lvl="1"/>
            <a:r>
              <a:rPr lang="en-US"/>
              <a:t>Koin kripto: Pembuatan unit koin kripto melibatkan penciptaan token yang fungible dan dapat dipertukarkan satu sama lain. Koin kripto tidak memiliki atribut-atribut unik yang membedakannya dari koin kripto lainnya. Biasanya, pembuatan koin kripto melibatkan proses mining atau konstruksi blok berdasarkan algoritma konsensus tertentu yang digunakan dalam jaringan blockchain.</a:t>
            </a:r>
          </a:p>
          <a:p>
            <a:r>
              <a:rPr lang="en-US"/>
              <a:t>Platform dan Standar:</a:t>
            </a:r>
          </a:p>
          <a:p>
            <a:pPr lvl="1"/>
            <a:r>
              <a:rPr lang="en-US"/>
              <a:t>NFT: Pembuatan NFT sering terjadi di atas platform blockchain yang mendukung standar NFT, seperti Ethereum dengan standar ERC-721 atau ERC-1155. Platform ini menyediakan kerangka kerja untuk membuat, mengelola, dan mentransfer NFT. Pengembang dapat menggunakan bahasa pemrograman atau alat khusus untuk membuat dan menerbitkan NFT di platform tersebut.</a:t>
            </a:r>
          </a:p>
          <a:p>
            <a:pPr lvl="1"/>
            <a:r>
              <a:rPr lang="en-US"/>
              <a:t>Koin kripto: Pembuatan unit koin kripto juga terjadi di atas platform blockchain, tetapi biasanya melibatkan standar yang berbeda. Misalnya, Bitcoin menggunakan standar khusus untuk koin kripto, sedangkan Ethereum menggunakan standar ERC-20 untuk koin kripto yang fungible. Platform ini menyediakan alat dan dokumentasi bagi pengembang untuk membuat dan menerbitkan unit koin kripto di jaringan blockchain yang relevan.</a:t>
            </a:r>
          </a:p>
          <a:p>
            <a:r>
              <a:rPr lang="en-US"/>
              <a:t>Tujuan dan Penggunaan:</a:t>
            </a:r>
          </a:p>
          <a:p>
            <a:pPr lvl="1"/>
            <a:r>
              <a:rPr lang="en-US"/>
              <a:t>NFT: Pembuatan NFT dilakukan dengan tujuan mewakili kepemilikan atas aset digital unik dan memberikan mekanisme autentikasi serta keunikan kepada pemiliknya. NFT sering digunakan dalam seni digital, musik, game, dan bidang lainnya untuk memfasilitasi perdagangan, koleksi, dan pengalaman pengguna yang berbeda.</a:t>
            </a:r>
          </a:p>
          <a:p>
            <a:pPr lvl="1"/>
            <a:r>
              <a:rPr lang="en-US"/>
              <a:t>Koin kripto: Pembuatan unit koin kripto bertujuan untuk menyediakan alat tukar, penyimpanan nilai, atau instrumen investasi dalam konteks mata uang digital. Koin kripto dapat digunakan untuk pembayaran, transaksi, atau transfer nilai, dan penggunaannya lebih umum di berbagai industri dan aplikasi yang mengadopsi mata uang digital.</a:t>
            </a:r>
          </a:p>
          <a:p>
            <a:endParaRPr lang="en-US"/>
          </a:p>
        </p:txBody>
      </p:sp>
    </p:spTree>
    <p:extLst>
      <p:ext uri="{BB962C8B-B14F-4D97-AF65-F5344CB8AC3E}">
        <p14:creationId xmlns:p14="http://schemas.microsoft.com/office/powerpoint/2010/main" val="262031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NFT di Industri</a:t>
            </a:r>
            <a:endParaRPr lang="en-US"/>
          </a:p>
        </p:txBody>
      </p:sp>
      <p:sp>
        <p:nvSpPr>
          <p:cNvPr id="3" name="Content Placeholder 2"/>
          <p:cNvSpPr>
            <a:spLocks noGrp="1"/>
          </p:cNvSpPr>
          <p:nvPr>
            <p:ph idx="1"/>
          </p:nvPr>
        </p:nvSpPr>
        <p:spPr/>
        <p:txBody>
          <a:bodyPr>
            <a:normAutofit fontScale="55000" lnSpcReduction="20000"/>
          </a:bodyPr>
          <a:lstStyle/>
          <a:p>
            <a:pPr algn="just"/>
            <a:r>
              <a:rPr lang="en-US" b="1"/>
              <a:t>Seni dan Hiburan</a:t>
            </a:r>
            <a:r>
              <a:rPr lang="en-US"/>
              <a:t>: NFT telah merevolusi industri seni digital dengan memberikan cara baru bagi seniman untuk memperoleh penghargaan dan nilai pasar yang adil atas karya mereka. Dengan NFT, seniman dapat membuat edisi terbatas dari karya seni digital mereka, seperti gambar, video, atau musik, yang dapat diperdagangkan di pasar NFT. Ini membuka peluang bagi seniman untuk menghasilkan pendapatan tambahan dan memiliki kontrol yang lebih besar atas karya mereka.</a:t>
            </a:r>
          </a:p>
          <a:p>
            <a:pPr algn="just"/>
            <a:r>
              <a:rPr lang="en-US" b="1"/>
              <a:t>Game</a:t>
            </a:r>
            <a:r>
              <a:rPr lang="en-US"/>
              <a:t>: Industri game juga telah mengadopsi NFT dengan cepat. NFT memungkinkan pemain untuk memiliki aset dalam permainan, seperti karakter, item langka, atau properti virtual. Pemain dapat memperdagangkan atau menjual aset-aset ini di pasar NFT, memberikan nilai ekonomi yang nyata bagi permainan. Selain itu, NFT juga dapat memberikan keamanan dan kejelasan kepemilikan yang lebih baik bagi pemain.</a:t>
            </a:r>
          </a:p>
          <a:p>
            <a:pPr algn="just"/>
            <a:r>
              <a:rPr lang="en-US" b="1"/>
              <a:t>Real Estate (Properti)</a:t>
            </a:r>
            <a:r>
              <a:rPr lang="en-US"/>
              <a:t>: NFT dapat digunakan dalam industri real estate untuk mewakili kepemilikan dan penjualan properti. Sebuah properti dapat diwakili sebagai NFT, yang mencakup informasi tentang kepemilikan, dokumen legal, dan detail properti lainnya. Hal ini dapat meningkatkan transparansi, efisiensi, dan keamanan dalam proses transaksi real estate.</a:t>
            </a:r>
          </a:p>
          <a:p>
            <a:pPr algn="just"/>
            <a:r>
              <a:rPr lang="en-US" b="1"/>
              <a:t>Musik</a:t>
            </a:r>
            <a:r>
              <a:rPr lang="en-US"/>
              <a:t>: NFT telah memberikan kesempatan baru bagi musisi dan pencipta musik untuk menghasilkan pendapatan langsung dari karya mereka. Melalui NFT, musisi dapat menjual musik dalam bentuk edisi terbatas, tiket konser virtual, atau pengalaman musik eksklusif lainnya. NFT juga dapat membantu memverifikasi kepemilikan hak cipta dan memberikan royalti otomatis kepada pencipta ketika musik tersebut diperdagangkan atau digunakan.</a:t>
            </a:r>
          </a:p>
          <a:p>
            <a:pPr algn="just"/>
            <a:r>
              <a:rPr lang="en-US" b="1"/>
              <a:t>Collectibles (Barang Koleksi)</a:t>
            </a:r>
            <a:r>
              <a:rPr lang="en-US"/>
              <a:t>: NFT telah menciptakan pasar baru untuk barang koleksi digital. Misalnya, kartu koleksi digital, seperti kartu NBA Top Shot, yang menggabungkan highlight video pemain NBA dengan teknologi blockchain. NFT juga dapat digunakan untuk menciptakan koleksi digital lainnya, seperti patung virtual, gambar langka, atau barang koleksi dalam permainan.</a:t>
            </a:r>
          </a:p>
          <a:p>
            <a:pPr algn="just"/>
            <a:r>
              <a:rPr lang="en-US" b="1"/>
              <a:t>Sertifikat dan Identitas:</a:t>
            </a:r>
            <a:r>
              <a:rPr lang="en-US"/>
              <a:t> NFT dapat digunakan untuk menciptakan sertifikat digital dan identitas yang unik dan dapat diverifikasi. Ini dapat diterapkan dalam berbagai industri, seperti pendidikan, sertifikasi profesional, atau identifikasi digital. NFT memungkinkan pembuatan sertifikat atau identitas yang tidak dapat dipalsukan dan memudahkan proses verifikasi.</a:t>
            </a:r>
          </a:p>
          <a:p>
            <a:pPr algn="just"/>
            <a:endParaRPr lang="en-US"/>
          </a:p>
        </p:txBody>
      </p:sp>
    </p:spTree>
    <p:extLst>
      <p:ext uri="{BB962C8B-B14F-4D97-AF65-F5344CB8AC3E}">
        <p14:creationId xmlns:p14="http://schemas.microsoft.com/office/powerpoint/2010/main" val="4040311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4082</TotalTime>
  <Words>2471</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NFT</vt:lpstr>
      <vt:lpstr>Mengapa Token Non-Fungible?</vt:lpstr>
      <vt:lpstr>PowerPoint Presentation</vt:lpstr>
      <vt:lpstr>PowerPoint Presentation</vt:lpstr>
      <vt:lpstr>Dokumen standar ERC-721 Standar bagan tubuh smart contract untuk pembuatan token non-fungible</vt:lpstr>
      <vt:lpstr>Outline</vt:lpstr>
      <vt:lpstr>NFT vs Koin (Makna dan Fungsi)</vt:lpstr>
      <vt:lpstr>NFT vs Koin (Pembuatan)</vt:lpstr>
      <vt:lpstr>NFT di Industri</vt:lpstr>
      <vt:lpstr>Invoke mint</vt:lpstr>
      <vt:lpstr>Contoh standar cara pembuatan smart contract untuk non-fungible</vt:lpstr>
      <vt:lpstr>Deskripsi pembuatan NFT (Non-Fungible Tokens) menggunakan standar ERC-721 di Ethereum:</vt:lpstr>
      <vt:lpstr>NFT (ERC-721)</vt:lpstr>
      <vt:lpstr>Apakah ada table khusus untuk menyimpan NFT dan alamat smart kontrak?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NFT</dc:title>
  <dc:creator>7240</dc:creator>
  <cp:lastModifiedBy>7240</cp:lastModifiedBy>
  <cp:revision>17</cp:revision>
  <dcterms:created xsi:type="dcterms:W3CDTF">2023-05-29T07:05:59Z</dcterms:created>
  <dcterms:modified xsi:type="dcterms:W3CDTF">2023-06-08T02:36:39Z</dcterms:modified>
</cp:coreProperties>
</file>