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262" r:id="rId7"/>
    <p:sldId id="264" r:id="rId8"/>
    <p:sldId id="265" r:id="rId9"/>
    <p:sldId id="266" r:id="rId10"/>
    <p:sldId id="267" r:id="rId11"/>
    <p:sldId id="263" r:id="rId12"/>
    <p:sldId id="272" r:id="rId13"/>
    <p:sldId id="275" r:id="rId14"/>
    <p:sldId id="278" r:id="rId15"/>
    <p:sldId id="276" r:id="rId16"/>
    <p:sldId id="277" r:id="rId17"/>
    <p:sldId id="279" r:id="rId18"/>
    <p:sldId id="273" r:id="rId19"/>
    <p:sldId id="274" r:id="rId20"/>
    <p:sldId id="257" r:id="rId21"/>
    <p:sldId id="258" r:id="rId22"/>
    <p:sldId id="259" r:id="rId23"/>
    <p:sldId id="260"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43" autoAdjust="0"/>
  </p:normalViewPr>
  <p:slideViewPr>
    <p:cSldViewPr snapToGrid="0">
      <p:cViewPr varScale="1">
        <p:scale>
          <a:sx n="69" d="100"/>
          <a:sy n="69" d="100"/>
        </p:scale>
        <p:origin x="780" y="48"/>
      </p:cViewPr>
      <p:guideLst/>
    </p:cSldViewPr>
  </p:slideViewPr>
  <p:outlineViewPr>
    <p:cViewPr>
      <p:scale>
        <a:sx n="33" d="100"/>
        <a:sy n="33" d="100"/>
      </p:scale>
      <p:origin x="0" y="-1084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6-27T07:28:32.436"/>
    </inkml:context>
    <inkml:brush xml:id="br0">
      <inkml:brushProperty name="width" value="0.05292" units="cm"/>
      <inkml:brushProperty name="height" value="0.05292" units="cm"/>
      <inkml:brushProperty name="color" value="#FF0000"/>
    </inkml:brush>
  </inkml:definitions>
  <inkml:trace contextRef="#ctx0" brushRef="#br0">8657 5259 0,'0'-25'78,"0"0"0,25 0-15,49-49-48,-49 24-15,49 1 16,-74 24-16,25 0 16,0 0-1,24-24-15,1-26 16,0 25-1,-25 26-15,49-51 16,-24 26 0,-1-1-16,26 0 15,24 1 1,-74-1-16,24 25 16,1-24-1,49 24-15,0-25 16,-24 1-1,-1 24-15,50-49 16,50 24 0,-50 0-16,0-24 15,25 24-15,-50-24 16,0 49 0,50-24-16,24-1 15,-48 0 1,23 1-16,1 24 15,-25-25 1,99 25-16,-24 1 16,74-26-1,99 0-15,-50-24 16,50 49 0,-49 0-16,-100 25 15,25-49 1,-74 49-16,-25-25 15,-25 25-15,-25-25 16,-25 0 0,25 25-16,-24 0 15,-26 0 267,100 0-267,99 0 1,0-24-16,50-1 15,74-25 1,-25 1-16,25-51 16,-74 76-1,0-26-15,49 50 16,-49 0 0,-1 0-16,-24 0 15,25 0-15,-25 50 16,-25-1-1,0 26-15,-25 24 16,0 25 0,-49-25-16,0 25 15,-50 0 1,0-25-16,-25 1 16,25 24-1,0 0-15,-25 0 16,25-25-1,75 74-15,-51-24 16,51 74 0,98 75-16,-73-50 15,-75-74-15,24 49 16,-49 0 0,25-49-1,0 0-15,0 49 16,49-25-16,-223-198 172,0 0-141,25 124-15,174 199-1,25 49-15,98 223 16,-49 25-1,-124-148-15,-25-175 16,1 50 0,-75 26-16,49-51 15,-74 50 1,0-25-16,0-24 16,50 24-1,-1-49-15,1-25 16,49-50-1,-124-174 189,-148 249-204,-1 0 15,-49 99-15,-50 24 16,-124 175-1,-124 98-15,-198 75 16,123-223 0,51-125-16,24-123 15,74-75 1,150-99-16,-26 0 16,199-99-1,99-25 220,1 0-220,-100 25 1,-125 25-16,-73 24 15,-199-74 1,-297-74-16,-249-100 16,-24 25-16,-373-99 15,596 50 1,297 74-16,175 74 16,123-49-1,198 99 251,-98 49-251,-51-24 1,-48-25-16,-26 0 16,-25-49-1,-73-75-15,-101-100 16,-172-123 0,73-124-16,200 99 15,123 74 1,99 50-16,124 124 15,26 99-15,24-24 16,0-75 0,-25 124 187,25-75-203,-99-173 15,24-223 1,-24-422-16,-25-25 16,-25-521-1,100 26-15,-1 73 16,50-24 0,50 471-16,198 446 15,-50 75 1,-198 323 171,0-1-171,0-24-16,50-50 16,74-25-1,24 0-15,76 25 16,-125 99-1,-25 25-15,1 0 16,-50 0 0,-1 25-1,-24 25 1,0 98-16,50-24 16,0 0-16,-26-99 15,1 25 1,0-25-1,0-25 142,0 0-126,-25 24-15,24-24-1,-24 25 63,25-25-62,-25 25 0,25-25-1,-25 25 1,25-25-1</inkml:trace>
  <inkml:trace contextRef="#ctx0" brushRef="#br0" timeOffset="27011.9853">9773 7615 0,'25'0'63,"0"0"-32,-1 0-31,26 0 16,-25-25-16,24 0 15,1 25 1,0-24-16,-1-1 31,1 0-31,0 25 16,-26-25-1,100 0-15,50-24 16,-100 24 0,26 25-16,-26-25 15,25 0 1,-24 1-16,-1 24 15,-49 0 1,24 0-16,-24-25 16,99 0-1,-74 25-15,24-25 16,50 0 0,0 1-16,-49 24 15,98-50 1,-49 25-16,-49 25 15,49-25-15,-99 1 16,24 24 0,-24 0-16,50 0 15,-1-25 1,0 25-16,-24 0 16,74 0-1,74 0-15,-74 0 16,50 0-1,-99 0-15,49 0 16,0 25 0,-75-25-16,26 0 15,-51 0-15,1 0 16,25 0 0,74 0-16,25 24 15,24 1 1,26 0-16,-1 0 15,-49-25 1,-25 25-16,50 24 16,-26-49-1,1 50-15,-49-1 16,-26 1 0,25 0-16,-49-50 15,-1 24 1,1 1-16,-50 50 234,0 123-234,99 100 16,0 173-16,50 124 15,0 75 1,-75-223-16,1-51 16,-50-98-1,0-124-15,-25-125 16,0 1 0,0-25-16,0 99 31,0 173-31,0 26 15,0-125 1,0-49-16,24-50 16,1-49-1,-25-25-15,0 0 32,-74 24 218,-50 174-235,-124 199 1,49-50-16,-74 199 15,75-174 1,-75-1-16,50-98 16,124-149-1,-1-99-15,51-1 16,24-24 0,-25 0-16,-24 24 250,49-24-235,-99 74-15,-74 25 16,-100-24-1,-99-1-15,-49-50 16,-26-49-16,-73 0 16,197 0-1,100 0-15,124 0 16,100-24 0,-26 24-16,25-25 328,-49-50-297,-150-346-31,100 173 16,25 74-16,50 25 15,24 149 235,25-25-234,-25-24-1,0-125-15,-99-148 16,-49-26 0,49-73-16,-1 74 15,1-1 1,50 26-16,0 49 16,49 25-1,25 25-15,-25 49 16,25 0-1,0 50-15,0 50 16,0 49 0,0 0-16,0 1 47,0-1-16,0-50-16,0-148 1,0 74-16,0 75 16,0 24-1,0 25 1,0-24 0,0-1-1,0 25 1,0 1-16,0-1 15,0 0 48,0-25-63,50-24 16,-26-25-1,-24-50-15,0 124 203,0 0-187,-24-124 0,-26-74-16,25 25 15,0-25 1,25 74-16,0-50 15,0 26 1,0 98-16,0 26 16,0 24-1,0-25 63,25 1-78,0-26 16,0-24 0,-25 25-16,25-1 15,-25 26 1,0 24 46,24 0 1,1-25-47,25-123-16,-1 49 15,26-25 1,-26 25-16,1 49 15,-50 26 1,25 24-16,-25 0 31</inkml:trace>
  <inkml:trace contextRef="#ctx0" brushRef="#br0" timeOffset="32005.2761">16743 15131 0,'0'-25'47,"0"0"-16,0-24-15,0-125-16,0-99 16,0 25-1,25-99-15,0 99 16,0 74-1,-25 100-15,0 24 16,0 1-16,0-1 16,0-49-1,0-1-15,0 1 16,0 25 0,0-25-16,0 49 15,0 0 1,0 1-16,0-50 250,-50-125-235,25-247-15,-24-422 16,24 347 0,25-123-16,0 24 15,74 198 1,-24 199-16,-25 75 16,24 49-16,-24 99 15,-25 0 1,-25 0 156,25 0-141,0 1 16,0-76-32,25 1 1,49-25 0,-74 74-16,25 1 15,50-1 1,49-49 0,49 0-1,75 49-15,0-49 16,0 49-16,75 26 15,-75-1 1,-74 25-16,49 0 16,-50 0-1,26 0-15,-1 0 16,1 0 0,-75 25-16,25-25 15,-1 0 1,-48 0-16,-1 24 15,-25 1 1,75-25-16,25 50 16,-75-1-1,50-24-15,-75 0 16,25 0 0,-24 0-16,24-1 15,50 26 1,0 49-16,-149-74 234,74 49-234,50 1 16,50 49-16,-1 0 15,26-25 1,-26 75-16,1-25 16,99 148-1,-25-49-15,25 50 16,-75-25 0,-74-50-16,-24-49 15,-51-25 1,-24 49-16,-25 75 15,0-25 1,25 25-16,0 0 16,24-75-1,1-99-15,-25-24 16,-25-51 171,-50 224-187,50 125 16,-25 48 0,-74-24-16,-50 74 15,0-49-15,0-124 16,-74 223 0,50-199-16,24-123 15,124-125 1,0-24-16,0-50 203,-99 124-203,25 24 16,-99 76-1,-1-26-15,-49 1 16,-74-51-1,-373 100-15,174-99 16,149-124 0,-25-25-16,50-25 15,124-24 1,74-1-16,124 50 16,0-25 202,-24 25-202,-50-74-16,-125-25 16,-73-75-1,-100-25-15,-25-148 16,50 50-1,174 123-15,49 75 16,74 49 0,26 0-16,24 50 15,0-49 1,0-26-16,1 26 16,-26-1-1,50 25-15,-25-24 16,25 24-1,0 0 17,-25 25-1,25-49-15,-24-1-16,-1 0 15,25-24 1,-25 74-16,25-25 15,0 0 17</inkml:trace>
  <inkml:trace contextRef="#ctx0" brushRef="#br0" timeOffset="151914.0134">10740 6102 0,'0'25'110,"0"0"-48,0-1-62,0 1 31,0 0 1,0 0 30,0 0-62,0-1 16,0 1-1,0 25-15,0-1 16,0 1 0,0 0-16,0 24 15,0-49-15,0 0 16,0-1-1,0 1-15,0 0 16,0 0 15,0 0-15,0-1 15,0 1-15,0 0 31,25 0-32,-25 0 17,0 0-17,0-1 32,25 1-16,-25 0 1,0 0-1,0 0 16,0-1-47,25 26 15,0-25 1,-25 24-16,24-24 16,-24 0-1,0 0 32,25-25 141,0 0-173,25 0 32,-26 0-47,26 0 16,0 0-1,24 0-15,-24 0 16,24 0 0,-49 0-16,99 0 15,-74 0-15,49 0 16,-25-25-1,1 25-15,-26 0 16,1 0 0,-1 0-16,26 0 15,-26 0 1,1 0-16,0 0 16,-1 0-1,1 0-15,24 0 16,1 0-1,-1 0-15,-24 0 16,24 0 0,-24 0-16,24 0 15,-24 0 1,-25 0-16,24 0 16,1 25-16,-1-25 15,-24 25 1,25-25-16,-1 0 15,1 0 1,24 0-16,1 24 16,-25-24-1,74 50-15,-50-50 16,0 25 0,1-25-16,-26 0 15,-24 0 1,25 0-16,-25 0 15,74 0 1,-25 0-16,1 0 16,-51 0-16,26 0 15,-25 0 1,24 0-16,1 0 16,0 0-1,-1 0 1,-24 0-1,0 0 1,25 0 0,-26 0-16,1 0 15,50 0 1,-51 0-16,26 0 16,-25 0-1,0 0-15,24 0 31,-24 0-15,0 0 15,0 0-31,-1 0 16,1 0 0,0 0 15,0 0 0,0 0 0,-1 0 1,1 0-17,0 0 1,0 0 15,0 0 0,-1 0 1,-24-25-17,25 25-15,-25-25 31,25 25-31,0 0 32,-25-25-17,25 25 1,-25-49 328,0 24-313,0 0-31,0-24 31,0 24-15,0-25-1,0-99-15,24 0 16,1 50-16,-25 50 16,0 24-1,0-25-15,0 25 32,0 1 30,0-26-46,0-24-1,50 24-15,-50 0 16,0 26 0,0-1-1,0 0 1,0 0 359,-50 25-360,-99-25 1,50 25-16,-25 0 16,-49-49-1,24 24-15,25 0 16,0 0 0,74 25-16,-49 0 15,24-24-15,-24 24 16,50-25-1,-26 25-15,26 0 16,-51 0 0,26-25-16,24 25 15,26-25 1,-26 25-16,25 0 16,-24 0-1,24 0-15,0 0 16,-25 0-1,26 0-15,-1 0 16,0 0 0,0 0-1,0 0-15,0 0 16,-24 0 0,24 0 15,0 0-31,0 0 15,1 0 1,-1 25-16,0-25 16,-25 0-1,1 0 1,24 0 0,-25 0-16,50 25 15,-49-25 1,24 25-16,-25-25 15,1 0-15,-1 0 16,25 0 0,-24 0-16,-1 0 15,1 0 1,24 0-16,0 0 16,0 0-1,0 0-15,-24 0 16,-1 0-1,0 0-15,26 0 16,-26 0 0,25 0-16,-24 0 15,-26 24 1,50-24 0,-24 0-1,-26 0-15,1 25 16,49-25-16,-24 0 15,24 0 1,0 0-16,-25 0 31,1 0-31,-1 0 16,25 0 0,1 0-16,-51 0 15,50 0 1,1 25-1,-1-25 1,0 0-16,0 0 31,0 25-31,-24-25 16,-1 0 0,25 0-16,-49 0 31,49 0-31,-25 0 15,26 0-15,-1 0 16,0 0 0,0 0 15,0 0 0</inkml:trace>
  <inkml:trace contextRef="#ctx0" brushRef="#br0" timeOffset="158829.6204">17314 6102 0,'0'25'109,"24"24"-93,1 51-16,0 73 15,-25-24 1,25-25-16,0-25 16,-25-24-1,24-26-15,-24-24 16,0 0 0,0 0 15,0 24 78,25 75-93,0 25-1,0 25-15,-25-100 16,0 1 0,0-26-16,0-24 15,0 0 1,0 0 15,0-50 172,0-25-187,25 1 0,0 49-16,-25-50 15,0 25 16,0 0-15,0 1 0,0-1-16,0 0 31,0 0-15,0 0 30,49 25 142,100 0-172,124 0-16,-25 0 15,50 0 1,-100 0-16,50 0 15,-99 0 1,0 0-16,-75 0 16,25 0-1,-49 0-15,24 0 16,-24-24 0,24 24-16,-24 0 15,0 0-15,-26 0 16,26 0-1,-25 0-15,24 0 16,-24 0 0,0 0-1,0 0 1,0 0 0,-1 0-1,1 0-15,0 0 16,0 0-1,0 0-15,-1 0 16,26-25 281,99-25-297,-25 25 16,50 25-1,-1-24-15,-123 24 16,24 0-1,-24 0-15,-25 0 16,-1 0 0,1 0-1,0 0-15,0 0 16,0 0-16,24 0 16,1 0-1,-25 0 1,-1 0-1,1 0-15,0 0 16,0 0 15,24 0-15,-24 0 0,25 0 15,-25 0-16,-1 0 32,-24-25 235,0 0-282,0 0 15,0-49 1,0 24-16,25 1 31,-25 24-15,25 0-1,0-25-15,-25 26 16,0-1 0,0 0 109,0 0-110,50-49 1,-26 24-1,1 0-15,0 26 16,-25-1 0,25 25-16,-25-25 15,0 0 110,0-24-93,0 24-32,0 0 15,0 0 1,0 0-16,0 1 15,0-1 32,-50 0 297,-24 0-344,-1-74 16,-74 49-1,50-24-15,-50 49 16,1-24 0,98 24-16,-24 25 15,49 0 1,-50 0-16,51 0 15,-51 0 1,26 0-16,-1 0 16,0 0-1,1 0-15,-26 0 16,50 0 0,-24-25-16,24 25 15,-49 0-15,-1 0 16,-24 0-1,49-25-15,-24 25 16,49 0 0,0 0-16,1 0 15,-1 0 1,0 0-16,0 0 16,-24 0-1,-1 0-15,25 0 16,-24 0-1,-1 0-15,0 25 16,26-25 0,-26 25-16,0-25 15,-24 49 1,-25 1-16,-25 0 16,49-50-16,1 24 15,49-24 1,-25 25-1,1-25 1,24 0-16,-49 0 16,49 0-1,-25 0-15,25 0 16,-49 0 0,49 0-16,0 0 15,1 0 1,-26 0-16,0 0 15,25 0-15,-24 0 16,24 0 0,-25 0-16,1 0 15,24 0 1,0 0-16,0 0 16,-24-25-1,-1 25 16,1 0-31,-26 0 16,26 0 0,-26-24-16,50 24 31,1 0-31,-1-25 16,0 25-1,-74 0-15,24 0 16,-24-25-16,25 0 15,-1 25 1,26-25-16,-1 25 16,25 0-1,0 0-15,25-24 16,-24 24 0,-1 0-16,0 0 46</inkml:trace>
  <inkml:trace contextRef="#ctx0" brushRef="#br0" timeOffset="167488.2607">14932 6747 0,'25'0'235,"0"0"-204,0 0 0,0 0 0,-1 0 1,1 0-17,-25 25 1,25-25 0,0 0 15,0 0 0,-1 0-15,1 0 15,0 0-15,0 0-1,0 0 1,24 0-1,-24 0 1,0 0 0,0 0-1,0 0-15,-1 0 16,1 0-16,0 0 31,25 0-15,-26 0-1,1 0-15,0-25 16,0 25 0,0 0-16,-1 0 15,-24-25 1,50 25-16,-25 0 31,0 0-15,-1 0-1,1 0-15,0 0 16,0 0 0,0-25-16,-1 25 15,1 0-15,0 0 16,0 0 0,0 0-16,-1 0 15,1 0 16,0 0-15,0 0-16,24-25 31,-24 25-31,0 0 16,0 0 0,0 0-16,-1 0 31,1 0-16,0 0 1,0 0 0,0 0-16,0 0 15,49 0 1,-49 0-16,24 0 16,-24 0-1,0 0-15,25 0 31,-26 0-15,1 0 0,0 0-16,0 0 15,0 0 1,-1 0-16,1 0 16,0 0-16,0 0 15,0 0 1,-1 0-1,1 0 1,0 0-16,0 0 31,0 0-15,-1 0 0,1 0 15,0 0 0,25 0 0,-26 0-15,1 0 0,0 0-16,0 0 15,0 0 16,-1 0 1</inkml:trace>
  <inkml:trace contextRef="#ctx0" brushRef="#br0" timeOffset="168867.0487">16917 6449 0,'25'25'32,"-1"-25"-1,1 25-15,0-25 15,0 25-16,24-1 1,1-24 0,-25 25-1,0-25 17,-1 0-32,1 25 15,25 0 16,-25-25-15,-1 0 0,1 25-16,25-1 15,-25 1 1,-1 0-16,1-25 31,0 0-31,-25 25 31,-25-25 173,0 0-173,-24 0-16,24 0 1,0 0 0,-49 25-1,49-25 1,0 0-16,-99 49 16,50-24-1,24-25-15,1 25 16,24-25-1,0 25-15,-25-25 32,26 25-17,-1-25 17,25 24-1</inkml:trace>
  <inkml:trace contextRef="#ctx0" brushRef="#br0" timeOffset="170810.2866">15553 6524 0,'-25'0'94,"0"0"-78,0 24-1,0 1-15,1-25 32,-1 0-32,25 25 31,-25-25-31,0 0 31,25 25-15,-25 0-1,0-1 1,1 1 0,-1-25 15,25 25 0,-25-25 16,25 25-47,-25 0 16,25-1-1,-25-24 1,25 25 15,0 0 94,0 0-94,50-25-31,-25 0 32,0 25-32,-1-25 15,1 0 1,0 0 15,0 0 0,0 0 1,-25 25-17,25-25-15,-1 0 32,-24 24-17,25-24 16</inkml:trace>
  <inkml:trace contextRef="#ctx0" brushRef="#br0" timeOffset="181593.0471">13618 7441 0,'0'25'266,"0"25"-251,-25 24-15,25 1 16,0-26 0,0-24-16,0 0 15,0 0 1,0-1 15,0 26 16,0-25-16,0 0 47,0-1-62,0 1 0,0 0-1,0 25-15,0-25 16,0-1-1,0 1 1,0 0 15,0 25 1,0-1-32,0 26 15,0-51 1,0 26-1,0-25 17,0 0-17,0-1 1,-25 51 0,25-1-16,0 25 15,0-24-15,0-26 16,0 1-1,0-25-15,0 0 32,0-1-17,0 1 1,0 50-16,0 24 16,0 0-1,0-24-15,0-26 16,0 1-1,0-25-15,0-1 16,0 1 0,0 0 265,0 49-265,0 26-1,0 48-15,0 1 16,-25 25-1,25-25-15,0-25 16,0 0 0,25-25-16,-25-49 15,25-1 1,-25 1-16,25-50 16,-25 25-1,0-1 16,0 51-31,0-26 16,0 51-16,0 24 16,-25 0-1,0 0-15,0 0 16,1-75 0,-1-24-16,25 0 15,0 0 16,25-25 157,-25 25-172,0 24-1,0 26-15,0-1 16,0 50-1,0 25-15,0 124 16,-25-25 0,25 25-16,0 24 15,0 51 1,0-150-16,0-99 16,0-49-1,0-25-15,0-1 16,0 26 249,25-25-249,-1 49 0,1 75-16,0 99 15,25-25 1,-26 25-16,-24 25 16,0-74-1,25-26-15,0-73 16,0-26-1,-25-49-15,0 0 47,0-1 0,0 1 0,25-25-31,-25 25-1,24-25-15,-24 25 16,0 0 0,0-1-1,0 1 1,0 0-1,25-25 1,-25 25-16,0 0 47,25-25-31,-25 24-1,25 1 1,0 0-1,-1-25 17,-24 25-17,25-25 1,25 0 0,-25 0-1,74 0-15,-50 0 16,51 0-1,-51 0-15,26 0 16,-26 0-16,1 0 16,-25 0-1,0 0-15,-1 0 16,1 0 0,25 0-16,24 0 15,-24 0 1,24 0-16,-24 0 15,-1 0 1,-24 0-16,0 0 16,0 0-1,0 25-15,-1-25 16,26 0 0,74 24-16,0 1 15,25 0 1,25 0-16,-75 0 15,-25-25-15,-24 0 16,-25 0 0,24 0-16,-24 0 31,0 0-31,49 0 16,25 0-1,25 0-15,25 0 16,-25 0-1,0 0-15,-49 0 16,-26 0 0,-24 0-16,0 0 15,0 0 1,0 0-16,49 0 16,25 0-1,0 0 1,-24 0-16,-26 0 15,1 0 1,-25 0-16,0 0 31,24 0 16,-24 0-31,0 0 15,0 0 203,24 0-218,1 0-16,24 0 16,50 0-1,25-25-15,50 0 16,24 0 0,0-24-16,-24 49 15,-75-25 1,-25-25-16,0 50 15,-74 0 1,0 0-16,-25-25 16,24 25-1,-24-24 1,50 24 0,0 0-16,-26-25 15,1 25 1,-25-25 265,0 0-234,0 0-31,0-49-16,0-25 15,25-50 1,0 25-16,-25-74 15,0-1 1,25 1-16,-25 24 16,0-24-1,0 98-15,0 1 16,0 25-16,0-1 16,0 26-1,24-1-15,-24 0 16,25-24-1,0 0-15,-25-1 16,0 1 0,0-25-16,0-50 15,0 50 1,0-25-16,25 0 16,-25 99-1,0 0-15,0 0 219,0-25-203,0-74-1,0-74 1,-25 0-16,0-26 15,0-24-15,1-25 16,-1-24 0,25-26-1,-25 26-15,-25 73 16,50 125-16,0 25 16,0 49-1,0 0-15,-24 25 203,24-25-203,-25-99 16,25 25 0,-25-74-16,0-76 15,-49-48 1,49-50-16,0 24 15,0 25 1,1 26-16,24 73 16,0 100-1,0 49-15,0 25 16,0 1 62,0-26-47,0 25-15,0 0-16,0 1 16,24-26-1,-24 25-15,25-49 16,-25 24-1,0 25-15,0-24 16,0 24 0,0-25-16,0 26 15,0-1 1,0 0 0,0 0-1,0 0 32,0-24 31,0 24-62,0 0-1,0 0 1,0 1 0,0-1-1,0 0 32,0 50 78,0 0-125,0-1 16,0 26-1,0-25 1,0 0 0,0-1 46,0 1-15,-25 0 281,1-25-281,-1 0 16,0 25-63,0 0 15,-24-25 1,49 24-1,-25-24 1,0 0 15,25-24 94,0-1-109,25 25-16,-25-25 16,25 0-1,-1 25 1,-24-25-1,25 1 1,25-1 15,-25 0-15,-1 25 0,-24-25-16,25 25 31,0 0-16,-25-25 1,25 25 15,0-24 1,-25-1 14,24 25-14,1 0 77,0 0-78,49 25-15,-24-1 0,49 51-1,-74-50-15,25 24 16,-1-24-1,-24-25 1,-25 25 0</inkml:trace>
  <inkml:trace contextRef="#ctx0" brushRef="#br0" timeOffset="205237.8199">14387 5556 0,'0'25'109,"0"0"-62,0 0 15,0-1-30,0 26-1,0-25 0,0 0-15,0-1 15</inkml:trace>
  <inkml:trace contextRef="#ctx0" brushRef="#br0" timeOffset="210102.022">14684 5457 0,'0'50'78,"0"-26"-63,0 26 1,0-25 15,0 0 32,0-1 109,0 1-141,0 0 125,0 0-47,0 0-109,0-1 16,0 26 0,0-25-1,0 0 32,-24-25 391,24-25-1</inkml:trace>
  <inkml:trace contextRef="#ctx0" brushRef="#br0" timeOffset="212911.0068">14387 5457 0,'0'25'156,"0"0"-140,0-1 15,0 26-15,0-25-1,0 0 17,0-1-17,0 1 1,0 0 31,0 0 15,0 0 79,0-1-125,0 1-16,0 0 15,0 0-15,0 0 16,0 0-1,0-1 17</inkml:trace>
  <inkml:trace contextRef="#ctx0" brushRef="#br0" timeOffset="214015.3661">14362 5655 0,'25'0'31,"24"0"16,26 0-32,-26 0 1,1 0-16,-25 0 16,0 0-1,-1 0-15,1 0 32,0 0-1,0 0 0,0 0 78</inkml:trace>
  <inkml:trace contextRef="#ctx0" brushRef="#br0" timeOffset="215101.06">14858 5432 0,'0'25'16,"0"0"31,0 24-32,25 51 1,0-1 0,-1-25-16,-24-24 15,0 0 1,0-26-16,0 1 31,0 0-15</inkml:trace>
  <inkml:trace contextRef="#ctx0" brushRef="#br0" timeOffset="216193.3373">14709 5556 0,'25'0'94,"0"0"-63,0 0-15,-1 0 15,1 0-16,0 0 17,-25-25-17,25 25 1,0 0 15,-1-24-15,1 24-16,0 0 31,-25-25-31,25 0 16,0 25-1</inkml:trace>
  <inkml:trace contextRef="#ctx0" brushRef="#br0" timeOffset="217045.1367">15329 5507 0,'0'24'47,"0"1"-47,0 0 32,0 25-32,0-26 15,0 26 1,0-25-16,0 24 15,0-24 1,0 0 15</inkml:trace>
  <inkml:trace contextRef="#ctx0" brushRef="#br0" timeOffset="217821.1661">15205 5531 0,'25'-24'31,"0"24"-15,0-25-16,-1 25 16,1 0-1,0 0 16</inkml:trace>
  <inkml:trace contextRef="#ctx0" brushRef="#br0" timeOffset="218958.0307">15602 5556 0,'0'0'16,"0"50"-1,0-25-15,0-1 16,0 1 0,0 0-1,0 0 1,0 0 0,0-1 30,0 1 64,0 25-79,0 49-31,25 0 16,0-24-1,-25-26-15,0 1 16,0-25 0,25-25-16,-25 25 15</inkml:trace>
  <inkml:trace contextRef="#ctx0" brushRef="#br0" timeOffset="221828.4986">15577 5482 0,'25'0'47,"0"0"-47,0 0 16,0 0-1,-1 0-15,1 0 16,0 0 0,0 0-16,0 0 31,-1 0-31,1 0 47,0 0-16,0 0 0,0 0-31,-25 25 16,0 24 15,24 75-15,-24-49-16,0-26 15,0 1 1,0-25-16,0 0 16,0-1 15,-24-24 63,-1 0-48,0 0 17,0 0-47,0 0 15,1 0 0,-1 0 0,0 0 32</inkml:trace>
  <inkml:trace contextRef="#ctx0" brushRef="#br0" timeOffset="224190.0371">16272 5482 0,'0'0'0,"-25"0"94,0 0-63,0 0-31,1 0 47,-1 0-16,25 25 31,0-1-30,0 1 155,0 0-62,0 0-109,0 0-1,25-25 1,-25 24-16,0 1 16,0 0 31,24-25 62,1 0-93,0 0 15,0 0 16,0 0-32,-1 0 17,1 0-17,0 0 16,0 0 1,-25 25-17,25-25 1,-25 25 0,0-1-1,0 1 1,0 0 31,0 0-16,0 0 16,0 0-32,-25-25 17,0 24-1,0-24 0,0 0 16</inkml:trace>
  <inkml:trace contextRef="#ctx0" brushRef="#br0" timeOffset="241555.9619">11336 6772 0,'-25'0'94,"25"24"78,0 1-157,0 0 1,0 25-1,25-50-15,-25 25 16,25-25 0,-25 24-1,24-24 32,1 0-16,0 0 16,0 0-47,0 0 32,-1 0-32,1 0 15,25 0 1,-25 0 15,-1 0-31,1-24 16,0-1-1,0 0 17,0 25-32,-1-25 15,-24 0 1,25 0-1,-25 1 32,0-26 0,0 25-31,0 0-1,-25 1-15,1-1 16,-1 0 0,25 0-16,-25 25 15,0-25 1,0 25 0,25-24-1,-24 24-15,-1 0 31,0 0-15,0 0 0,0 0-1,1 0 1,-1 24 0,0 1-16,0 0 15,-24-25 1,49 25 15,-25-25-31,25 25 47,0-1 15,0 1-46,0 0 0,0 0-16,0 0 15,0-1 1,0 1 46,25-25-62,-1 0 16,-24 25 0,25 0-1,0-25 17,0 0-1,0 0-16,-1 0 1,1 0 0,0 0-1,0 0-15,0-25 32,-25 0-17,24 25 1,1 0-16,-25-25 31,25 25-31,-25-24 47,0-1-16,0 0 0,0-25-31,0 26 32,-25-1-32,25 0 15,-25 25 1,25-25 0,-24 25-1,-1 0 16,0 0 1,0 0-17,0 0 17,1 0-32,-1 0 15,0 0 16,0 0 1,25 25-17,0 0 17,0 0-32,0 24 15,0-24 16,0 0-31,0 0 16,0-1 0,0 26-16,0-25 15,0 0 1,0 0 15,0-1 32,25-24-32,0 0-15,0 0 15,-1 0-16,1 0 1,0 0-16,0 0 16,24 0-1,1 0-15,-25 0 16,24-24 0,-24 24-1,-25-25 1,25 0-1,0 25 1,-25-25-16,0 0 16,25 25-16,-25-25 15,0 1 1,0-1 15,0 0 0,-25 0-31,25 0 16,-25 25 0,25-24-16,0-1 15,-25 25 1,25-25-16,-25 25 31,25-25-31,-49 25 16,24-25-1,0 1 17,0 24-17,1 0 17,-1 0-1,0 24 0,0-24-15,25 25-1,-25 0 1,25 0 0,-24-25-1,24 25 1,0-1-1,0 1 48,0 0-32,0 49 0,24-24-31,26 0 16,-25-25 0,0 24-16,-1-24 31,1-25 16,0 0-16,0 0 16,0 0-31,-1 0 15,1-50 47,-25 26-62,0-1-1,25 0-15,-25-25 16,0 25-1,0 1-15,0-1 32,0 0-17,0 0 32,0 0-16</inkml:trace>
  <inkml:trace contextRef="#ctx0" brushRef="#br0" timeOffset="276921.0099">11509 6846 0,'0'25'187,"25"-25"-124,-25 25-63,50 0 15,-50 24-15,74 26 16,-74-26-1,0-24-15,25 0 16,-25 0 0,25-1-1,0-24 1,-25 25 15,24 25-31,26 24 16,-50 1-1,25 49-15,0-50 16,-1-49 0,-24 0-16,25-1 15,-25 1 1,0 0 0,25 0-1,-25 0 1,0-1 15,25 1 32,-25 25-48,25-1 1,-1-24-16,-24 25 15,0-25 1,0 0 31,0 24 422,-24 50-454,24-74 1,0 0 0,0 0-1,0 0 1,0 24-1,-25-49 220,0 0-204,25-25-31,0 1 47,-25 24-31,25-25 30,-25 25-30,25-25 15,-24 0 1,-1 25-17,25-25 16,0 50 282,0 0-313,49 25 31,-49-26-31,50 1 16,-25 0-1,-25 0-15,25-25 16,-1 0 15,-24 25-15,25-25 0,0 0 15,25-50-31,-26 25 15,26-24 1,-50 24 0,25 0-1,-25 75 220,0-26-220,-25 1 1,0 0-16,25 0 31,-25-25-15,25 25 359,25 49-360,0 0 1,0 1 0,-25-1-16,0-24 15,0-1 1,0-24-16,0 0 16,0 0-1,25-25-15,-25 49 47,0 51-31,0-26-1,0-24-15,0-25 16,0-1 0,0 1-1,0 0 16,0 49-15,0 1-16,0-26 16,0-24-1,0 0-15,0 0 16,0 0 0,25 24-1,-25-24-15,24 0 31,-24 0-15,0-1 15,0 1-15,0 0 15,0 0 0,0 0 1,0 24-1,25-24-15,-25 49-16,0-49 15,0 25 1,0-25 15,0 0 172,0-1-156,0 1 344,0 0-235,0 0-140,0 0-16,0-1 15,0 1 16,-25-25 79,25-25-79,-24 25-31,24-24 16,-25-1 15,25 0-15,0 0 46,0 50 110,0 0-156,0 0-16,25-25 15,-25 24 1,24-24-16,-24 25 31,25 25 235,-25 49-266,0-49 15,0 24 1,0 0-16,0-24 16,0 0-1,0 24-15,0 25 16,0 75-16,25 24 15,0-24 1,0-50-16,-25-25 16,24-24-1,-24-51-15,0 1 16,25 25 31,0 24-32,0 1 1,0-26-16,-25-24 16,0 0-1,0 0 1,24-25 281,1 49-297,-25 1 15,0 99 1,0-25-16,0 49 16,25-24-1,-25-74-15,0-26 16,25-49 93,-25-25 94,-25 25-187,25-24-16,-25 24 31,0 0 1,25-25-17,-24 25 1,24-25 15,-25 25-31,25-25 16,-25 0-1,0 25 1,25-24 0,0-1 93,0 50 16,75 99-125,49 99 16,74 25-16,-24-74 15,-50-50 1,-100-50-16,26-24 15,-50-26 1,25-24 0,-25-24-1,-25-76 1,-25-24 0,50 50-16,-24 0 15,24-26 1,0 51-16,0-1 15,0 0 1,0 26-16,0-26 16,0 25-1,0 0 32,-25 50 219,0 74-251,-25 75 1,26-25-16,24 25 16,-50-1-1,25-49-15,25 25 16,0-99 0,0-26-16,0 26 265,25 0-249,-25 49-16,25 75 15,0 24 1,-25-24-16,0-50 16,0-50-1,24-24-15,-24-26 32,0 1 46,-24-50 187,24 1-249,-25-1 46,0 25-15,25-25-47,-25 0 32,0 0-1,25 1-31,-24-1 15,24 0 1,0 0 0,0 0 15,0 50 110,0 25-126,0-25 1,0-1-16,0 1 15,0 0 48,0 0 31,24 24-79,51 100-15,-1 75 16,1 73 0,24 1-16,-49-25 15,-26-100-15,1-73 16,-25-51-1,0 1-15,25-50 235,0 0-204,0 0-15,24 0-1,26 0-15,98-50 16,100 1 0,-50 24-16,1-25 15,-1 25 1,-25 25-16,-99 0 15,1 0 1,-51 0-16,1 0 16,24 0-16,25 25 15,-24 0 1,49 0-16,-50 0 16,-49-25-1,0 0-15,0 0 16,0 0-1,-25 24-15,24-24 32,1 0-1,0 0-31,49 25 16,1-25-1,-1 25-15,1 0 16,-26-25-1,26 0-15,-51 0 16,26 0-16,-25 0 16,49 0-1,1 0-15,-26 0 266,26 0-250,123 0-1,25 0-15,75 0 16,74 0-1,-25 0-15,-24 0 16,-75 0 0,-149 0-16,0 0 15,-74 0 1,0 0 0,0 0-1,24 0 1,1 0-16,24-25 15,-24 25 1,-25 0-16,0 0 16,-25-25-1,0 0 1,0 1 218,0-1-218,-25-50 0,0-73-1,-25-26-15,26 50 16,24 25-1,0 49-15,0 25 16,0 0-16,0-24 31,0-50-31,0 24 16,0 1 0,0-1-16,0-24 15,24-50 1,1 50-16,-25-50 15,0 50 1,0 25-16,0 49 16,0 0-1,0 0 17,-25 25 686,1 0-561,-1 0-126,25 25-31,0 0 15,-25 24 1,25-24-16,-25 0 16,25 0-1,-25-25 1,25-25 203,0 0-204,0-24-15,0 24 16,0-25 0,0 25 15,25 25 63,50 0-94,-26 50 15,1-50 1,-25 25-16,-1-25 15,1 25-15,0-25 125,0 0-31,-25 24-78,25-24-1,-1 0 1,-48 0 375,-51-74-376,-74-100 1,-24-74-16,49 50 16,25 24-16,24 25 15,50 100 1,0 49-16,25-25 15,0 0 1,0-24 218,0-75-218,0-50 0,25-49-16,0-25 15,0 24 1,0 51-16,0 74 16,-1 49-1,-24 0-15,25 50 16,-25-24-16,0 73 281,0-24-265,-25 0-16,1 0 31,24-1-31,-25 26 16,-25 24-1,50-49-15,0 0 16,-25 0-1,0-25-15,25 25 32,-24-25-32,24-25 125,0 0-110,0 0 1,0 0 15,0 1-15,24 24 31,1 0-32,0 0 1,0 0 15,0 0 0,0 0-15,-1 0 0,1 0-1,50 24 1,-26-24-16,1 25 16,-50 0-1,49-25-15,-24 0 31,-25-25 219,-25-24-234,25-1 0,-49-24-16,24-50 15,0 24 1,25 51-16,0-1 16,0 25-1,0 0 1,0 1 78,0-1-79,0-25 1,0 25-16,25 1 15,-25-26 1,25 25-16,-25 0 16,0 1-1,0-26 1,0 0 0,0 26-16,25-51 15,-25 1 1,0 24-16,0 1 15,0-1 1,24 25-16,-24 0 16,0 1-16,0-1 31,0 0-31,0 0 62,0 0 157,0-24-203,0 24-1,-24-74 1,24 24-16,0 1 16,0-1-1,0 26-15,0-1 16,-25 25 31,25 1 62,0-1-78,0 0-31,0 0 32,0 0-17,-25 1 1,25-1 0,-25 25 77,0 25-61,25-1-32,-24 26 15,24-25 1,-25-25-16,25 25 15,-25-1 1,25-48 93,50-26-109,-26 25 16,26 0 0,-25 1-16,0 24 15,-1 0 1,-24-25-16,25 25 16,-25-50 202,0-49-202,0 0 0,0-100-16,0 26 15,0-51 1,0 26-16,0 49 15,0 50 1,0 49-16,0 26 16,0-1-16,0 0 15,0 0 32,25 0-31,-25 1 15,0-1-15,0 0-1,0 0 17,0 0 374,0-24-391,0-100-15,0 25 16,25 0 0,0 49-16,-25 26 15,0 24 1,0 50 328,-25 49-344,25 1 15,0-26 1,-25-24-16,0 25 16,0-50 15,1 0 0,-1 0-15,25-25-1,0 0 17,0 0-32,0 0 15,0-24 1,0-1-16,25 1 15,-25-1 1,0 25 15,0 0-15,0 1 31,0-1-32,24 25 1,1 0 0,25-25-1,-25 25 1,24 0-16,-49-25 16,25 25-1,0 0 16,0 0 1,-1 0 46,1 0-78,50 50 15,-1 24 1,0-24-16,-24-25 16,-25-1-1,24 1-15,-49 0 32,25-25-32,-25-25 171,0 0-171,0 1 16,0-26 0,25-24-16,-25-1 15,25 26 1,-25 24-16,0 0 16,0 0-1,0 0 16,0 1 32,0-1 921,0 0-921,0-25-63,0 25 15,0-49 1,0 24-16,0 1 16,0-1-1,0 25 188,25 1-171,24-76-17,-49 26-15,25 24 16,0-24 0,25 0-16,-50-50 15,24 74 1,1 25-16,-25-24 15,25 24 1,-25 0 15,25 25 1,-25-50-32,25 26 15,-25-1-15,24 0 16,-24-25-1,25 25 1,0 1 0,-25-1-16,0 0 31,0 0 125,-25 25-140,25-25 15,-25 25-31,25-24 16,-24 24-1,-1-25 17,0 25-32,25-25 15,-50 25 1,26 0-1,-1 0 1,0 0-16,0 0 16,0 0-1,1 0 32,-1 0-16,0 0-31,25 25 16,-25 0 0,25 24 15,0-24-31,0 49 16,0-49-1,0 0 32,25 0-16,0 0-31,49-25 16,-49 0 0,0 0-16,0 25 15,-1-25 1,1 24-16,0-24 15,25 0 1,-26 0 15,1 0-31,0 0 16,0 0 0,24 0-16,-24 0 15,0-24 1,0 24-16,-25-25 15,25 0 1,-1 25 0,-24-25-1,0 0 48,0 0-32,-24 25-15,24-24-1,0-1 1,-25 25-16,-25 0 31,50-25-31,-25 25 31,25-25-15,-24 25-16,-1 0 31,-25 0 1,25 0-17,1 0 16,-1 0-15,25 25 15,-25-25-31,25 25 16,0 0 0,0-1-1,0 26-15,0-25 31,0 0-31,0 0 32,25-25 30,0 0-62,-1-25 16,1 25-1,-25-25-15,25 25 16,-25-25 0,0 0 46,-25 25 32,0 0-78,1 0 15,-1 0 47,0 0 0,0-25-62,25 1-16,-25-1 15,25 0 1,-24 25 0,-1 0-1,25-25-15</inkml:trace>
  <inkml:trace contextRef="#ctx0" brushRef="#br0" timeOffset="278599.7165">20662 6648 0,'0'74'188,"0"-49"-188,25 0 15,-25 24 1,0-24-1,0 0 1,25-25 15,0 0 1,0 0-32,-1-25 15,1 0 1,0 25-16,-25-25 15,0 1 1,0-1 15,25 25 32,0 25-16,-1-25-16,1 0 0,0 0-15,0 0 15,0 0-15,-1 0 124,1 0-140,25-50 16,-1 50 0,26-25-16,-26 0 15,-24 25 1,0 0-16,0-24 15,0 24-15,-1 0 32</inkml:trace>
  <inkml:trace contextRef="#ctx0" brushRef="#br0" timeOffset="310186.8726">10319 5135 0,'-25'24'78,"25"26"-62,-25 24-1,-49 150 1,24-1-16,50-149 16,0-49-16,0 0 15,0 0 1,0 0-16,0-1 16,0 1-1,0 0 1,0 0-1,25-25-15,0 25 16,-25-1 0,49 51-16,26 49 15,-26-50 1,51 25-16,-51 1 16,50-26-1,1 25-15,-51-49 16,75 49-1,0-24-15,-49-51 16,-1 26 0,-24 0-16,49-1 15,-25 1-15,-49-25 16,50-1 0,-51 1-16,26 25 15,0-50 1,-26 25-16,1-1 15,74 1 1,-49 0-16,49 25 16,75-26-1,24 51-15,26-1 16,-100-49 0,24 25-16,-73-26 15,24 1-15,-25-25 16,1 0-1,-50 0-15,49 0 16,-49 0 0,99 0-16,74 0 15,1-25 1,-50 1-16,24 24 16,-49 0-1,0-25-15,0 25 16,-74-25-1,99 0-15,74 0 16,-25 1 0,-74-1-16,50-25 15,49 25 1,-24 1-16,24-26 16,0 0-1,-124 26-15,1-1 16,-1-25-16,0-24 15,-99 49 204,-25 0-188,1 0-31,24-49 16,0-149 0,-100-25-16,26 0 15,-1 24 1,-24-98-16,-50 74 16,25 49-1,-24 1-15,-1 74 16,25 0-1,99 74-15,-25 25 16,-24-49 0,24 74-16,-24 0 15,-1 0 1,-24 0-16,25 0 16,-25 0-16,-1 0 15,-73 25 1,-26-25-16,26 0 15,24 0 1,0 0-16,-25 0 16,75-25-1,-74 25-15,49-25 16,49 25 0,1 0-16,49 0 15,0 0 1,0 0 156,0 25-157,-49 74 1,-100 25-16,1 25 16,-75-74-1,-25 24-15,25-74 16,0-1-16,25-24 15,49 0 1,50 0-16,74 0 16,25 0-1,1 0 79,-1 0-94,0 0 16,-25 0-1,26 0-15,-1 0 16,-50 0-16,51 0 16,-1 0-1,0 0-15,0 0 31</inkml:trace>
  <inkml:trace contextRef="#ctx0" brushRef="#br0" timeOffset="314462.0206">13444 8954 0,'0'0'0,"-49"25"47,24-25-31,25 25-16,-25 0 16,-49 0-1,49-25-15,0 0 16,0 25-1,0-25-15,0 24 16,1-24 0,-1 0 15,0 25-31,-74 25 16,0-1-16,24-24 15,1 0 1,49 0-16,-25 0 15,26-25 1,-1 0-16,0 0 16,0 0-1,-24 0 1,-1 24 0,-24 1-16,24-25 15,-24 0 1,24 25-16,0-25 15,25 25 1,-24-25-16,24 0 31,0 25-31,0-25 16,25 24 0,-24-24-16,-1 25 15,25 0-15,-25 0 16,0-25-1,25 25-15,0-1 16,-25 51 0,1-1-16,24-24 15,-25-1 1,25-24-16,0 0 16,0 25-1,0 24-15,0-24 16,0-1-1,0-24-15,0 0 16,0 0 0,0 0-1,0-1 48,0 1-32,0 0 203,0 0-218,0 0 0,0 49-16,25-24 15,-1 24 1,26-24-16,-25-1 16,24 1-16,1 24 15,-25-49 1,24 0-16,-24 24 15,0-49 1,25 25-16,-50 0 16,25-25-1,24 50-15,1-26 16,-25-24 0,24 25-16,50 0 15,-24 0 1,24 0-16,25 24 15,0-24 1,-50-25-16,1 25 16,-1 0-1,-24-25-15,-25 0 32,0 0-32,-1 0 15,1 0 1,50-25-1,-26 25-15,75-25 16,-74 0 0,24 0-16,-49 25 15,25-24 1,-26 24-16,26-25 16,24 0-1,75 0-15,-50 25 16,1-25-1,-76 25 235,-24-24-234,50-1 0,25 0-16,-1-74 15,25 24 1,-24-24-16,-51 0 16,26 49-1,-25 1-15,-25 24 31,0 0-15,0 0 0,0-24-16,0-100 15,0 75 1,-50-75-16,25 49 16,1 1-1,-1-25-15,-25 25 16,25 49-1,1 1-15,24 24 32,-25 0 15,25 0-32,-25 25 1,-25-24-16,26-1 15,-26 25 1,25-25-16,-49 0 16,49 25-1,0-25-15,0 1 16,0 24 0,1 0-16,-26 0 15,25-25-15,-24 25 16,24-25-1,0 25-15,0 0 16,0 0 0,1 0-16,-1 0 15,-25 0 1,25 0-16,-24 0 31,24 0-15,0 0-1,0 0-15,1 0 32,-1 0-1,0 0-15,0 0-16,0 0 31,1 0 0,-1 0 0</inkml:trace>
  <inkml:trace contextRef="#ctx0" brushRef="#br0" timeOffset="334933.8364">10740 5333 0,'-24'0'31,"-1"0"-15,0 0 687,25 25-562,0 24-126,0 1 1,0 24 0,0-24-16,0-25 15,0 0-15,0-1 16,0 1 0,0 0 15,0 0-16,0 0 17,0-1 124,0 1-94,25-25-30,0 0-32,-1 0 31,-24 25 0,25-25-15,0 0 15,0 25-31,0-25 109,-25 25-93,24 0 15,1-25-15,0 0 0,-25 24-1,25-24 1,24 25 31,-24-25-47,25 0 31,-25 0-31,-1 0 16,26 0-1,0 25-15,74-25 16,-25 0-1,50 25-15,-25 0 16,-25-25 0,25 24-16,50 1 15,-75-25-15,0 0 16,-49 0 0,24 0-16,1 0 15,24 0 1,-50 0-16,75 0 15,-49 0 1,24 0-16,-49 0 16,49 0-1,-74 0-15,99-25 16,-25 25 0,-25-24-16,1-1 15,-26 25 1,26-25-16,-1 25 15,-49 0-15,25 0 16,-26 0 0,51-25-16,-50 25 15,24-25 1,-24 25-16,0 0 16,24 0-1,-24 0 16,-25-24-15,25 24 0,-25-50-1,74 0 1,-49 25-16,25-49 16,-25 49-1,24-24-15,-49 24 16,25 0-1,-25 0 1,0 0 0,0 1 31,0-51-32,-25 26 1,25 24-16,-49-25 15,24 1 1,-25-1-16,1 0 16,-1 1-1,25 49-15,0-25 16,1 0 0,-1 0-1,0 25 1,0 0-16,0 0 15,-24-24-15,-1 24 16,1-25 0,24 25-16,-50 0 15,26 0 1,-26 0-16,-24 0 16,-74 0-1,-1 0-15,75 0 16,-25 0-1,49 0-15,-74 0 16,1 0 0,48 0-16,-98 0 15,24 0 1,75 0-16,0 0 16,49 0-16,-74 0 15,-49 25 1,24-1-16,50 1 15,24-25 1,-74 75-16,-24-26 16,-1-24-1,75 0-15,24 0 16,51-1 0,-26 1-16,25-25 15,0 25 16,25 0 48,0 0-33,25 24-30,25-24 0,24 99-16,-24-74 15,24 49 1,-49-50-16,49 1 16,-49-25-1,0 0-15,-25 0 16,25-25-1,-25 24 1</inkml:trace>
  <inkml:trace contextRef="#ctx0" brushRef="#br0" timeOffset="337142.5319">18380 5184 0,'0'0'16,"-25"-25"-1,1 25-15,24-24 31,-25 24 16,0 0-15,-25 0 46,26-25-63,-26 25-15,25 0 16,-49 0 0,49 0-16,0 0 15,0 0 1,1 0-16,-1 0 15,0 0 1,0 0 31,25 25 15,0 49-62,0 25 16,0-24 0,0-26-16,0-24 15,0 25 1,0 24-16,50-24 16,-25 49-1,49-25-15,-24-24 16,-26 0-16,26-1 15,-25-49 1,0 25-16,-1 0 16,26 0-1,99 49-15,-25-49 16,0 0 0,0-25-16,-50 24 15,50-24 1,-74 0-16,24 0 15,-24 0 1,24 0-16,1 0 16,98 0-1,51 0-15,-26 0 16,-24 0-16,-75 0 16,0 0-1,-49 0-15,24 0 16,-49 0-1,0 0 1,0 0 0,24-24-16,-24 24 15,-25-25 1,50 25-16,-26-25 16,1 25-1,0-25-15,25 25 31,-1-25-15,-49 1 0,25 24-1,0-25 1,-25-50 0,-25 1-16,-99-75 15,25 25 1,-50 25-16,0-25 15,0 25 1,25-1-16,75 51 16,-26-1-1,26 25-15,-26 1 16,51 24 0,-1 0-1,0 0 1,0 0-16,0 0 15,1 0-15,-51 0 16,50 0 0,-24 24-16,24-24 15,-50 0 1,51 25 0,-26-25-1,-24 25-15,24-25 16,-49 0-1,24 0-15,1 0 16,24 0 0,1 0-16,24 0 15,0 0 1,-24 0 0,24 25-1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6-26T08:06:06.570"/>
    </inkml:context>
    <inkml:brush xml:id="br0">
      <inkml:brushProperty name="width" value="0.05292" units="cm"/>
      <inkml:brushProperty name="height" value="0.05292" units="cm"/>
      <inkml:brushProperty name="color" value="#FF0000"/>
    </inkml:brush>
  </inkml:definitions>
  <inkml:trace contextRef="#ctx0" brushRef="#br0">9947 8186 0,'0'0'0,"-25"-25"31,0 25-31,0-25 16,-49 25 15,49-25-31,0 25 16,0 0-1,1 0 1,-26 0-16,0 0 16,-24 0-1,0 0-15,24 0 16,25 0-16,0 0 15,1 0 1</inkml:trace>
  <inkml:trace contextRef="#ctx0" brushRef="#br0" timeOffset="1302.1332">7764 9351 0,'0'50'78,"99"24"-78,-25 1 16,1-1 0,-1 1-16,26-26 15,-76 1-15,26-25 16,-50-1-1,25-24-15,-25 25 32,25-25-32,-1 0 15,-24 25 1,25-25 0,-25 25 30</inkml:trace>
  <inkml:trace contextRef="#ctx0" brushRef="#br0" timeOffset="2955.7077">8210 9302 0,'-24'0'94,"-1"0"-32,0 25-31,-25 24-15,26 1 0,-1-1-1,-50 75-15,1 0 16,24 0 0,25-74-16,-24-25 15,49 0 1,0-1-16,-25 1 15,25 0 95,0 0-63,-25-25-32,25 25 1,0 0-16,-25-25 31,25 24-15</inkml:trace>
  <inkml:trace contextRef="#ctx0" brushRef="#br0" timeOffset="7396.6893">9500 8111 0,'-25'0'63,"1"0"-48,-1 0-15,-25 0 16,1 0 0,-51 25-16,1 0 15,0 0 1,24-25-16,26 0 15,24 0 1,-25 24-16,1-24 16,-26 50-1,51-50-15,-26 25 16,25-25 0,0 25-16,1-25 15,-1 24 16,0-24 1,0 25-17,25 0 1,-25 0-16,-24 0 16,24 24-1,0-49-15,25 25 16,-49 0-1,24 24-15,0-24 16,0 0 0,0-25-16,25 25 15,-24-25-15,24 25 16,-25 24 0,0 75-16,25-49 15,-25-1 1,25-49-16,0 0 15,0 0 1,0-1-16,0 1 31,-25-25 1,25 25-17,0 0 1,0 24-16,-24-24 15,24 0 1,0 0 0,0 0-1,0-1 48,0 26-32,0 0-15,0-1-16,0-24 15,0 0 1,0 0-16,0-1 62,0 1-62,0 25 16,49-1-16,1 51 16,-25-26-1,-1-24-15,1 49 16,-25-74 0,25 24-16,0-24 15,-25 0 1,0 0-16,25-25 15,-1 25 1,1 24 15,25 1-31,-1 24 16,26-24-16,-26 49 16,26-49-1,-26 24-15,-24-49 16,50 0-1,-75-1-15,24 1 16,1-25 0,-25 25-16,25-25 15,0 25 1,49 0 0,1 49-1,49 0-15,25 26 16,-1-26-1,-48 1-15,48-51 16,1 26 0,-74 0-16,49-1 15,-75-24 1,26-25-16,-50 0 16,24 25-16,-24-25 15,0 25 1,0-25-16,24 24 15,26-24 1,49 25-16,-75-25 16,26 25-1,-1-25-15,0 25 16,-24-25 0,0 25-16,-1-25 15,1 24 1,-25-24-16,24 0 15,-24 0 1,0 0-16,0 0 16,0 0-16,49 0 15,50 0 1,99 0-16,-99 0 16,25 0-1,-50-24-15,0-1 16,1-25-1,-75 25-15,24 1 16,-24-1 0,0 0-16,-25-25 250,49-148-235,26 24-15,-1-74 16,-49 124-16,25-25 16,-26 50-1,-24 50-15,0-26 16,0 50-1,0-24 1,0-26 0,25-24-16,-25 49 15,0 26 1,0-1-16,0 0 16,0-49-1,0 24-15,0 0 16,0 26-1,0-51-15,-25 1 16,1-1 0,-26 26-16,25-26 15,-49 1-15,49-25 16,-25 24 0,26 1-16,-1 24 15,-25-24 1,25 49-16,1 0 15,-26-24 1,25 24-16,-25-25 16,26 50-1,-26-25-15,25-24 16,-24 24 0,-1-25-16,0 1 15,26 49 1,-26-50-16,25 25 15,-24-24 1,24 24-16,0 0 16,-25 25-16,26-25 31,-1 25-15,0 0-1,0 0-15,0 0 16,1 0-1,-1 0-15,-25 0 32,1 0-32,24 0 15,-50 0 1,1 0-16,-1 0 16,1 0-1,0 0-15,49 0 16,-50 0-1,51 0-15,-76 0 16,1 25-16,-99 0 16,-50-25-1,24 25-15,51-25 16,49 0 0,74 0-16,1 0 15,24 0 1,0 0-16,0 0 31,0 0 78,25-25-109,0 0 32,-24-24-17,24 24 1,0 0-16,0 0 16,0 0-1,0 1-15,-25 24 16,25-25 15</inkml:trace>
  <inkml:trace contextRef="#ctx0" brushRef="#br0" timeOffset="26320.6319">2580 7466 0,'49'372'31,"-98"-744"-31,98 794 16,-49-397 15,25-25 1,-25 24-1,25-24-16,-25 25 1,0 25 15,0 24-31,0 1 16,25-1 0,0 50-16,-25-49 15,0-26 1,0-24-16,0 0 31,0 0-31,0-50 141,24 25-110,26-25-15,0 25-16,24-50 15,75 26 1,-50-1-16,-25 0 15,1 25 1,-1-50-16,1 26 16,-26 24-1,-24-25-15,0 25 16,0 0 0,-1 0-16,1-25 15,0 25 16,0 0 16,-25-25 125,25-24-172,-25-1 16,0 0-1,0 1-15,0-1 16,0 25 0,0 0-16,0 1 15,0-1 17,0 0 14,0 0-14,0-24-17,0-1-15,0 25 16,0-24 0,0 24-16,0 0 31,0 0 0,0 0 0,-25 25 126,25-24-126,-25-1 0,0 0-15,25 0-1,-25 0 17,1 25-17,24-24 1,-25 24-1,0 0 17,-25 0-17,26 0 17,-1 0-32,0 0 15,0 0 1,0 0-16,1 0 15,-1 0-15,0 0 32,0 0-32,-24 0 15,24 0 1,-25-25-16,1 25 16,-1 0-1,25-25-15,-24 25 16,-26 0-1,50-25 1,-24 25-16,24-25 16,-25 25-1,-49 0 1,0 0-16,74-24 16,-25 24-16,26 0 15,-1 0 1,0 0-1,0 0 17,0 0-1,1 0 31,24 24 126,0 1-141,24-25 0,-24 25-32,25-25 1,0 0 31,0 0-47,-25 25 15,25-25 1,-25 25 0,24-25-1</inkml:trace>
  <inkml:trace contextRef="#ctx0" brushRef="#br0" timeOffset="29006.7319">3820 7665 0,'0'0'0,"0"-25"63,0 0 62,0-25-110,25 26 1,0-1 0,-25 0-1,0 0 17,0 0-1,49-49-16,26 24-15,-1-49 16,0 50 0,-49-1-16,25 25 15,-25 0 1,-1 1-16,1 24 31,-25-50-31,99 25 16,-99 0 515,0 1-531,25-1 16,25 0-1,99-25-15,24-49 16,75 49 0,-49 1-16,-1 24 15,75-25 1,-74 50-16,-26 0 15,-74 0 1,-24 0-16,-26 0 16,-24 0-1,25 0-15,-25-24 32,24 24-17,-24 0-15,0 0 16,0 0-1,49 0-15,0-25 16,50 25 0,50 0-16,-75 0 15,50 0 1,-50 0-16,-24 0 16,24 0-1,-25 0 1,26 0-16,-26 0 15,25 0-15,-24 49 16,-1-49 0,-24 0-16,-25 0 15,-25 25 1,24-25-16,1 0 16,0 25-16,0-25 15,24 0 1,1 25-16,0 0 15,-1-25 1,-49 24 15,25-24-31,0 0 32,-25 25-1,25-25-31</inkml:trace>
  <inkml:trace contextRef="#ctx0" brushRef="#br0" timeOffset="30312.8477">8359 6350 0,'25'25'78,"25"-25"-78,24 74 16,-24-49-1,-1 25-15,1-50 16,-1 24 0,-24 26-16,0-50 31,25 25 0,-26 0-31,51 49 16,24-24-1,-49-1-15,-1-24 16,-24 0-16,0 0 31,0 0-15,-50-25 109,25 24-110,-25-24-15,-24 0 16,24 25 0,-25 0-16,0 0 15,1-25-15,-26 25 16,51-1 0,-26-24-16,0 0 15,26 0 1,-1 25-16,0-25 15,-25 0 1,26 0 15,-1 0-15,0 0 15,0 0-15</inkml:trace>
  <inkml:trace contextRef="#ctx0" brushRef="#br0" timeOffset="32668.7847">7789 9103 0,'0'0'0,"0"-24"62,-25-1-46,-25-25-16,25 50 16,-49-25-1,49 0-15,0 25 16,1 0-16,-1 0 15,0 0 1,0 0-16,25 25 16,-49 0-1,24 0-15,0 0 16,0-25 0,0 0-1,25 49 1,-49 51-16,24-1 15,0-25 1,25-49-16,0 25 16,0-26-1,0 1 32,0 25-31,0-25-1,0 49-15,25 0 16,25 50 0,-26-49-16,1-1 15,0-24 1,0 0-16,-25-26 16,25 1-1,-25 0 16,0 0-15,24 0 0,1-1-1,25 26 17,-25-25-17,-1 0 1,1-25-16,0 0 15,0 24 1,0-24-16,-1 0 16,26 0-1,-25 0 17,24 0-32,26 0 15,24-24-15,-49-26 16,74-24-1,0-26-15,-50 26 16,25 24 0,-49-24-16,0 49 15,-1-25 1,1 26-16,-1-1 16,-24-25-1,0 25-15,0 25 16,-25-24-1,25-1 1,-25 0 0,0 0-16,24 0 15,1 1 1,-25-1-16,25-50 16,-25 26-16,0-1 15,0 25 1,0-24-16,0 24 15,-25-25 1,-24 1-16,24-1 16,0 25-1,-74-49-15,0 24 16,-1 1 0,-48-26-16,24 1 15,49 24 1,1 50-16,49-25 15,0 25 1,0-24-16,0 24 16,1 0-16,-1 0 15,0 0 1,0 0-16,0 0 31,1 0-31,-1 0 16,0 0-1,0 0 1,0 0 0,1 0 15,24 24 16</inkml:trace>
  <inkml:trace contextRef="#ctx0" brushRef="#br0" timeOffset="32960.7865">7590 8880 0</inkml:trace>
  <inkml:trace contextRef="#ctx0" brushRef="#br0" timeOffset="36431.8915">6028 4688 0,'0'25'78,"24"0"-62,26 49-1,-25 50-15,24-49 16,1-1 0,-25 25-16,0-49 15,-1-25 1,-24-1-16,25-24 16,-25 25-1,0 0 1,25 0 156,0 0-94,-25 24-78,25 26 15,24-1 1,1 25-16,-50-74 16,0 0-1,25-25-15,-25 25 16</inkml:trace>
  <inkml:trace contextRef="#ctx0" brushRef="#br0" timeOffset="38100.819">6127 5482 0,'0'25'94,"49"24"-94,51 50 16,-51-24-1,26-1-15,-26-24 16,-24-25-16,25 0 16,-50-1-1,24-24 1,-24 25-1,25-74 282,-25-1-281,25 0 0,0 25-16,-25 1 15,0-1 1,0 0-16,0 0 15,0 0 17,0 1 30,0-1 48,49 0-79,-49 0-16,50-24 1,-50 24 0,25 0-1,-25 0 17</inkml:trace>
  <inkml:trace contextRef="#ctx0" brushRef="#br0" timeOffset="39510.3637">4862 3249 0,'0'25'156,"25"0"-109,-25 0-47,74 49 15,-24 50 1,24 0-16,0 0 16,26 75-1,-26-50-15,0-75 16,-49-24 0,25-1-16,-50-24 15</inkml:trace>
  <inkml:trace contextRef="#ctx0" brushRef="#br0" timeOffset="41521.8132">4961 3249 0,'0'-24'109,"0"-1"-109,50 25 16,-26-50-1,51 50-15,-50-25 16,-1 1 0,1 24-16,0-25 15,0 25-15,0-25 16,-1 25 15,1 0-15,0 0 15,0 25 0,0 0-15,-25-1 0,0 26-16,0-25 15,0 24 1,0 1-16,0 0 15,0-1-15,0-24 32,0 0-17,-25-25 1,25 25 0,0-1 15,25-24 109,-1 0-124,1 0-16,25 0 16,-25 0-1,24 0 1,-24 0 15,25 0 16,-1 50-47,1 0 16,-1-26-1,1 26-15,-25-25 16,25 0 0,-50 0-16,24-25 31,-24 24-31,0 1 15,0 0-15,0 49 16,0-24 0,0 0-16,0-1 15,0-24 1,0 0-16,0 0 31,0-1-15,0 1-1,0 0 17,-24-25-32,24 25 31,-50-25-15,25 0-1,-25 25 1,26-25 15,24 24-15,-25-24-1,0 0 1</inkml:trace>
  <inkml:trace contextRef="#ctx0" brushRef="#br0" timeOffset="42765.3937">6152 3746 0,'0'49'265,"49"1"-265,1 24 16,-1 25 0,26 1-16,-50-26 15,24-24 1,-24-26-16,0 1 31</inkml:trace>
  <inkml:trace contextRef="#ctx0" brushRef="#br0" timeOffset="44031.1547">6548 3497 0,'0'25'94,"25"0"-94,0 0 16,0 0-1,0-1-15,-1 1 32,-24 0-1,25-25-31,-25 25 47,25-25 31,0 0-62,0 0 15,-25-25 0,24 25-31,-24-25 31,0 0 16,0 1 109</inkml:trace>
  <inkml:trace contextRef="#ctx0" brushRef="#br0" timeOffset="45099.7742">6524 3671 0,'24'-25'47,"1"25"-47,0-25 31,0 25 1,-25-24-17,25 24-15,-25-25 32,0 0 93</inkml:trace>
  <inkml:trace contextRef="#ctx0" brushRef="#br0" timeOffset="46320.0673">6896 3076 0,'-25'25'32,"-25"-1"-17,25 1-15,1-25 16,24 25 0,-25 0-16,25 0 93,0-1-93,0 1 16,0 0 0,0 0-16,0 0 15,0-1 16,25-24 48,-1 0-48,1 0 16,0 0-16,0 0 0,0 0-15,0 0 15,-1 0-15,1 0 15,-25-24-31,25 24 16</inkml:trace>
  <inkml:trace contextRef="#ctx0" brushRef="#br0" timeOffset="48008.87">7243 2853 0,'0'0'16,"-25"0"-16,0 0 31,1 0-16,-1 49 48,25-24-47,0 0-1,0 0 16,0-1 126,0 1-126,0 0 31,0 0-46,25-25 0,-1 0-16,26 49 15,24-49 1,-49 25-16,0 0 16,0-25-1,0 0-15,-1 0 31,1 0-15,0 0 15,-25-50 16,0 26-31,0-1 15,0 0 0,0 0 1,-25 0 14,0 25-14,1-24-17,-1 24 17,0 0 14,0 0-14,0 0-32,25-25 15,-24 25 1,24-25-16,-25 25 16,0 0 15,0 0-16,0 0 17,1 0-1</inkml:trace>
  <inkml:trace contextRef="#ctx0" brushRef="#br0" timeOffset="49051.3449">7615 2729 0,'0'0'0,"-25"0"16,50 24 187,99 76-188,-50-1-15,-24-74 16,0 24 0,-26-24-16,1 0 15,0-25 1</inkml:trace>
  <inkml:trace contextRef="#ctx0" brushRef="#br0" timeOffset="50637.7039">7863 2530 0,'25'25'125,"0"49"-109,24 1-16,-24-50 15,0-1 1,0 1-16,0-25 31,-25 25-31,0-50 188,-25 0-173,0 25 16,25-24-15,0-1 15,0 0-15,0 0 15,0 0-15,0 0-1,0 1 1,25 24 0,-25-25 31,25 25-47,-1 0 46,26 0-14,-25 0 15,0 0-16,-1 0 0,1 0-15,0 0 15,0 0 0,24 25-15,1 24-16,-25-24 15,0 25 1,24-50-16,-49 25 16,25-25-1,-25 24 17,0 1-1</inkml:trace>
  <inkml:trace contextRef="#ctx0" brushRef="#br0" timeOffset="53705.1996">3770 7144 0,'0'0'0,"-24"-25"15,-1 0 1,0 25-1,0-25-15,0 1 16,0 24 0,1-25-1,-1 25-15,0-25 16,0 25-16,0-25 16,1 25-1,-1 0 1,0-25-1,0 25-15,0 0 16,1-24 0,-1 24-16,0 0 15,0 0-15,0 0 16,-24 0 0,24 0-1,-25 0 1,-24 0-16,0 0 15,24 0 1,0 0-16,26 0 16,-1 24-1,0-24-15,-25 0 16,26 25 0,-26 0-16,25-25 15,-25 25 1,1 24-16,-1 26 15,-24-50 1,74-1-16,-50 1 16,25 25-1,-49 49 1,24-49-16,26-1 16,-1 1-1,0-1-15,25 1 31,-25-50-31,0 0 16,25 25 0,0 0 15,0-1 31,0 1-46,0 25-16,0-1 16,25-24-1,0 25-15,-25-1 16,25 26 0,0-25-16,24-26 15,-24 26 1,0-25-16,0 0 15,-25-1 1,49 1 0,-24 25-1,25-25-15,49 49 16,-74-49-16,49 24 16,-24-24-1,-1-25-15,-24 25 16,99 0-1,50-25-15,74 49 16,-99-49 0,24 25-16,-24 0 15,-74-25 1,-26 0-16,-24 0 16,25 0-1,-26 0 1,1 0 15,0-50-15,49-24-1,-49-50-15,50-74 16,-51-1 0,-24 1-16,0-26 15,0-48 1,0 148-16,0 0 15,0 49 1,0 50-16,-24-24 31,-26 24-15,25 0 0,0 25-1,1 0 1,24-25-1,-25 25-15,0 0 32,25-25-17,-25 25 17,0 0-17,1 0 16,-1 0 63,25 25-78,0 0 140</inkml:trace>
  <inkml:trace contextRef="#ctx0" brushRef="#br0" timeOffset="55869.412">4514 8235 0,'25'0'110,"25"0"-79,-25 0-15,24 0-16,26 0 15,-26 0-15,26 0 16,49 0-1,-50-25-15,50 25 16,-49-24 0,-1-1-16,-49 25 15,0 0 1,-1 0-16,1-25 16,25 25-16,49-25 15,75 25 1,-1 0-16,-49 0 15,-49 0 1,24 0-16,-49 0 16,-1 0-1,-24 0 1,49 0 0,-24 0-1,49 0 1,-49 0-16,99 0 15,24 0 1,-49 0-16,50 0 16,-50 0-1,-25 0-15,-24 0 16,-1 0-16,-24 0 16,-26 0-1,1 0-15,0 0 16,25 0-1,-1 25-15,75 49 16,0 1 0,-49-50-16,24 24 15,-74-24 1,0-25-16,-1 0 16,1 25-1,0-25 16</inkml:trace>
  <inkml:trace contextRef="#ctx0" brushRef="#br0" timeOffset="57296.3043">7888 8508 0,'25'0'63,"-1"0"-1,1 25-62,0-25 16,0 25 0,0-25-16,24 0 15,1 0 1,-25 24-16,24 1 15,-24-25-15,0 25 16,0-25 0,0 0-16,-1 0 31,1 0 0,0 0 32,-25-25-48,25-24 1,-25 24-16,0 0 16,0 0-16,0 0 15,0 1 16,0-1 32,0 0-16,25 0-32,-25 0 1,0 1-16,0-1 31,0 0-15,0 0 31</inkml:trace>
  <inkml:trace contextRef="#ctx0" brushRef="#br0" timeOffset="60866.6637">13246 2307 0,'0'25'156,"0"-1"-140,0 1 15,0 0 16,25 49-47,24 1 16,-49-50-16,25 24 15,0 1 1,-25-25-16,0 0 31,0-1-15,25-24 156,-1 0-157,-24-24 1,25-1-1,50 0-15,-75-25 16,49 1 0,-24 24-16,0-25 15,0 25 1,-25 1-16,24 24 16,-24-25-1,25 0 1,25-25 15,-50 1-15,49-1-16,-24 25 15,0 1-15,0-1 16,0 0 0,-1 25 30,-24-25-30</inkml:trace>
  <inkml:trace contextRef="#ctx0" brushRef="#br0" timeOffset="62901.6181">19199 2282 0,'0'50'171,"0"49"-171,0-25 16,0 1-16,0-26 16,0-24-1,0 0-15,0 0 32,49-25 218,26-100-235,24-24-15,-25 25 16,-24 50-1,0-1-15,-25 0 16,-1 50 0,1-24-16,0-1 31,-25 0-31,0 0 62,25 25-46,-25-25 15,25 25 1,-1-24-32,-24-1 15,25 0 1,0 0-16,-25 0 31,25 25-31,0 0 31,-25-24-31</inkml:trace>
  <inkml:trace contextRef="#ctx0" brushRef="#br0" timeOffset="64641.1362">22523 7218 0,'0'25'156,"0"25"-141,0 24-15,0 0 16,0 1 0,24-75-16,-24 25 15,25-25 63,0 24-62,0-24 0,0 0-1,-1 0 32,1-49-31,50-26-16,49-73 15,0 48 1,-50 51-16,-24-26 16,-25 75-1,-25-24-15,24 24 16,-24-25 0</inkml:trace>
  <inkml:trace contextRef="#ctx0" brushRef="#br0" timeOffset="66288.8142">21977 12551 0,'0'0'0,"0"25"47,-25 49-31,0 1-16,25-26 15,-24 1 1,24-25-16,0 0 31,0 49-31,0-24 16,0-1 0,0-24-16,0 0 15,24-25-15,26-25 156,-25-49-156,124-26 16,49-48 0,-24-26-16,49 25 15,-25-24 1,1 24-16,-50 49 16,-1 1-16,-98 50 15,0 24 1,-26 0-16</inkml:trace>
  <inkml:trace contextRef="#ctx0" brushRef="#br0" timeOffset="68143.7982">14015 12576 0,'0'25'78,"24"24"-62,-24-24-1,25 0 1,0 0 0,-25 0-1,0-1 32,25-24-31,0 25-1,-1 0-15,-24 0 16,25-25 15,0 25-15,0-25 15,24 0-31,26-50 16,-25 25-1,74-74-15,-75 49 16,-24 1 0,25-1-16,-26 25 15,-24 1 1,25 24-16,-25-25 31,0 0 141</inkml:trace>
  <inkml:trace contextRef="#ctx0" brushRef="#br0" timeOffset="73400.1277">7243 8334 0,'-25'0'78,"25"25"15,-49 50-77,-1 24 0,0 25-1,1-50-15,24 25 16,-25 1 0,26 49-16,-1-100 15,25-24 1,-25 25-16,25-26 47,0 26-16,0 24-15,0 1-1,0-26-15,0 1 16,0-25-1,0 0 1,0-1 0,0 51-16,0-50 15,0 74 1,0 0-16,25 0 16,24 50-1,26-50-15,-1 25 16,-24-49-16,-1 24 15,26-25 1,24 26-16,-49-51 16,74 26-1,-50-26-15,0-24 16,1 0 0,-50 0-16,24-1 15,1-24 1,-25 0-16,24 0 31,-24 0-31,74 0 16,1 0-1,24-24-15,0 24 16,-50-50 0,25 0-16,-74 50 15,25-24-15,-26-1 16,26 0-1,-25-25-15,74-98 16,-25-26 0,26-99-16,-51 99 15,26-24 1,-75 49-16,0-24 16,0-1-1,0 50-15,0-25 16,0 50-1,0 49-15,-25 1 16,25 24-16,0 0 16,-25 25-1,25-25-15,-25 25 16,-99-49 0,50 24-16,-25 0 15,-50-49 1,25 24-16,49 0 15,26 26 1,-1-1-16,1 0 16,-1 25-1,25-50-15,-49 50 16,49-24 0,-25 24-16,26 0 15,-26 0 1,25 0-1,0 0 17,0 0-1,1 0-15</inkml:trace>
  <inkml:trace contextRef="#ctx0" brushRef="#br0" timeOffset="75160.5594">13866 1712 0,'-25'0'32,"-99"24"-1,99 1-31,-24 0 16,-1-25-1,25 0-15,-24 0 16,-1 50-1,0-26 1,-74 76-16,0 48 16,0 1-1,0 74-15,50-123 16,-25 24 0,74-75-16,-25 1 15,50-25 1,-25-25-1,25 25 1,0-1 31,0 26-47,25 0 16,0-1-1,0 1-15,0-1 16,24-24-1,-49 25-15,50-25 16,-25-1 0,-1-24-16,1 25 31,25-25 0,-1 0-15,26 0-1,-26 0-15,51 0 16,-26-25 0,75 1-16,-75-1 15,75-50-15,-25 1 16,-49 24 0,49-24-16,-50 0 15,-24 24 1,-1-49-16,1 49 15,-1 0 1,-49 1-16,25-1 16,-25 25-1,0 1-15,0-26 16,0 25 0,0 0-16,0 1 15,-25-26 1,25 25-1,-49 0 1,24 1-16,0-1 16,0 25-16,25-25 15,-49 25 1,24-25-16,0 0 16,0 1 15,1 24 0</inkml:trace>
  <inkml:trace contextRef="#ctx0" brushRef="#br0" timeOffset="77316.2127">19869 1736 0,'0'0'0,"-25"-24"16,-25-26-16,25 25 15,1 25 1,24-25 0,-25 25 15,-25 0-16,1 0 1,-51 0-16,-49 75 16,75-1-16,-50 1 15,50-51 1,24 26-16,0-25 16,26 0-1,-1-1-15,25 1 31,-25-25-31,0 25 16,25 74 0,-25-24-16,25-1 15,-24-24 1,24-1-16,0-24 16,0 0-1,0 0 1,0-1-1,0 1 1,0 25-16,0 24 16,0-49-1,24 0-15,1 0 16,-25 0 0,0-1 15,25-24 0,-25 25-31,25-25 16,0 25-1,-1 0-15,1-25 16,0 25 0,0-25-16,0 0 15,49 24 1,-49-24-16,24 25 15,1 0-15,0-25 16,24 0 0,-49 0-16,24 0 15,1 0 1,49 0-16,50 0 16,-74 0-1,-1-74-15,0 49 16,-24-25-1,-25 1-15,24-1 16,-24 25 0,25-25-16,-50-24 15,0 24 1,0 1-16,0 24 16,0-25-16,0 26 15,0-1 1,0 0-1,0-25 1,0 1-16,0 24 16,-50-25-1,50 26-15,0-1 16,-25 0 0,1 0 15,-1 0-16,0 1 1,0-1-16,0 0 16,1 25-1,-1-25 17</inkml:trace>
  <inkml:trace contextRef="#ctx0" brushRef="#br0" timeOffset="114924.9711">3944 7243 0,'0'0'0,"0"-50"31,-25-24-16,-74-199 1,0 25 0,-1-25-16,26 124 15,49 75-15,25 49 16,0 0 0,0 1 109,0-1-63,0 0-31,0-74-15,25-149-16,0 24 16,49-48-1,26-76-15,-26 51 16,0 24-1,-24 124-15,0 99 16,-50 26 0,0-26-16,99-49 15,25-25 1,25-25-16,24 25 16,26-25-16,24 0 15,25 50 1,-74 25-16,-1-1 15,-49 50 1,25-24-16,-74 24 16,-26 0 327,224-74-327,25 0 0,-1-1-16,1 51 15,49-26-15,-99 51 16,0 24 0,-24 0-16,-1 0 15,-74 0 1,24 24-16,-49 1 15,-49-25 1,-1 25-16,1-25 16,-26 0-1,26 25-15,-1 24 16,0-24 0,50 25-16,-49-1 15,24-24 1,0-25-16,-74 25 15,25 0-15,-26-25 16,1 25 0,0-25-16,0 0 15,-25 25 1,49-25-16,1 24 16,25 1-1,-1-25-15,25 50 16,-49-25-1,-1-1-15,1 1 16,-25-25 0,0 0-16,-1 0 31,1 0 0,0 0-15,0 0-1,0 0 17,-1 0 15</inkml:trace>
  <inkml:trace contextRef="#ctx0" brushRef="#br0" timeOffset="116277.7755">10468 2480 0,'0'-24'15,"0"48"110,24 1-109,51 50 0,49 24-16,-25-49 15,-74-1 1,24 1-16,1-25 15,-50-1 1,25-24 0,0 25 31,24 0-32,-24-25 1,0 25-1,0-25-15,-1 25 16,1-1 0,0-24-1,0 0 1,-25 25 0,25-25-1,-25 25 63,0 0-62,-75 49 0,-24 25-16,25-24 15,-26-50 1,26 24-16,24-24 15,1-25 1,-1 0-16,25 25 16,1-25-1,-1 0 17,0 0-17</inkml:trace>
  <inkml:trace contextRef="#ctx0" brushRef="#br0" timeOffset="118603.0445">3101 8508 0,'0'25'250,"0"0"-235,0-1-15,24 150 16,1 124-16,0 49 15,0-99 1,74 25-16,-49-50 16,-1-49-1,1-75-15,-25 25 16,24-50-16,26 26 16,-26-1-1,51 74-15,48 51 16,51 24-1,98 25-15,1-50 16,-25-25 0,-50 1-16,-49-75 15,-75-50 1,0 1-16,0-1 16,-49-24-1,99 98-15,99 76 16,0-51-1,25-49-15,-25-24 16,-50-26-16,-24-24 16,-50-1-1,-25-49-15,-49 0 16,-1 0 0,1 0-16,74 25 15,-50-25 1,26 50-16,-26-26 15,-49-24 204,74 0-203,100 0-1,49 25-15,-50 50 16,0-1 0,-49-24-16,99-26 15,-124 26 1,25-25-16,-50-25 16,-24 0-16,-50 25 15,24-25 1,1 0-1,-25 24 1,-1-24-16,1 0 16,-25 25-1,25-25 1,0 0 15,0 25-15,0-25-1,-1 0 1,1 0-16,-25 25 16,25-25-16</inkml:trace>
  <inkml:trace contextRef="#ctx0" brushRef="#br0" timeOffset="119858.6743">9996 14039 0,'-25'0'16,"75"0"140,-25 0-141,25 0 1,-26 25-16,1-25 16,0 0-1,-25 25 1,25-25 0,-25 25-1,25-25 1,-1 0-1,1 25 32,-25-1 78,0 1-109,-25 25 0,-49-1-16,0 26 15,24 24 1,0-49-16,1-1 15,24-24 1,-25 0-16,25-25 31,25 25-15</inkml:trace>
  <inkml:trace contextRef="#ctx0" brushRef="#br0" timeOffset="122723.0642">2381 6821 0,'-25'0'125,"1"-25"-94,24-24-31,0-50 16,0-100-16,74 1 16,25-25-1,-74 148-15,0 1 16,24-1 0,-49 1-16,50-50 15,25-25 1,73-49-1,26-100-15,99 75 16,-25 24-16,25 1 16,49 24-1,174-49-15,-124 25 16,-99 73 0,25 26-16,-75 25 15,-74-1-15,-50 75 16,0-74-1,25 24-15,50 26 16,24 24 0,51 0-16,-101 0 15,76 24 1,-200-24 250,26-24-266,99-51 15,148 26 1,175-1-16,148-99 15,74 25 1,224-25-16,-25 124 16,-223 25-16,0 0 15,-298-24 1,25 24-16,-125 0 16,-48-75-1,-26 75-15,-49 0 16,25-25-1,49 25-15,25 0 16,0 0 0,0 0-16,-25 0 15,0 0 1,-24 0-16,-26 25 16,-24-25-1,-74 0-15,-26 0 16,1 0-16,-25 0 15,24 25 1,1-25-16,0 0 16,-26 0-1,26 25-15,0-25 16,-26 0 0,1 0-16,0 0 140,25 25-109,49 24-31,0-24 16,25 25 0,0-25-16,-25 24 15,-24-24 1,-26-25-16,-24 0 16,0 0-1,0 25-15,0-25 31,49 25-15,-24 24 0,24-24-16,-24 25 15,24-26 1,-49-24-16,0 25 16,-1-25 15,-24 25-31</inkml:trace>
  <inkml:trace contextRef="#ctx0" brushRef="#br0" timeOffset="123628.0828">18107 2729 0,'50'0'79,"24"49"-64,26 26-15,24 24 16,-25 0-1,0-49-15,-24-1 16,-26-24 0,-49 0-16,25 0 15,-75-25 142,26 24-142,-26-24 1,-24 25-16,-26-25 15,1 0 1,25 0-16,49 0 16,-25 0-1,25 0-15,1 0 16,-26 0 0</inkml:trace>
  <inkml:trace contextRef="#ctx0" brushRef="#br0" timeOffset="125596.0866">3820 8458 0,'25'0'47,"0"25"-16,-1 0-15,76 49-16,123 150 15,174 98 1,421 298-16,199 124 16,298 1-1,-125-150-15,51 0 16,-348-272-1,-273-125-15,-273-99 16,-124-49-16,-99-1 16,-74-24-1,-25-25-15,0 0 32,-1 0 77,1 0-93,74 0-16,25 0 15,0 0-15,-24 0 16,123 0-1,-25 0-15,75 0 16,-25 25 0,-25 0-16,50 25 15,-49-1 1,-175-49 187,1 0-187,49 0-16,-25 0 15,100 25-15,24 25 16,51-26 0,-26 26-16,25 24 15,25-24 1,24 24-16,26-49 15,-150 0-15,-24 0 16,-50-25 0,-74 0-16,0 0 15</inkml:trace>
  <inkml:trace contextRef="#ctx0" brushRef="#br0" timeOffset="126483.1852">17090 13444 0,'50'25'47,"99"74"-31,124 50-1,24-25-15,-98-25 16,-26 0 0,-49-74-16,-49 25 15,-50-25 1,24-25-16,-49 24 62,-25 1-30,1-25-17,-26 25-15,0 0 16,-24-25-1,-100 74-15,26-24 16,-26 0 0,75-26-16,24 1 15,1 0 1,24-25-16,25 0 16,1 0-1</inkml:trace>
  <inkml:trace contextRef="#ctx0" brushRef="#br0" timeOffset="128776.3828">3994 7813 0,'24'0'63,"1"0"-47,124-24-16,124-76 15,173 26 1,199-100-16,149 26 15,149-76 1,24 76-16,50-125 16,-248 198-1,124-49-15,-248 50 16,-174 74-16,-99 0 16,-124 0-1,-74 0-15,-75 0 16,0 0-1,-24 0-15,24 0 16,25 25 0,50 24-16,49 1 15,-50-1 1,1 26-16,-100-50 16,1-25-1,-50 24-15,24 1 16,-24-25 15,74 50-15,75 24-16,-124-49 250,148 50-250,75 49 15,25-25 1,49 25-16,50-25 16,-50 0-1,-25 0-15,-49-24 16,-99-26-1,-100-24-15,50 0 16,-49 0 0,24 0-16,99 74 15,-49-25 1,50 75-16,-26-50 16,-24-24-1,-50-50-15,-74 24 16,0-49-16,0 0 31,0 25-15,-1 0-1,26-25 1,0 25 0,-26-1-16,26-24 15,-50 25 1,25-25-16,0 25 156,-1-25-140,51 25-16,49 49 15,25 1 1,-50-26-16,-25-24 16,-24 0-1,-25 0-15,0-25 16,-1 0 15</inkml:trace>
  <inkml:trace contextRef="#ctx0" brushRef="#br0" timeOffset="130698.1736">19472 8434 0,'24'0'94,"1"0"-63,-25 24 0,25-24-15,0 25-16,0 0 16,49 49-1,-49-74-15,0 50 16,0-50 0,-1 25-16,1 0 31,0-1-31,25 1 15,-50 0 1,24-25-16,-24 25 31,25-25-31,0 0 32,0 25-17,-25-1 63,0 1-31,0 0 16,0 0-63,-50 24 15,25-24 1,1-25 0,-26 50-16,0-25 15,1 24 1,24-49-16,0 25 15,0-25 1,25 25 15,-24-25-31</inkml:trace>
  <inkml:trace contextRef="#ctx0" brushRef="#br0" timeOffset="359708.286">2158 6598 0,'-25'0'47,"-24"0"-32,24 0 1,-25 0 0,50 25-1,-25 0-15,1-25 32,24 24-17,-25-24 1,25 25-16,-25 25 15,25 24 1,0 1-16,0 24 16,0-25-1,0 1-15,0-50 16,0 24 0,0 1-1,25-25-15,49 74 16,-24 50-1,74 99-15,0-25 16,-25-49 0,-25-75-16,1 0 15,-75-74 1,25 24-16,-1-49 16,-24 25-1,25-25 1,-25 25-1,25 0-15,25 49 16,49 1 0,0 49-16,0-50 15,1-24-15,-76 24 16,51-74 0,-75 25-16,25-25 15,-1 25 1,1 0-1,0-25 1,0 0-16,0 24 16,-1-24-1,26 0 1,-25 0 0,0 0-1,24 0 1,-24 0-16,74-24 15,50-1-15,-25-25 16,50-24 0,-50 24-16,-25 0 15,25-24 1,-74 49-16,-26-49 16,51 24-1,-1-123-15,-24-1 16,-25 0-1,-25 50-15,0-124 16,0 99 0,0-99-16,-50 75 15,0 74 1,1-25-16,-26 49 16,51-24-1,-51 49-15,26 1 16,24-1-16,-50 0 15,51 1 1,-26 24-16,0-25 16,1 50-1,-26-49-15,26 24 16,-75 0 0,0 0-16,0 1 15,-50-1 1,0-25-16,50 25 15,0 25 1,25-24-16,-124-1 16,74 25-1,-25 0-15,75 0 16,0 0 0,49 0-16,-24 0 15,49 0 1,-24 0-1,-51 25-15,51-1 16,-26 1 0,26 0-16,-26 0 15,-24 49 1,25 1-16,24-51 16,25 1-1,0 25-15,1-50 16,24 49-1,0 51-15,0 48 16,0 26 0,0-75-16,0 1 15,0-1-15,0-50 16,0-24 0,24 25-16,-24-1 15,75 100 1,49 124-16,99 198 15,50 100 1,0-100-16,-100-198 16,-24-99-1,-49-26-15,-1-23 16,-25-26 0,-24-25-16,24 25 15,25-24 1,-49-26-16,24 1 15,-24 0 1,49-26-16,-74 1 16,25 0-16,-26-25 15,76 0 1,-26-25-16,125-49 16,-1 24-1,25-24-15,-24 24 16,-1-49-1,25 49-15,-123 1 16,24-1 0,-75 1-16,1-1 15,49-124 1,-25-74-16,-24-74 16,0-26-1,24-73-15,25-26 16,-99 75-1,0-25-15,-49 100 16,-26 49-16,26 124 16,-1 24-1,-49-24-15,0 50 16,49 0 0,-49 24-16,49 0 15,25 1 1,-74-1-16,50 25 15,-76-24 1,-73-1-16,-100 1 16,26-26-1,24 25-15,49 26 16,1-51 0,49 75-16,99 0 15,1-25-15,-1 25 16,25 0-1,0 0 17,1 0-17,-76 0 1,-48 75-16,48-26 16,26-24-1,49-25-15,0 0 16,0 0-1,1 0-15,-1 0 32,-50 25-17,26 0 1,-26-25 0,26 0-16,-1 0 15,25 25 1,1-25-16,-1 0 31,0 0 0,0 0-15,0 25 93,-24 24-93,24 1-16,-25-25 16,50 24-1,-49 26-15,-26 24 16,26 50-1,24-25-15,0-75 16,25 1 0,0-25-16,0 49 15,0 50 1,0-49-16,0 98 16,50-49-1,-1 25-15,-24-25 16,25-25-16,-1 0 15,-24-24 1,0-26-16,25 26 16,-50-50-1,24 49-15,-24-49 16,25 0 0,0 24-16,-25-24 31,25-25-31,0 50 15,24 24 1,-24 75-16,49-50 16,1 0-1,-50-49-15,-1-25 16,1 24 0,25 1-1,-25 24-15,74 125 16</inkml:trace>
  <inkml:trace contextRef="#ctx0" brushRef="#br0" timeOffset="889594.7446">22275 7962 0,'-25'0'15,"25"-25"1,-25 25-16,-25 0 15,1 0 1,-1-24-16,1 24 16,-26-25-1,1 25-15,24 0 16,-24 0 0,49 0-16,-50 0 15,26 0 1,-26 0-16,26 0 15,-26 0 1,1 0-16,-50 0 16,-25 25-1,0 24-15,50 1 16,25-25-16,-26 0 16,76 24-1,-51-24-15,26 25 16,-26-26-1,26 26-15,24-50 16,-50 50 0,51-1-16,-26-24 15,25 0 1,0 0-16,-24-1 16,49 26-1,-25-25-15,0 24 16,25 26-1,-49 24-15,-1 25 16,25 0 0,-24-25-16,24 1 15,-25-26-15,25 0 16,1 1 0,24 24-16,0 0 15,0-24 1,0-26-16,0 26 15,0-51 1,0 1 0,0 0-16,0 0 15,0 0-15,24 24 32,-24-24-32,50 25 15,49 74 1,25 0-16,-49 0 15,24-50-15,0 1 16,-49-51 0,-1 26-16,-24-25 15,49 0 1,-24 24-16,-25-49 16,124 50-1,-75-1-15,25-24 16,-49-25-1,49 50-15,-74-50 16,25 0 0,-26 0-16,100 0 15,50 0 1,99 0-16,-50 0 16,75 0-16,-75 0 15,0-25 1,-123 0-16,-1-24 15,-50 24 1,1 25-16,0-25 31,49-25-31,-50-24 16,1 49 0,0-24-16,-26-1 15,26 25 1,-50 0-16,25 1 15,-25-1 1,25 25-16,-25-25 16,24 25-16,-24-50 15,25 1 1,25-50 0,-50 24-16,25 26 15,-1-1 1,-24 0-16,25 25 15,-25 1-15,0-26 16,0-49 0,0-50-16,0 75 15,0-26 1,0 26-16,0 24 16,0 1-1,0-50-15,0 24 16,0 1-1,0-1-15,-25 26 16,1-1 0,-1-49-16,0 49 15,-25-49-15,1 25 16,24-1 0,0 26-16,-49-26 15,-1 26 1,1-1-16,-25-24 15,0-1 1,49 50-16,0 1 16,1 24-1,-26-25-15,26 0 16,-75 0 0,24 25-16,1 0 15,-50 0 1,75 0-1,-25 0-15,49 0 16,-24 0-16,24 0 16,25 0-16,-49 0 15,49 0 1,-25 0-16,26 0 16,-26 25-1,25-25 1,0 0-1,1 0-15,-1 0 32,25 25-1,-25-25-31,0 25 31,0-25-15,1 24 15,-1-24 0</inkml:trace>
  <inkml:trace contextRef="#ctx0" brushRef="#br0" timeOffset="891585.0385">6449 8855 0,'50'0'32,"-25"0"-17,99 25-15,99 49 16,-25-24 0,50 74-16,-74-49 15,0-1 1,-26 25-16,101-24 15,-51-26 1,-24 26-16,-26-26 16,-24 26-16,-49-26 15,-26-49 1,-24 25-16,0 0 16,0 0 15,0-25-16,-1 24 1,26 1 0,0 0-16,24 0 15,-24 0 1,-50-1-16,49 1 16,-24-25-1,0 25 16,0-25-31</inkml:trace>
  <inkml:trace contextRef="#ctx0" brushRef="#br0" timeOffset="892501.967">8905 8210 0,'-25'0'47,"0"0"-32,0 0 17,1 25-32,-26 74 15,-74 50 1,0 25-16,-50 74 16,-24 0-1,-1-25-15,75-49 16,-24-1-1,123-49-15,-50-49 16,26 49 0,24-74-16,0-1 15,25 1 1,-25-25-16,25-1 16,-24 26-1,24-25 1,0 0-1</inkml:trace>
  <inkml:trace contextRef="#ctx0" brushRef="#br0" timeOffset="893988.1976">3621 7813 0,'0'-24'79,"174"-1"-64,248-99-15,372 0 16,694 25-1,397-1-15,471-73 16,-396 24 0,24-74-16,-768 148 15,148-74-15,-471 100 16,-149 49 0,-223 49-16,-223 26 15,-75-1 1,-173-49 249,-1 0-249,75 99 0,75 99-16,-1 0 15,-49-49 1,0 49-16,-100-148 16,1-26-16,-50-24 15,25-25 1</inkml:trace>
  <inkml:trace contextRef="#ctx0" brushRef="#br0" timeOffset="895333.2338">21010 7665 0,'0'24'125,"24"1"-110,26 25-15,-25-25 16,0-25 0,-25 24-16,49 26 15,-24 0 1,25-1-16,24 75 16,0-49-1,1 49 1,-26-75-16,-24 1 15,0-25-15,0 0 16,-25-1 0,0 1 31,-50 0 46,-24-25-93,-25 25 16,24-25 0,-49 25-16,75-25 15,-26 24 1,26-24-1,24 0 1,0 0 0</inkml:trace>
  <inkml:trace contextRef="#ctx0" brushRef="#br0" timeOffset="899494.8693">18182 1538 0,'0'-25'16,"0"0"47,0 0-32,0 50 47,0 0-62,0 0 15,0 0 0,25-1-31,-1 1 16,-24 25-1,0-25-15,25 0 16,0-1 0,-25 1-16,25-25 31,-25 25-31,25-25 31,-1 0 0,1 0-15,50 0 0,24-99-16,99-25 15,150-124-15,-51 24 16,-123 26-1,-50 124-15,-74-1 16,-26 50 0,-24 1-16</inkml:trace>
  <inkml:trace contextRef="#ctx0" brushRef="#br0" timeOffset="901203.954">12229 1364 0,'0'50'63,"0"-1"-63,25 26 16,-1-1-1,1 1-15,-25-26 16,25 1-16,-25-25 15,0 0 1,0-1-16,25-24 31,-25 25-15,25-25 15,24 0-15,1 0 15,-1-25-31,100-74 16,25-50-16,74-24 15,74-75 1,-98 24-16,-51 100 16,-49 50-1,-74 24-15,-25 26 16,-25-1-1</inkml:trace>
  <inkml:trace contextRef="#ctx0" brushRef="#br0" timeOffset="902959.4997">11063 7193 0,'0'25'172,"0"0"-157,25 0 1,-25 0-16,24 24 31,1 1-15,0-1-1,0 1 1,0-50 0,-25 25-16,25-25 31,-25 25-16,24-25 1,26 0 0,24 0-1,50-25-15,50-74 16,-50-1 0,-25 1-16,0 50 15,-74-26-15,25 75 16,-50-25-1,25 25-15</inkml:trace>
  <inkml:trace contextRef="#ctx0" brushRef="#br0" timeOffset="904639.6018">10691 12898 0,'0'25'79,"0"0"-64,0 0 1,0 24-1,0 26 1,0 24-16,0 25 16,49 0-1,1-49-15,-25-26 16,-25-24 0,0 0-16,25 0 15,-1-25 32,26 0-47,49-149 16,125-50-1,24-98-15,99-75 16,-174 173 0,-73 125-16,-51-1 15,1 51-15</inkml:trace>
  <inkml:trace contextRef="#ctx0" brushRef="#br0" timeOffset="906372.9708">18579 12898 0,'0'25'109,"0"0"-109,0 49 16,0-24 0,0 24-1,0 1-15,0-1 16,0-24-16,0 24 16,0-49-16,0 0 15,0 0 1,0 0 31,25-1 0,-1-24-16,1 0-16,25-24 1,-1-1-16,51-74 16,123-50-1,25-50-15,99-74 16,-99 75-16,-49 24 16,-51 75-1,-48 25-15,-76 24 16,26 50-1,-50-25-15</inkml:trace>
  <inkml:trace contextRef="#ctx0" brushRef="#br0" timeOffset="909654.2697">23316 8186 0,'0'-25'94,"0"0"-63,0 0-16,0 0 48,25 25-47,-25-24 15,0-1-16,0 0 17,0 0-1,0 0 16,0 0-16,0 1-15,0-26-1,0 0-15,-25 26 16,1-26 0,24 25 15,-25 25-31,25-25 15,-25 25 1,25-24-16,0-1 16,-25 25-1,0-50-15,1 25 16,-26-24-16,25 24 16,0 0-1,-24 0-15,49 1 16,-25 24-1,0-25 17,0 25-17,1 0 1,-1 0-16,25-25 16,-50 25-1,25 0 1,-24 0-1,-1 0 17,0 0-17,-49 25-15,74-25 16,-24 25 0,24-25-16,25 24 15,-25-24 1,0 0 15,25 25-31,-24 0 31,-1 0-31,0 74 16,-25-74 0,50 0-16,-49 24 15,24-24 1,0 0-1,25 0 1,0-1 15,0 1-15,0 0-16,0 25 16,0-1-1,0 1-15,0-25 16,0 0-1,0 24-15,0-24 32,0 0-32,0 0 15,0-1 1,0 1 31</inkml:trace>
  <inkml:trace contextRef="#ctx0" brushRef="#br0" timeOffset="910814.7181">22101 8359 0,'0'0'15,"0"75"-15,25-1 16,0-24-16,-25-26 16,0 1-1,0 0 17,0-50 155,24 0-156,1-24-15,-25 24-16,25 0 16,-25 0-1,0 1 16,25-1 16,-25 0-31,25 25 0,-1-25 30,1 25-46,0 0 16,0-25 15</inkml:trace>
  <inkml:trace contextRef="#ctx0" brushRef="#br0" timeOffset="912355.5416">22002 7962 0,'0'25'94,"0"0"-63,0 25-15,0 49-16,25 25 15,-1-25-15,-24-25 16,25-24 0,-25 0-16,0-1 15,0-24 1,0 0 0,0 0 62,25-25 62,0 0-108,-25-25-17,25 25-15,24-50 16,-24 25-1,0-24-15,0 49 16,-25-25 0,24 25-16,1-25 31,0 25 0,-25-25-15,0 1-1,25 24 1,0-25 15,-1 25-31,-24-25 32,25 25-32,-25-25 46</inkml:trace>
  <inkml:trace contextRef="#ctx0" brushRef="#br0" timeOffset="916540.3688">22473 8086 0,'0'-24'62,"0"-1"-30,-50 0-32,1-74 15,-1 24 1,25 26-16,-49-75 15,0 24 1,-26-48-16,-24-100 16,0 24-1,25 51-15,25-1 16,-26-24-16,-73-50 16,49 24-1,49 75-15,1 75 16,24 0-1,26 49-15,-1 0 32,25 50 265,0 0-266,0-1-31,0 51 15,0-26 1,0 1-16,25 0 16,-25-1-16,0-24 31,0 0-15,0 0-1,0 0 48,0-50 93</inkml:trace>
  <inkml:trace contextRef="#ctx0" brushRef="#br0" timeOffset="917383.2934">21010 5556 0,'49'25'110,"-24"-25"-95,124 74-15,99 1 16,0 49 0,-74-99-16,-75 24 15,-50-49 1,26 25-16,-75 0 15,25-25 1</inkml:trace>
  <inkml:trace contextRef="#ctx0" brushRef="#br0" timeOffset="920363.452">20563 10988 0,'0'-24'563,"0"-1"-548,0 50 235,0-1-218,-25 26-32,0 24 15,1 51 1,-26-26-16,0 25 15,-24-25 1,49 25-16,-24 25 16,24-75-16,-25-24 15,25-1 1,1-24-16,24 0 16,-25 0 30,25 0-14,-25-25 30,25 24-46,-25-24-16,25 25 15,-25-25 1,1 25 15,24 0 1,-25 0-1,0 49-16,0 50 1,25-49-16,-49 24 16,24-25-1,25-24-15,-25-25 16,25-1 0,-25 1-16,25 0 15</inkml:trace>
  <inkml:trace contextRef="#ctx0" brushRef="#br0" timeOffset="921415.9208">19769 12650 0,'0'-24'31,"-24"24"0,-1 0 63,25 24-78,0 1 15,0 25-31,0-1 16,-25-24-1,25 0-15,0 0 32,0 0-32,0-1 15,0 1-15,0 0 31,0 0-31,25-25 94,0 0-94,-1 0 47,1 0-31,0 0 15</inkml:trace>
  <inkml:trace contextRef="#ctx0" brushRef="#br0" timeOffset="923488.1808">19769 9624 0,'0'0'0,"-24"50"31,-51 24-31,50-49 0,-99 99 0,25-25 16,0-24 0,-25 24-16,0 0 15,-50 50 1,1 25-16,-51-1 16,1 1-1,0-25-15,49 0 16,1-25-1,-26 0-15,50-25 16,100-50 0,-1-24-16,25 0 15,-24 0 1,-1 49-16,-74 50 16,-25 25-16,-24-25 15,73 0 1,-24-49-16,75-51 15,-1 1 1,50 0-16,-25-25 31,0 25 110,1-25-125,-26 49-1,25-24-15,0 0 16,-24 0-1,49 0-15,-25-25 16,0 24 15,0-24-15,1 25 15,-1-25-15,0 25-16,0-25 15,25 25 1,-25-25 187,1 0-187,-26 25-16,-74 24 15,25 1-15,-75 24 16,0-24 0,1-1-16,74 1 15,24-25 1,50-25-16,1 25 16,-1-1 234,0-24-219,25 25-16,-25-25 1,0 25-16,1-25 31,-1 0 1</inkml:trace>
  <inkml:trace contextRef="#ctx0" brushRef="#br0" timeOffset="924744.2188">14759 12725 0,'0'0'0,"-25"0"47,25 25-31,-25-1-16,-24 1 15,24 25 1,0-1-16,0-24 16,25 0-16,-25 0 15,-24 24 1,49 26-16,-25 49 16,-25-50-1,1 75-15,24-50 16,25-24-1,-25-26-15,0 1 32,25-25-17,25-25 173,25-25-188,-1 25 15,26-25 1,-26 0-16,26 1 16,-50 24-1,-1 0-15,1 0 16,0-25 0,0 25 30,0 0-46,-1 0 16,1 0 0,0-25-16,0 25 15,-25-25 1,25 25-16,-1 0 31</inkml:trace>
  <inkml:trace contextRef="#ctx0" brushRef="#br0" timeOffset="927299.0341">20414 8012 0,'0'-25'78,"-25"0"-78,-24-24 16,-75-75-1,0-25-15,0 50 16,49-1-1,26 51-15,-1 24 16,25 0 0,1 0-16,-1 25 78,25-24-63,-25-1 1,0 0-16,0 25 16,1-25-1,-1 25-15,0-25 16,-50-24 0,1 24-16,-124-49 31,-26-50-31,1 49 15,-75-24-15,50-25 16,25 49-16,0 26 16,25-26-1,24 1-15,0 49 16,50-24 0,-49 24-16,49-25 15,0 25 1,24 25-16,-73-49 15,73 49-15,-24-25 16,25 25 0,0-25-16,49 25 15,1-25 1,-1 25-16,25 0 16,-24 0-1,24 0 1,-25 0-1,26-24-15,-26 24 16,25 0 0,0 0-1,1 0-15,-1 0 32,-25-25-32,1 0 15,-26 25 1,25 0-16,-24-25 15,24 25 1,1-25-16,-1 25 16,1 0-1,24-24 1,0 24 0,25-25-16,-25 25 31,-24 0-31,-51-25 15,51 25 1,-1-25-16,25 25 16,-24 0-16,49-25 15,-25 25 1,25-25-16,-25 25 31,25 25 94,50 0-94,-50 0-15,25-25-16,-1 50 16,1-50-1,0 49-15,25-24 32,-26 0-32,1 0 15,0-25 1,-25 24-1,50-24 1,-50 25-16,0 0 16,24-25-1,1 25 17</inkml:trace>
  <inkml:trace contextRef="#ctx0" brushRef="#br0" timeOffset="928172.9284">14635 5680 0,'25'0'63,"49"0"-63,-49-25 15,0 25 1,-1 0-16,1 0 16,0-24-1,0 24 17,-25-25-17,49 25 1,1-50-1,99 25 1,99-99-16,-50 50 16,-74 0-1,-74 24-15,0 25 16,-26 25 0,1-25-16,-50 25 62</inkml:trace>
  <inkml:trace contextRef="#ctx0" brushRef="#br0" timeOffset="930332.8515">20141 9203 0,'-49'0'32,"-1"0"-17,1 0-15,-26 0 16,-24 0-16,-75 24 16,-24 1-16,-50 25 15,-75 49 1,-24-25-16,74-49 15,75 0 1,74-25-16,-50 25 16,1 0-1,-26-1-15,-24 1 16,-100 25 0,26-1-16,73 26 15,-24-26 1,75-24-16,49 0 15,74-25 1,-24 0-16,49 0 16,-74 0-1,24 0-15,-24 0 16,0 0-16,-75 0 16,75 0-1,-75 0-15,50 0 16,50 0-1,0 0-15,49 0 16,-25 0 0,-24 0-16,-26 0 15,-123 0 1,-25-25-16,0 0 16,124 25-1,-49-24-15,73-1 16,51 25-1,-26-25-15,50 25 16,1 0-16,-1 0 16,0 0 15,0 0-15,-24 0 62,-1 0-63,-49 0-15,49 0 16,-24-25 0,24 25-16,1 0 15,24 0 1,0 0-1,25-25 1,-25 25 0,50 0 109,0 0-110,0 25 17,-1-25-32,51 25 15,-26 25 1,26-50-16,-26 49 31,26-24-31,-26 0 16,1 24-16,0-49 15,-26 25-15,1 0 16,0-25 0,0 0 15</inkml:trace>
  <inkml:trace contextRef="#ctx0" brushRef="#br0" timeOffset="931215.1348">12601 9748 0,'0'-25'16,"0"50"-16,0-74 15,0 24 1,25 25 31,-25-25-47,0 0 31,49 25-31,1-25 16,49-24-1,0 49-15,-49-50 16,-1 25 0,-24 25-16,25-24 15,-50-1 1,49 25-1,-24-25 1</inkml:trace>
  <inkml:trace contextRef="#ctx0" brushRef="#br0" timeOffset="935199.2223">23316 7367 0,'0'-25'31,"-24"25"16,-1-25-47,-25-24 31,-49-26-31,25 1 16,-50 24-1,-25-24-15,74 24 16,-49-24 0,99 49-16,-24 25 15,24-25-15,0 25 16,0 0 0,-24 0-16,-1 0 15,-49 0 1,-25 0-16,25 0 15,-50 0 1,75 0-16,-1 0 16,50 0-1,-24 25-15,-1-25 16,-24 25 0,-1 0-16,-74 49 15,-24 1 1,-50 73-16,74-48 15,74-51 1,1 1-16,24-25 16,25-1-16,1 1 15,-26 25 1,0 24 0,-49 50-1,-50 25-15,25 25 16,0-100-1,25 25-15,74-74 16,1 25 0,24-25-1,0-1 17,-25 1-32,0 25 15,0-1-15,-24 26 16,24-26-16,25 1 15,-25-25 1,0 0-16,25-1 47,0 1-31,0 50-16,-25 73 15,0-48 1,1 49-16,24-75 15,-25-24 1,25-1-16,0-24 16,0 0-1,0 24-15,0 1 16,25 49 0,49 75-16,50 49 15,50 50 1,123 124-16,-148-174 15,25 0-15,-50-99 16,0 0 0,-74-99-16,-1-25 218,100 25-202,99 25-16,25 24 16,-25-74-1,25 0-15,-75 0 16,-24-25 0,-25-24-16,-25-1 15,74-24 1,1 24-16,-1-49 15,-24 24 1,24-24-16,-24 0 16,-25 24-16,-100 51 15,-24-26 1,0 50-16,-25-25 16,0 0-1,25-24 1,-25-26-1,0-24-15,24-25 16,1 50 0,0-1-16,-25 51 15,0-1 1,0-25-16,0 25 16,0-49-1,0-75-15,0-25 16,25-24-1,0 24-15,-25 100 16,0 0-16,0 49 31,0 0-31,0 0 16,0-24 0,-25-26-16,0-24 15,-25 0 1,26 24-16,-1 1 15,25 24 1,-25 25 0,25 1-1,-25 24 204,25-25-203,-25-25-16,1-49 15,-51-75 1,50-24-16,-24 24 16,-1 1-16,0 24 15,26 74 1,24 26-16,-25 49 15,25-25 1,-50 0-16,50 0 16,0-24-1,-49 49-15,49-50 16,-50 50 0,25-25-16,25 1 15,-25 24 1,1-25-1,-1 25 1,0 0 15,0 0 16,-24 0 0,24 0-31,-50 0-16,26 0 15,-26 0 1,51 0-16,-26 0 16,25 0-1,0 0-15,1 0 47,-1 0-16</inkml:trace>
  <inkml:trace contextRef="#ctx0" brushRef="#br0" timeOffset="938132.8126">19869 2877 0,'-25'0'16,"0"0"15,0 0 0,25-24 188,-25 24-203,-49 0-16,0 49 15,-26-24 1,-24 0-16,50 24 16,-50 1-16,25 0 15,-25-1 1,24 1-16,1 24 15,25-49 1,24 49-16,1 26 16,-51 24-1,1-25-15,74-49 16,-24-26 0,-1 26-16,50 0 31,0-26-16,-50 76 1,1 73-16,-1 1 16,25-25-16,1 24 15,-1-24 1,25-50-16,0-24 16,0-50-1,0-1-15,0 1 16,0 0-1,25 0 17,24 24-32,1 1 15,49 24 1,-74-49-16,24 50 16,1-26-1,24 1-15,26-1 16,-51 1-1,26 0-15,24 24 16,-49-49-16,24 49 16,50 1-1,50 24-15,24 0 16,-24-74 0,-1 25-16,-49-26 15,0 1 1,-49-25-16,24 0 15,-25 0 1,1-25-16,24-24 16,50-26-1,25-24-15,24 0 16,-24 0 0,-75 24-16,0 1 15,-25 24 1,1 1-16,-75-26 15,49 50-15,1-49 16,0 0 0,-26-1-16,26 26 15,0-26 1,-50-49-16,25 50 16,-1-1-1,1-49-15,-25 0 16,0-25-1,-49 1-15,-1 24 16,-25-25 0,26 74-16,-1 26 15,25-1 1,1 1 0,-1 24-16,-25-25 15,-24-49-15,-125-25 16,-49-99-16,-124-1 15,99 51 1,25 74-16,124 49 16,0 0-1,100 25-15,-26 25 16,50-24 0</inkml:trace>
  <inkml:trace contextRef="#ctx0" brushRef="#br0" timeOffset="940006.5555">12105 2853 0,'0'0'31,"-25"24"-31,0 1 0,-124 50 16,-24 73-16,-26 51 15,-24 24-15,74-49 16,25-25-1,25-25-15,49-75 16,1 1 0,49-1-16,0-24 31,0 25-15,0 49-1,0 25-15,49 124 16,50 25-16,-49-99 15,-25-50 1,0-25-16,24-50 16,-24 26-1,25-26-15,-1 26 16,51-1 0,48 25-16,1 26 15,50-1 1,-26-75-16,1 1 15,-75-50 1,-24 0-16,-26 0 16,26 0-1,-26 0-15,50 0 16,75-25 0,99-49-16,0 24 15,-50 0-15,-49 26 16,-75-1-1,-25 25-15,-24-25 16,-25 0 0,-1 25-16,-24-25 15,0-49 1,25-25-16,25-50 16,-25 25-1,-1-25-15,1 50 16,0-25-1,-25 74-15,0 25 16,0 1 0,0-51-16,0 25 15,0-24 1,0 0-16,-50-1 16,26 26-16,24-1 15,-25 50 1,0-50-16,0 26 31,-24-1-31,49-25 16,-75 1-1,26-1-15,-26-49 16,1 49 0,-25-49-16,74 74 15,-25-24 1,1 24-16,49 0 15,-25 25 17,0 0-17,0 0 1</inkml:trace>
  <inkml:trace contextRef="#ctx0" brushRef="#br0" timeOffset="941643.735">10492 7615 0,'0'-25'31,"0"50"-31,-24-50 0,-1 25 16,0 0-16,0 0 16,-49 0-16,-25 0 15,-50 25 1,-99 25-16,24 24 16,-98 0-1,-75 75-15,124 0 16,100-25-1,49-25 1,74-49-16,0 0 16,1-26-16,49 26 15,-25 24 1,0 75-16,0 50 16,-49 74-1,24-25-15,1-25 16,24 0-1,25-74-15,0-25 16,74 25-16,1 0 16,74 24-1,-1-24-15,26-25 16,-25-25 0,24 75-16,-24-50 15,0-25 1,-25 0-16,25-24 15,25-1 1,98 50-16,1-74 16,0-1-1,25-24-15,-50-25 16,0 0 0,-74 0-16,-50-49 15,24-1-15,-24-24 16,50-26-1,-50 1 1,0-25-16,0-25 16,-25 0-16,-49-24 15,0 49 1,-1-75-16,-24 75 16,-25 25-1,0 0-15,0-25 16,0 0-1,-25-75-15,-24 26 16,24-75 0,-25 124-16,25-99 15,-24 49 1,-1 75-16,1 24 16,24 1-16,-25 24 15,25 25 1,-24 1-16,-1-26 15,0 50 1,26-25-16,-51 0 16,50 25-1,1-24-15,-1-1 16,0 25 0,0 0-16,25-25 15,-25 25 1</inkml:trace>
  <inkml:trace contextRef="#ctx0" brushRef="#br0" timeOffset="943374.973">12551 12849 0,'50'-25'31,"-100"50"-31,100-75 16,-100 50 15,1-25-15,-75 1 0,-25-1-16,0 25 15,-25 0 1,1 0-16,98 25 15,1-1 1,24 1-16,1 25 16,-26 24-16,-24 100 15,-75 49 1,50-24-16,-25 49 16,75-75-1,49-49-15,25-49 16,-25-51-1,25 26-15,0-25 32,0 24-32,25 100 15,99 99 1,50 50-16,-50-25 16,-25-50-1,25-49-15,-99-100 16,25 1-16,-26-51 31,1 1 0,0 0-15,25 0 0,24 24-1,0-49-15,-24 25 16,49 0-16,-24 0 15,24-25 1,-25 49-16,75-24 16,74 25-1,-24-1-15,24-24 16,-99 0 0,25-25-16,-75 0 15,26 0-15,-26 0 16,25-74-1,25-26-15,0-48 16,25-76 0,-25-48-16,25-26 15,-50 25 1,0 25-16,-49 74 16,-25 1-1,-25 49-15,0 49 16,0-24-1,0-25-15,-25 25 16,-25 0 0,1-1-16,-1-24 15,-49 50 1,-25 0-16,0-26 16,-50 26-16,50 24 15,0 1 1,25 24-16,49 25 15,1 0 1,-1 0 0</inkml:trace>
  <inkml:trace contextRef="#ctx0" brushRef="#br0" timeOffset="945805.4322">20762 12948 0,'0'0'16,"-75"0"-16,1-25 15,49 25-15,-74 0 0,-50 0 16,25 0 0,-50 0-16,75 0 15,-50 0 1,50 25-16,25-25 15,-51 25 1,-23 24-16,-51 26 16,-49 49-1,75-25-15,-26 25 16,50-25 0,50-49-16,49 0 15,1-26-15,49 1 16,-25 25-1,-49 24-15,-26 100 16,1 74 0,0-25-1,-25-24-15,50-26 16,24-49-16,50-49 16,-25-26-1,25-24-15,0 0 31,0 0-15,0-1 0,0 100-16,0 1 15,25-51 1,-25 25-16,25-24 16,0-1-16,-1 0 15,1-49 1,25 25-16,-1-1 15,75 75 1,-49-24-16,123 48 16,-49-23-1,0-51-15,-25 0 16,-50 1 0,50-1-16,-49-49 15,24 0 1,25 24-16,-74-24 15,24-25 1,-49 0-16,49 0 16,-24 0-1,24 0-15,1 0 16,49 0-16,-25-25 16,99-123-1,1 24-15,123-75 16,-74 1-1,0-26-15,-49 76 16,-26-51 0,1 75-16,-75 0 15,25 0 1,0 0-16,-49 50 16,24-50-1,-74 74-15,0 0 16,-1-24-1,-24 0-15,0-1 16,0-24 0,0 0-16,-24 49 15,-1-49-15,25 49 16,-25-24 0,0 49-16,25-25 15,-25 26 1,1 24-1,24-25 1,0 0-16,-25 0 16,0 25-1,-25-49-15,26-1 16,-101 0 0,26-24-16,0 0 15,0-1-15,0 50 16,74-24-1,-25 24-15,50 0 16,-25 25 0,1 0-16,-1-25 15,-25 1 1,1-26-16,-1 50 16,25-25-1,0 25-15,25-25 16,-24 25-1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6-27T08:00:02.670"/>
    </inkml:context>
    <inkml:brush xml:id="br0">
      <inkml:brushProperty name="width" value="0.05292" units="cm"/>
      <inkml:brushProperty name="height" value="0.05292" units="cm"/>
      <inkml:brushProperty name="color" value="#FF0000"/>
    </inkml:brush>
  </inkml:definitions>
  <inkml:trace contextRef="#ctx0" brushRef="#br0">9079 8062 0,'0'74'203,"-75"50"-187,50-99-1,0 24-15,25-24 31,0 0-15,0 0 0,0 24-16,0 1 15,0-25 1,0 0 0,0-1 15,0 1 0,0 74-15,25 50-1,-25 0-15,0-74 16,0-1 0,0-24-16,0 24 15,25-74 1,-25 25-16,25 49 31,0 75-31,24 99 16,-24-74-1,0-25-15,0-50 16,0 0-16,-1-74 16,-24 0-1,0-1-15,25-24 16,-25 25-1,25-25-15,-25 25 32,25-25-32,-25 74 15,49 1 1,26 24-16,-26-25 16,-24-49-1,0 50-15,0-75 16,-25 24-1,25 1-15,24 0 16,-49 0 0,75 24-16,-26 1 15,-24-25-15,49 0 16,1 24 0,24-24-16,-49 25 15,74-25 1,-75-25-16,26 0 15,-26 0 1,51 0-16,-1 0 16,74 0-1,75 0-15,-24-25 16,-1-75 0,-25 51-16,-49-1 15,-50 25 1,1 1-16,-51-26 15,26 25-15,-1-49 16,-49 24 0,74-49-16,-49-25 15,49-25 1,25-24-16,-50 24 16,26 0-1,-51 25-15,50 0 16,-24 49-1,24-98-15,-49 49 16,-26 49 0,1 1-16,0 24 15,-25 26 1,0-1-16,0 0 16,0 0-1,0-74 1,-99-25-16,-50-50 15,-25 1 1,100 98-16,0-24 16,-50-25-1,49 50-15,-24-51 16,-25 51 0,25 0-16,24-1 15,1 1 1,-25 24-16,49 1 15,-24 24 1,-1 25-16,-24 0 16,25 0-16,-1 0 15,26 0 1,-26-25-16,1 0 16,-1 25-1,26 0-15,-26 0 16,26-25-1,-1 25-15,0 0 16,-24 0 0,0 0-16,-26 0 15,51 0 1,-50 25-16,49 0 16,-24 0-1,-1 24-15,-49 1 16,25 24-1,0-49-15,-75 74 16,0-24-16,1 49 16,-26-50-1,125-49-15,0 0 16,49 0 0,-25-25-16,25 0 15,0 0 1,1 0 15</inkml:trace>
  <inkml:trace contextRef="#ctx0" brushRef="#br0" timeOffset="1353.4244">8062 9376 0,'24'0'140,"-24"25"-109,25-25-31,0 0 32,-25 25-17,25-25 1,0 0 0,-1 49-1,26-24-15,0 50 16,-26-26-1,1-49-15,0 25 16,0 0 0,0-25-16,-25 25 15,24-25 1,1 0 0,-25 24-1,25 1 48,-25 0-48</inkml:trace>
  <inkml:trace contextRef="#ctx0" brushRef="#br0" timeOffset="2366.9074">8508 9327 0,'-25'0'31,"0"0"-15,1 24 0,-26 51-1,-49-1 1,49 25-16,1-49 15,24-25 1,0 24-16,0-49 16,25 25-1,-25-25 1,25 25 31,-24-25-32,24 25 1,-25 0 0,0-25-16,25 24 15,-25 1 1,25 0 46</inkml:trace>
  <inkml:trace contextRef="#ctx0" brushRef="#br0" timeOffset="6434.0249">2009 7640 0,'-25'0'31,"1"0"-15,24 25 31,0-1-32,0 1 1,0 0 0,0 74-1,0 75 1,0-75-16,0-49 16,0-25-16,0 24 15,24-49 63,1 25-46,-25 0 77,0 0-78,25-25 204,0 0-204,24 0-16,-24 0 1,0 0 0,0 0-1,0 0-15,49 0 16,-49 0 0,24 0-16,-24 0 15,0 0 1,25 0-1,-26 0 1,1 0 15,0 0-15,0 0 15,0 0 0,-25-25 141,0 0-140,0 0-1,0 0-31,0-24 15,24-26 1,1 1-16,-25-1 16,0 26-1,0 24-15,0 0 16,0 0-16,0 1 47,0-1 140,0 0 16,0 0-124,-25 25-64,1 0-15,-1 0 16,25-25-1,-25 25-15,0 0 32,25-24-17,-25 24 1,1 0 15,-1 0 0,0 0 16,0 0-31,0 0 0,1 0 15,-26 0 0,25 0 0,0 0-31,1 0 16,-1 0-16,0 0 16,0 0-1,0 0 16,1 0-15,-1 0 0,25-25-1,-25 25 1,0 0 15,-24 0 32,24-25-48,0 25 1,0 0 0,0 0 15,1 0 0</inkml:trace>
  <inkml:trace contextRef="#ctx0" brushRef="#br0" timeOffset="10035.5488">2431 7739 0,'0'-25'32,"0"0"-17,0 1 16,0-1 32,0 0-32,25 0-15,24-49-1,-49-25-15,50 49 16,-25 25 0,-25 0-1,24 25 1,1 0 62,0 0-62,0 0 31,0 0-47,0-24 15,-1 24 1,26-25-16,-25 25 15,24 0 1,-24 0-16,0 0 16,25 0-1,-1 0 1,75 0 0,-25 0-16,1 0 15,98-25 1,-24 25-16,-25-25 15,-50 25-15,-25-25 16,1 25 0,-26 0-16,-24 0 15,0 0 1,0 0-16,-1 0 16,1 0-1,0 0 1,25 0 15,-26 0-15,1 0-1,25 0 1,-25 0-16,24 0 16,1 0-1,-25 0-15,-1 0 16,26 0-16,0 0 15,-1 0 1,1 0-16,24 25 16,1 0-1,-26 0-15,26-25 16,-1 25 0,1 24-16,-26-24 15,1-25 1,-1 25-16,26 0 15,-26-25 1,26 24-16,74 51 16,-100-50-1,26-1-15,-26 1 16,1 0-16,-25 0 16,24 0-1,1-1 1,0-24-16,-26 25 15,51 0-15,-50 0 16,24-25 0,-24 25-16,0-1 15,24-24 1,-49 25 0,50-25-1,-25 25-15,-25 0 16,49 0-1,-24-1-15,0 1 16,25 0 0,-1 0-1,-24 25-15,25-26 16,-26 26 0,1 0-16,50-1 15,-50 1 1,24-1-16,26-24 15,24 74 1,25-24-16,0 24 16,-50-74-1,-24 49-15,-1-74 16,-24 25 0,0-25-16,0 0 31,0 0 188,-1 25-204,1-25 1,-25 25-1,25-25-15,0 0 32,-25 24-17,25-24-15,-1 0 172,1 25-109,25 0-32,-25-25 0,-1 0-15,1 0-1,0 0 17,-25 25 77,25-25-62,-25 25-31,25-25-1,0 0 1</inkml:trace>
  <inkml:trace contextRef="#ctx0" brushRef="#br0" timeOffset="11585.0595">7813 8558 0,'0'0'0,"25"24"31,0 1 0,0 0-15,24 49-16,1-49 15,0 25 1,-1 24-16,1-74 16,-25 50-1,0-50 1,-25 25-1,24-1 32,1 1-31,0 25-16,0-25 16,0 0-1,-1-25-15,-24 24 16,0 1-16,25-25 15,-25 25 32,-25-25 94,-24 0-141,-50 0 16,-1 25-1,1-25-15,25 25 16,-50-1-1,74-24-15,-24 25 16,49-25 0,-25 0-16,25 0 15,-24 0 1,24 0 15,0 0 0</inkml:trace>
  <inkml:trace contextRef="#ctx0" brushRef="#br0" timeOffset="29907.1891">12948 3101 0,'0'24'172,"0"1"-110,0 0-15,25-25 0,0 25-31,-1-25-1,1 0 17,-25 25-17,25-25 16,-25 24-15,25-24 0,0 0-16,-1 0 47,1 25-16,0-25 0,0 0-15,0 0 15,24-74 0,75-50-15,-24 0-16,-26 0 15,-49 99 1,24-25-16,-49 26 16,25-1-1,-25 0-15,25 25 16</inkml:trace>
  <inkml:trace contextRef="#ctx0" brushRef="#br0" timeOffset="32871.0066">18976 3225 0,'0'24'203,"24"26"-171,-24 0-17,25 24 1,25-49-16,-25 49 16,-25-49-16,24 0 15,1 0 1,0-25 46,49-25-62,1-74 16,98-50 0,-24-74-16,-49 74 15,-26 50 1,-24 24-16,-26 50 15,1 25 1,-25-24-16</inkml:trace>
  <inkml:trace contextRef="#ctx0" brushRef="#br0" timeOffset="34336.1645">22027 8037 0,'0'-25'31,"0"75"32,0-1-48,0-24 1,0 0 15,0 0-31,0-1 31,0 1 16,24-25-16,1 0-31,25 0 16,49-49 0,0-1-16,25-24 15,-74 24 1,-1 0-16,1 25 16,-50 1-1,25-1-15,0 25 16,-25-25-1</inkml:trace>
  <inkml:trace contextRef="#ctx0" brushRef="#br0" timeOffset="35671.8504">19571 12998 0,'25'0'109,"-25"24"-93,25 1 31,-25 0-32,49-25 1,-24 0 15,-25 25-31,50-25 16,-26 0 15,1 0-31,25 0 16,-1-25-1,51-25-15,73-98 16,-24-51 0,-25 75-16,-74 75 15,-1-1 1,-24 25-16,-25 0 16,25 25-1,-25-24 1</inkml:trace>
  <inkml:trace contextRef="#ctx0" brushRef="#br0" timeOffset="36943.632">14362 13022 0,'0'25'32,"0"0"-17,0 49-15,0 1 16,0-1-1,0-24-15,0-25 16,0 0 0,0-1-1,25-24 126,0 0-110,24 0-15,26-24-16,-1-26 15,50 0-15,-74 1 16,49-1 0,-74 25-16,-1 0 15,1 1 1,0-1-16,0 25 16,0 0 15,-25-25-16</inkml:trace>
  <inkml:trace contextRef="#ctx0" brushRef="#br0" timeOffset="73590.9601">7144 6499 0,'25'0'31,"-1"25"16,-24-1-15,25-24-32,-25 25 15,25 0 32,0 25-47,0-1 16,49 50-1,-49-49-15,49 25 16,-49-26 0,25 26-16,-50-51 15,24-24 1,-24 25-16,25 0 31,-25 0 78,25-25-93,0 25 0,0-1-1,-1 26 1,1-50-16,0 25 16,-25 0-1,25-25 1,-25 24-1,25-24-15,-25 25 47,0 0 78,24 0-125,-24 0 32,0-1 14</inkml:trace>
  <inkml:trace contextRef="#ctx0" brushRef="#br0" timeOffset="74646.3618">7441 7317 0,'25'0'63,"74"50"-48,1 49-15,73 25 16,1 25 0,-50-50-16,25 0 15,-25 1 1,-75-75-16,1-1 15,-25 1 1,0-25 0,-50 0 109,25-25-110,-25-24 1,25-26-16,-25-74 16,0 1-1,1-26-15,24-24 16,0 49-1,0 50-15,0 49 16,0 0 0,0 26-16,0-1 15,0 0-15,-25 25 16</inkml:trace>
  <inkml:trace contextRef="#ctx0" brushRef="#br0" timeOffset="76084.3595">7293 5482 0,'0'49'78,"49"51"-62,50 48-16,25 76 16,-24-75-1,73 49-15,-49 0 16,-24-98 0,-76-51-16,51 1 15,-75-25 1,25-1-1,-25-98 95,0 24-95,0 1 1,0-1-16,0-24 16,0-1-16,24 26 15,-24 24 1,25 0-16,-25 0 31,25 25 0,0 0-15,24 0 0,1 25-16,0 0 15,-26-25 1,26 25-16,-50 0 16,25-25-1,-25 24 1,25 1-16,-25 25 15,0-1 1,0 1-16,0 0 16,0-26-1,0 1-15,0 0 16,-25 0 31,0-25-47,25 25 15,-25-25 1,0 0 0,1 0 15,-1 0 0</inkml:trace>
  <inkml:trace contextRef="#ctx0" brushRef="#br0" timeOffset="77040.3672">8607 6127 0,'0'49'110,"50"1"-110,-50 0 15,49-26 1,-49 26-16,25-50 15,0 25 1,-25 0 140</inkml:trace>
  <inkml:trace contextRef="#ctx0" brushRef="#br0" timeOffset="78166.5767">8731 5680 0,'0'25'16,"50"99"15,-50-99-31,0 25 16,25-26-1,-1 1-15,-24 0 94,50 25-78,-50-26 15,25-24-31,0 25 31,-25 0 0,24-25 157,1 0-173,0 0 17,0 0-1</inkml:trace>
  <inkml:trace contextRef="#ctx0" brushRef="#br0" timeOffset="79159.5826">8880 6052 0,'0'-49'78,"0"24"-78,0 0 16,0 0 0,25 1-1,-25-1 32</inkml:trace>
  <inkml:trace contextRef="#ctx0" brushRef="#br0" timeOffset="80291.9733">9128 5953 0,'-25'0'32,"-24"0"-17,24 0 16,25 25 79,0 25-79,0-1-31,50-24 16,-50 0-1,24 0 1,-24-1 0,25-24-1,0 0 1,0 0-1,0 0-15,24 0 16,1 0 0,-50-24 15,25 24-31,-1-25 31,-24 0 32,0 0-63,0 0 31,0 1-31,0-1 16,-24 0-1,24 0 1,-50 25-16,50-25 15,-50 1 1,26 24 15,24-25-31,-25 25 32</inkml:trace>
  <inkml:trace contextRef="#ctx0" brushRef="#br0" timeOffset="81732.3621">9550 5904 0,'0'-25'78,"0"0"-31,-25 25-15,25 25 171,0 0-188,0-1 1,0 1 15,0-50 110,0 1-126,0-26-15,0 0 32,0 25-17,25 25 32,24 0 31,75 125-78,50 48 16,25-24 0,-75-25-16,-75-50 15,1-49 1,-25 25-16,-1-25 15</inkml:trace>
  <inkml:trace contextRef="#ctx0" brushRef="#br0" timeOffset="101244.6019">16842 2778 0,'0'25'47,"0"0"-31,0 0-1,0 49 1,0 75 0,0 148-16,0 51 15,0 98 1,0 249-16,0 49 16,0 50-1,0 24-15,0-347 16,0-98-1,0-349 204,0 175-219,-24 173 16,-1-25-1,0 25 1,-25-49-16,1-75 16,-1-50-16,25-49 15,25-124 1,0 0-16,0-1 47,0 26-32,0-25 157,0 49-172,-49 125 16,-26 24 0,1-74-16,-25 24 15,49-73 1,0-76-16,1 1 15,24-25 1,-124 0-16,-74 0 16,0 0-16,24 0 15,75 0 1,-49 0-16,49 0 16,0 0-1,-25 25-15,-25 0 16,50 0-1,-50 24-15,1 1 16,-75 74 0,-50 49-16,-99 26 15,75-25 1,-25-50-16,74-25 16,0-50-1,74 26-15,-49 24 16,25-25-1,0-24-15,49 0 16,100-26-16,24-24 16,25 25-1,1-25-15,24 25 16,0 0 15,0 0-15,0 49-1,24 50 1,-24 25-16,25-25 16,-25 74-1,0 100-15,0-25 16,0-50 0,0-74-16,0-75 15,0-49-15,0 0 16,0 0-1,0 0 1,50-25 0,24 49-1,25 1 1,-24-25-16,98 24 16,1 1-1,74-25-15,-25-1 16,-173 26 203,74 0-204,-25 24 1,75 0-16,74 26 15,50 49 1,-26-75-16,125 25 16,397 100-1,-199-51-15,199 26 16,124 0-16,223 123 16,-174 51-1,-272-100-15,-224-100 16,-148-73-1,-100-25-15,-74-26 16,-75-24 0,0 0-16,-24 0 15,25-24 1,24-76-16,50 1 16,-25-50-1,49 0-15,-24-49 16,25 74-1,-25-25-15,24-49 16,1-50-16,123-174 16,-49-25-1,25-24-15,124-75 16,-124 150 0,-50-1-16,100-25 15,-100 124 1,50 1-16,-100 98 15,-173 75 204,-49-173-219,-1-299 16,-123-321-1,49-324-15,-124-148 16,49 0 0,-123-198-16,24-1 15,-49 398 1,173 321-16,0 373 16,100 223-16,49 199 15,25 49 1,-173 0 187,-75 1-187,-100-1-1,1 0-15,-99 25 16,-175 0-1,-197 0-15,123 50 16,-24 74 0,372-100-16,24 26 15,174-25 1,-24 0-16,49-1 16,99-24-1,0 25-15,0-25 172,1 0-141,-150 124-31,-124 174 16,-74 99 0,-99-75-16,0-74 15,24-49 1,25-1-16,-148 1 15,124-100-15,123-50 16,-24 1 0,24 25-16,75-51 15,75 1 1,73-25-16,-24 0 16,75 0-1,24 0-15,0 0 31,25 25 1,0 0-1,0 0 47,0 24-62,-49 75-1,-1 25-15,25-99 16,0-26 0,25 26-16,0-25 31,0 49-31,0 1 15,0-51 1,25 26-16,-25 24 16,0 75-1,-49 99-15,-1-74 16,25-50-16,25-50 16,0-49-1,0 0-15,0 0 16,0 0 93,25 24-109,0 1 16,49 49-1,-24 0-15,24 50 16,-24-25-16,-1-74 16,-24-1-1,0 1-15,25 0 16,-26-1 0,1-24-1,25 25 1,-1 24-16,26 0 15,-1-24 1,1 0-16,-26-1 16,1 1-1,-25-25-15,0-1 16,24 1 0,26 25-1,-1-25 1,-24 0-16,49 24 15,50 1-15,-50-50 16,50 0 0,-50 0-16,0 0 15,-24 0 1,-26 0-16,-24 0 16,74 0-1,0-25-15,1-49 16,73-51-1,-49 26-15,0-25 16,-49 75 0,49-51-16,-25 51 15,0-1 1,-24 25-16,-26-24 16,1 24-16,-1 25 15,-24-25 1,25 0-16,-25 25 15,-1-24 1,26-1-16,24-25 16,1-49-1,74 0-15,24-1 16,-73 51 0,-1-50-16,-25 49 15,-24 25 1,24-24-16,-24-1 15,-25 25 1,49-24-16,-74 24 16,50 0-1,-50 0-15,24 25 16,-24-25 0,0 1 30,25 24-46,0-25 32,0 0-32,0 0 31,49-49-31,-24 24 16,-1-24-1,26-25-15,-1 24 16,-24 1-1,-25 24-15,-1 50 16,-24-50 0,25 50-16,-25-49 15,50 24-15,-25-25 16,-25 26 0,24-1-16,-24 0 15,25 25 1,0 0-1,-25-25 1,0 0 47,25-24-1,24-26-46,-24 51-16,0-51 15,0 75 1,-25-25-16,0 1 16,0-1-1,0 0 32</inkml:trace>
  <inkml:trace contextRef="#ctx0" brushRef="#br0" timeOffset="112066.9656">2381 7689 0,'0'-24'188,"0"-1"-173,50-99-15,123-75 16,-24-49 0,50-49-16,24 123 15,25-49 1,-25 0-16,25-1 15,75 51 1,-50-26-16,-25 26 16,49 24-1,-49 0-15,0 25 16,-74 50 0,25-26-16,24-24 15,25 75 1,-25-26-16,25 26 15,-25 24-15,25 0 16,-99 25 0,25-25-16,-25 25 15,-50 0 1,0 0-16,0-25 16,50 1-1,25 24-15,-50 0 16,25 0-1,-25 24-15,-25 26 16,-25-50 0,-49 0-16,25 25 15,-25-25 1,-25 25-16,49-25 16,1 0-1,49 24 1,99 26-16,-74-25 15,149 0 1,25-1-16,-124-24 16,24 25-1,-74-25-15,-50 0 16,-24 0 0,0 0-16,-26 0 15,1 0 16</inkml:trace>
  <inkml:trace contextRef="#ctx0" brushRef="#br0" timeOffset="112942.0664">10864 4341 0,'25'25'47,"-25"-1"-31,25 26-16,74 24 16,0 50-16,-24-49 15,-25-26 1,24 1-16,-49-25 15,0 0 1,-1-25-16,-24 25 16,25-25-1,-50 0 95,1 0-79,-51 0-15,-49 24-1,50 1-15,-50 25 16,74-25-1,-24-25-15,49 24 16,-25-24 0,25 0-1</inkml:trace>
  <inkml:trace contextRef="#ctx0" brushRef="#br0" timeOffset="114960.0468">2133 7565 0,'0'-49'47,"50"-26"-31,-1-49-1,-49 50-15,25-25 16,50-149 0,24 49-16,-50 26 15,26-51 1,173-197-16,124-51 15,174-123 1,74 99-16,0 50 16,-223 173-1,-124 99-15,-25 50 16,-50 25 0,-24 49-16,-75-24 15,50 49 1,-149 0 156,49 25-141,125 0-15,49-25-1,100-24-15,222-50 16,249-100-16,-74 75 15,123 25 1,-49 99-16,-50 0 16,-372 0-1,25 25-15,-75-25 16,50-25 0,-74 0-16,24 0 15,26 25 1,49 0-16,123 99 15,-147 50 1,-101-49-16,-48-26 16,-76 25-1,-24-49-15,-99-1 16,25-49-16,-50 25 31,25-25-31,24 50 31,26-25-31,-1 24 16,1 1 0,-26-25-16,26 24 15,-26-49 1,-24 0-16,0 0 16,0 0-1,49 0 1,25 0-1,25 0-15,50 25 16,-75-25 0,25 25-16,-99-25 15,25 0-15,-26 0 16,1 0 15</inkml:trace>
  <inkml:trace contextRef="#ctx0" brushRef="#br0" timeOffset="115871.9873">17537 2902 0,'25'25'47,"24"25"-31,1-1-16,0 26 16,24-1-1,-24-24-15,-1-1 16,-24-49-1,0 25-15,-25 0 32,0 0 61,0-1-30,-25-24 15,0 0-62,0 0-1,1 0-15,-1 0 16,0 0 0,0 0 15</inkml:trace>
  <inkml:trace contextRef="#ctx0" brushRef="#br0" timeOffset="117493.9674">1910 8359 0,'0'0'0,"25"0"32,-25 25-17,25-25 1,-1 50-16,51-1 15,74 174-15,74 25 16,99 125 0,125 98-16,123 50 15,-198-224 1,-173-98-16,-50-100 16,-50-25-1,0 26-15,25 24 16,25 99-1,74 25-15,174 149 16,50 0 0,-1 0-16,-173-199 15,-50-24 1,-49-75-16,-25-25 16,-25 1-16,-50-26 15,100 26 1,24 24-16,1-49 234,49 49-234,0-25 16,99 50-1,-49-74 1,-26 49-16,76-74 16,-175 0-16,1-1 15,-75 1 1,-74 0-16,0-25 16</inkml:trace>
  <inkml:trace contextRef="#ctx0" brushRef="#br0" timeOffset="118407.7895">10294 14213 0,'0'0'0,"50"25"31,-26-25-31,76 74 16,-1-24-16,-25 24 16,25 1-1,25-50-15,-99 24 16,25-24-1,-25 0-15,-1-25 16,-24 25 15,0-1 32,-74 76-48,-75-1-15,-99 25 16,-25 49 0,25-73-16,50-51 15,49 1-15,75-25 16,24 0 0,25-25-16,0 0 31</inkml:trace>
  <inkml:trace contextRef="#ctx0" brushRef="#br0" timeOffset="119943.4246">2853 8434 0,'24'0'94,"1"0"-94,25 24 15,99 51 1,99 24-16,248 149 16,347 50-16,248 123 15,75 125 1,0-75-16,-124 1 16,-224-150-1,-272-148-15,-124-50 16,-124-25-1,148 50-15,125 74 16,197 75 0,249 173-16,25 0 15,-248-74 1,-174-124-16,-347-174 16,-124-49-1,-100-25-15,1-1 16,-25-24 15,0 25-31,-1-25 16,1 0-1,25 25-15,-25-25 16,-25 25 0,49-25 77,1 25-93,49 24 16,-49-24-16,24 25 16,-24-25-1,-1-25-15,-24 0 31</inkml:trace>
  <inkml:trace contextRef="#ctx0" brushRef="#br0" timeOffset="120761.2498">17289 14089 0,'25'25'15,"123"49"17,-73-24-17,-1-25 1,-24 24-16,0-24 16,-1 0-1,-49 0 1,25-25-16,-25 49 62,0 1-62,0-25 16,0 24 0,0-24-16,0 0 15,-25 25 1,-49-1-16,-1 1 15,-98-1 1,-1-24-16,50-25 16,0 0-1,74 0-15,1 0 16,-1 0 0</inkml:trace>
  <inkml:trace contextRef="#ctx0" brushRef="#br0" timeOffset="123484.0265">2778 7739 0,'25'0'141,"25"0"-141,98 0 15,-48 0 1,48 0-16,26 0 16,74 0-1,0 0-15,50 0 16,99 0-16,99-25 15,124 25 1,0-74-16,75 49 16,-1-25-1,-123-24-15,-1 49 16,-223 0 0,1-74-16,-26 50 15,-24 24 1,-1-25-16,51 25 15,-76-49 1,-23 74-16,-1-25 16,-50 25-1,-74 0-15,-25 0 16,-74 0 0,25 0-16,24 0 15,-24 50 1,49-50 203,149 25-204,99-1 1,25 51-16,224 24 15,222 174 1,50-75-16,-49 75 16,-199-50-1,-124-49 1,-273-124-16,-148-26 16,-1 1-16,-49 25 31,25-25-31,24 49 15,75 50 1,99 25-16,0-25 16,-50 0-16,-49-74 15,-99-26 1,-25 1-16,-1-25 16,1 0-1,0 0 141,0 25-140,0-25-16,-1 0 16,1 0-1,0 0-15,0 0 16,0 0 15,-1 0 79,1 0-95,0 25 1,25-25-1,24 25-15,-49-25 16,0 0 0,0 0-16,-1 0 31,1 0 0</inkml:trace>
  <inkml:trace contextRef="#ctx0" brushRef="#br0" timeOffset="124348.6378">19769 9252 0,'0'0'16,"75"25"-1,74 49 1,-100-24-16,1-25 16,-1 0-1,-24-1-15,0-24 16,-25 25 0,25-25-1,-25 25 32,0 0 16,0 24-48,-25-24-15,25 0 16,-25 0-1,-24 0-15,24-25 32,25 24-32,-25 1 31,0-25-15</inkml:trace>
  <inkml:trace contextRef="#ctx0" brushRef="#br0" timeOffset="144768.7722">16545 2803 0,'25'0'31,"-25"25"47,0 0-78,0 49 16,0 75-16,0 124 16,-50-1-1,25-73-15,25 123 16,0-123 0,0-26-16,0-73 15,0-1 1,0-25-16,0 50 15,0 25 1,0-25-16,25 50 16,49 74-1,1-99-15,24 24 16,0-24 0,25-25-16,-124-99 203,99 173-188,1 26 1,48 73-16,-24-24 16,100 50-16,-100-26 15,0 51 1,-50-76-16,25 1 15,-49-50 1,0 26-16,-50-76 16,0-74-1,0-24-15,0 24 16,-50 0 0,25 75-16,25-25 15,-25 24 1,-24-173 171,-26 149-171,-98 50-16,-125 73 16,-99 51-1,-99 49-15,-50-25 16,-74-74-1,-74-25-15,-174-49 16,198-26 0,99-98-16,125-26 15,148-49-15,125 25 16,98-25 0,50 0-16,1 0 15,-1 0 1,25 25 15,-99 99-15,-50 99-1,-25 0-15,100-148 16,24-26 0,25-24-16,0 0 15,-49 74 16,-124 174-15,-75 124 0,50-149-16,99-99 15,24-25 1,51-50-16,24-49 16,25 0-1,0 0 32,25-25-31,74 49-1,50 50 1,-50 1-16,75-51 16,24 26-16,-99-50 15,-24 24 1,49-24-16,-25-25 15,25 25 1,149 49-16,148-24 16,299 74-1,123 0-15,149 0 16,-868-124 218,50 0-218,124-50-16,198 25 16,149-49-1,124-50-15,297-50 16,-98 1-1,-51 24-15,150-25 16,-149-99 0,-174 125-16,50-76 15,-249 51-15,-98-1 16,-249 75 0,-74 0-16,-49 24 15,-1 1 1,-24-50-16,24-50 15,-24 25 1,49-24-16,-25 24 16,1-25-1,-1 25-15,1 50 16,-51 0 0,-24 25-16,0 49 15,0 0 1,0 0-16,25-24 15,0-1 1,-25 25 140,-25-49-140,-24-174 0,-26-124-1,1-273-15,24-174 16,-24-99-16,24 174 15,50 74 1,-25 100-16,-24 223 16,24 74-1,0 174-15,25 49 16,0 25 0,-49 0 155,-26-24-155,-49-75 0,-50 0-16,-49 0 15,25 25 1,-50 24-16,0-74 16,-100-24-1,76 49-15,-26-50 16,0 25-1,25 50-15,1-50 16,98 25-16,-49 50 16,123-1-1,26 50-15,24 1 16,26 24 0,24-25-16,-75 0 15,-74-25 1,75 50-16,-25-24 15,0-26 1,24 50-16,-49-50 16,50 50-1,-26-24-15,26-1 16,0 0 0,-1 0-16,-24-24 15,49 24 1,26 25-16,-26 0 15,-24 0 1,24-25-16,0 25 16,1-25-16,-26 0 15,-24-24 1,0-1-16,24 25 16,1 1-1,24-1-15,26 0 31,-26 0-15,-49 25 0,0 0-16,-149-74 15,49 24 1,1 0-16,24 26 16,50-26-1,50 50-15,49-25 16,0 25-16,0-25 15,0 25 17</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6-27T08:04:11.806"/>
    </inkml:context>
    <inkml:brush xml:id="br0">
      <inkml:brushProperty name="width" value="0.05292" units="cm"/>
      <inkml:brushProperty name="height" value="0.05292" units="cm"/>
      <inkml:brushProperty name="color" value="#FF0000"/>
    </inkml:brush>
  </inkml:definitions>
  <inkml:trace contextRef="#ctx0" brushRef="#br0">1463 4936 0,'0'25'78,"0"0"-62,0 49-16,0 75 16,25-75-1,0 50-15,-25-49 16,0-1 0,0-24-16,0-25 15,0-1-15,0 1 31,0 0-15,0 0 15,0 0 32,0-1 15,25-24 94,-25 25-110,0 0-46,0 0 0,0 0-1,25-25 173,-1 0-141,1 0-32,0 0 1,25 0 15,-25 0-15,24 0-1,50 0-15,-49 0 16,74 0 0,-50 0-16,26 0 15,-76-25-15,76 0 16,-76 25-1,1 0-15,0 0 16,0 0 0,24 0-1,-24 0 17,0 0 14,0 0-46,-25-25 250,0 0-218,0 1-17,0-1 1,0-50 0,25-24-1,24-50-15,1-24 16,24-26-1,1-24-15,-26 99 16,1 0 0,-25 74-16,-25 26 15,0-26 1,0 25 0,-25 25 140,0 0-125,0 0 0,1 0 16,-1 25-31,-25 0-16,-24 0 15,-1-25 1,1 0-16,49 24 16,0-24-16,-24 0 15,24 0 1,0 0 0,0 0-1,-24 25-15,-26-25 16,-49 25-1,25-25-15,-50 25 16,75 0 0,-1-1-16,51-24 15,-26 25 1,25-25-16,0 0 16,0 0-1,1 0 16,-1-25-15,0 25-16,0 0 31,25-24-15,-25 24 0,25 24 187,0 1-188,0 0 1,0 25 15,25-50-31,-25 24 16,0 1-1,0 0 1,0 0 0,0 0-1</inkml:trace>
  <inkml:trace contextRef="#ctx0" brushRef="#br0" timeOffset="2614.5307">2704 4986 0,'0'0'16,"25"25"-1,-1-25 1,26 0-16,-25 0 15,124 24-15,24 1 16,50-25 0,-49 25-16,25 0 15,-75-25 1,0 0-16,74 0 16,-24 25-1,-75-1-15,99 26 16,-24 0-1,74 49-15,0-25 16,-50 1 0,-24-1-16,-100-24 15,26-26 1,-51 26-16,1-25 16,0 0-1,-1 24-15,1 26 16,-25-50-16,24-1 15,26 76 1,-1-26-16,0 25 16,-24-74-1,-25 25-15,74 74 16,-25-75 0,26 50-16,-26 25 15,-24-74 1,49 49-16,-49-49 15,74 74 1,-50 0-16,0-74 16,-24 49-1,0-50-15,24 1 16,-24 49-16,74 50 16,-25-25-1,25-25-15,-25 0 16,-49 26-1,24-76-15,-24 50 16,-1-49 0,-24-25-16,25 24 15,-25 1 1,-25-25-16,24 0 16,-24-1-1</inkml:trace>
  <inkml:trace contextRef="#ctx0" brushRef="#br0" timeOffset="3779.0909">7838 8384 0,'25'0'15,"99"50"1,-74-26-16,123 26 0,26 74 16,-50-74-1,-25-26-15,-25 26 16,-25 0-1,-24-50-15,-50 24 16,25-24 0,-25-24 140,0-1-140,0 0-16,0 0 15,0 0 1,0 1 15,0-1-31,0 0 31,0 0 32,0 0-32,0-24-31,0-26 16,0 26-16,0-1 15,0 25 1,0 1 15</inkml:trace>
  <inkml:trace contextRef="#ctx0" brushRef="#br0" timeOffset="5982.9295">2059 4490 0,'25'0'31,"-1"0"-15,26 0 15,0-25-31,74-25 16,99-99 0,99-74-1,75-50-15,223-148 16,100 49-16,24-100 15,-174 199 1,-74 50-16,1 50 16,-200 73-1,50-24-15,-99 25 16,1 49-16,-1 1 16,24 24-1,-48 25-15,49 0 16,-50 0-1,-50 0-15,-49 0 16,-74 0 0,-25 0-1,24 0 204,75 25-203,0 24-1,75 51-15,24-26 16,0 100 0,-49-75-16,24 25 15,-24-50 1,-50 26-16,-74-51 15,-1-24-15,-24 0 16,0-25 0,-25 25 15,50-1-31,-50 1 16,24-25-1,-24 25-15,25-25 16,-25 25 296,25-25-280,-25 25-17</inkml:trace>
  <inkml:trace contextRef="#ctx0" brushRef="#br0" timeOffset="6940.8812">11261 2530 0,'224'99'31,"-448"-198"-31,596 273 0,-248-125 16,-49-24-1,-1 25-15,-24-25 16,24-25-16,-49 24 31,0-24 0,-25-49 47,0-75-78,0-100 16,0 26 0,0 49-1,0 0-15,0 50 16,0 74-16,0 1 16,0-26-1</inkml:trace>
  <inkml:trace contextRef="#ctx0" brushRef="#br0" timeOffset="9583.8716">2604 3944 0,'0'-25'31,"50"-24"-31,49-51 16,-24-24-16,74 0 15,49-49 1,-49-1-16,0 50 16,-1 25-1,76-50-15,-51 0 16,26 50 0,24-25-16,99-25 15,-24 25 1,-25-25-16,0 50 15,-25 0 1,-50 24-16,-24 26 16,0-1-16,-50 25 15,0 0 1,0 25-16,74-49 16,1 24-1,73-49-15,200 24 16,-100 25-1,-50-49-15,-49 74 16,-50-25 0,-49 25-16,-50 0 15,-50 0 1,50 0-16,50 0 16,198-50-1,-49 26-15,272 24 16,75 0-1,-125 0-15,-173 0 16,-148 0-16,-125 0 16,-25 0-1,-49 0-15,174 49 328,24 26-312,25-1 0,25 25-16,-75-24 15,25-1-15,-74 25 16,0-24 0,0-1-16,0 25 15,-75-49 1,50 0-1,-99-26-15,0 1 16,-1-25-16,-24 25 31,50-25 1,-50 25-32,50 24 15,-25-49 1,-1 25-16,1 0 15,0-25-15,0 0 16,-25 25 0,25-25-1,-1 0 17,1 25-17,0-1-15,49-24 16,-74 50-1,50-50-15,-25 0 16,0 25 0,-1 0 15,1-25-15,25 24-1,49 26-15,75 74 16,49-25-1,-49-24-15,-75-50 16,-25-1-16,-24 1 16,-50 0-1,25-25-15,-1 25 235,1-25-235,0 49 15,49-24 1,1 25-16,24-25 16,-49-1-1</inkml:trace>
  <inkml:trace contextRef="#ctx0" brushRef="#br0" timeOffset="10613.9021">17264 2753 0,'149'149'32,"-50"-25"-17,25 50 1,-74-125 0,-25-24-16,-1 0 31,-24 25 16,50-26-47,-25 1 15,-25 0 1,0 0-16,0 0 16,-25-25 93,0 0-93,-49 0-16,-1 0 15,26 0 1,-26 0-16,50 0 15,1 0 1,-1 0-16,0 0 16,0 0-1,0 0-15,1 0 32,-1 0-1</inkml:trace>
  <inkml:trace contextRef="#ctx0" brushRef="#br0" timeOffset="12840.5193">2580 5507 0,'0'24'47,"0"1"-31,0 74-1,0 100-15,0 99 16,0 24-1,0 0-15,49-73 16,1-101-16,0-48 16,-26-1-1,26 0-15,0 0 16,74 25 0,24 75-16,-48-26 15,98 150 1,125 148-16,173 149 15,-199-248 1,-24-74-16,-74-75 16,-51-74-1,-48-50-15,24 0 16,0 50 0,24 0-16,76 50 15,24 24-15,49 25 16,-49-75-1,1 26-15,-76-75 16,-49-50 0,-49-49-16,24 25 15,25 24 1,99 25-16,25 50 16,-173-99 234,-26 24-250,125 50 15,-1 25 1,-24-25-16,0 0 15,0-49 1,-50-1-16,0 0 16,25-24-16,-74-25 15,24 24 1,-24-24-16,0 25 16,-26-50-1,26 25-15,-25 24 16,49-24-1,25 49-15,-49-74 16,24 75 0,-24-50-16,0-25 15,-26 24 1,1-24-16,-25 25 16,25-25-1,0 0 16,0 25-31,0-25 79,-25 25-48,24-25-16,1 0 17</inkml:trace>
  <inkml:trace contextRef="#ctx0" brushRef="#br0" timeOffset="14258.9545">10567 14015 0,'-25'0'47,"0"0"-16,0 0-15,1 0 15,24 49 110,0 1-126,49 24 1,50 50-16,-24 0 16,24-24-1,0 24-15,0-25 16,-74-50-1,50 1-15,-51-25 16,-24 0 0,25-25-16,-25 24 15,-25-24 110,-24 0-109,-75 0 0,25 0-16,-100 0 15,26-24 1,-1-1-16,75 25 15,-50-25 1,74-25-16,-49 26 16,75 24-16,-1-25 15,1 25 1,49-25 15,-25 25-31</inkml:trace>
  <inkml:trace contextRef="#ctx0" brushRef="#br0" timeOffset="17723.14">1885 6573 0,'0'25'16,"0"173"15,0 348-16,50-50-15,-25-272 16,24-76-16,1 26 16,-1 124-1,26 24-15,24-74 16,75 124-16,-1 0 16,75 25-1,-49 124-15,123 50 16,1-150-1,24 1-15,-49-50 16,74-25 0,-75 1-16,1-100 15,-50 0 1,124-50-16,-49 25 16,49-74-1,-348-149 204,51 50-203,49-1-16,50 125 15,123 49 1,447 249-16,199 247 15,198 25-15,124 75 16,-74-175 0,-150-123-16,-321-372 15,-51-149 1,-123 0-16,-174 0 16,-149 0-1,-24 0-15,-50 0 16,-25 0-1,74 0-15,25 0 16,-99-74 0,75-1-16,-75 26 15,-50 24 1,-24 0-16,-25 0 16,0 25-1,-25-24-15,74-76 31,0-24-31,100-25 16,-25 1-16,0 24 16,-1 24-1,-23 1-15,-125 50 16,49-51 0,-24 76-16,-25-1 15,25-25 1,24 1-16,1-26 15,24-24 1,-49 24-16,74-49 16,1 50-1,-1-50-15,-74 74 16,24 1 0,-49 24-16,25 0 15,-50 25 376,0 0-376,1 0 1,-1 0 0,-50 25-16,1 25 15,0-26 1,49 1-16,-25 0 16,1-25-1,49 25-15,-25-25 16,0 25 15,50-25 125,0-50-156,24 50 16,1-50 0,24 26-16,-49-1 15,49 0 1,-49 25-1,0-25 1,0 25 0,0 0 15,-25-25-15,24 25 30,1 0 48,0 0-94,0-24 16,24 24-1,-24-25-15,0 0 16,0 25 0,0 0 15,-1 0 78,-24 50-77,25 24-32,0 0 15,0 26-15,25 24 16,-50-50-1,24 0 1,1-24-16,-25-25 16,0 24-16,0-24 47</inkml:trace>
  <inkml:trace contextRef="#ctx0" brushRef="#br0" timeOffset="20775.4733">2480 4341 0,'-49'0'94,"24"-25"-79,25-25 1,0 1 0,124-150-1,50-73-15,-25 98 16,-25 0-16,24 1 16,51-26-1,74 26-15,-25-1 16,74-25-1,-24 51 1,49-1-16,-24 25 16,73-50-1,-98 75-15,0 25 16,24-51-16,-74 76 16,298-125 15,-273 125-31,124-26 15,-100 1-15,1 24 16,0-24 0,-50 24-1,-124 1-15,25 24 0,-1-25 16,-48 50 0,-1-25-16,0 25 15,50 0 1,49 0-16,-24 0 15,-50 25 1,0 25-16,-74-50 16,-1 25-1,-24-25-15,-25-25 282,50 25-267,198-50-15,99-74 16,174 25-16,173 25 15,75 24 1,248 75-16,-99 148 16,-75-49-1,-272-49-15,-199-50 16,-25-1 0,-24 26-16,-26-25 15,-73 24 1,48 1-16,26 0 15,25 24 1,73 25-16,-73-49 16,24-1-1,-74 51-15,-50-76 16,-74 26 0,25-25-16,-1 25 15,-73-26-15,73 26 16,1 0-1,0 24-15,-50-24 16,24-1 0,-73 26-16,-26-75 15,1 49 1,-50-24-16,50 0 16,49 49-1,50 125-15,148 24 16,75 149-1,75 0-15,-149-149 16,-125-49-16,-49-100 16,-99-24-1,0-50-15,-25 50 219,0 49-203,-25 99-16,-74 25 15,24 100 1,26-25-16,-26-26 16,1 26-1,24-25-15,1-99 16,24-50-1,25 24-15,-50 1 16,1-25 0,49 25-16,-50-50 15,0 25 1,1-49-16,49-26 16,0-24-1,-25-25 63,25 25-15,0 25-63,0-1 15,0-24 1,0 0-16,0 0 16,-25-1-1</inkml:trace>
  <inkml:trace contextRef="#ctx0" brushRef="#br0" timeOffset="21874.6923">22920 6772 0,'0'49'63,"24"75"-63,1-24 15,0-1 1,0 0-16,0-25 16,-25-49-1,0 0-15,24 0 16,1-25-16,-25 25 15,25 24 1,0-24 0,0 74-1,24 50-15,26-25 16,-1 25 0,0-75-16,-49 1 15,0-26 1,0-24-1,-25 0 1,25-50 93,-25-24-93,99-51 0,25-49-16,50-49 15,-1 74 1,-24 25-16,-75 24 16,26 26-1,-51-1-15,-24 25 31,0 25-31,-25-24 16</inkml:trace>
  <inkml:trace contextRef="#ctx0" brushRef="#br0" timeOffset="881336.5953">11832 5978 0,'-25'0'63,"0"0"-48,0 0-15,1-25 16,-1 25-1,0 0-15,0 0 16,0 0 0,-24 0-1,-1 0 1,25 0-16,1 0 16,-1 0-1,-25 0-15,-24 0 16,24 50-1,-24-25-15,24 24 16,0-49 0,1 50-16,-26-25 15,26-1-15,-1 1 16,25 0 0,-24-25-16,24 25 31,0-25 0,0 0 0,1 25-15,24-1-16,-25 26 16,0-25-16,25 0 15,-25-1 1,0-24-16,25 25 15,0 0 17,0 0 30,0 0-15,25-1-31,25 26-1,-25-50 1,24 25-16,1 0 16,-1-25-1,1 24 1,-25-24-16,0 0 15,-1 0 1,-24 25-16,75-25 16,-26 25-1,26 0-15,-25-25 16,74 0 0,-75 0-16,26 0 15,-51 0 1,26 0-16,-25 0 15,24 0 1,1 0-16,-25 0 16,24 0-16,26 0 15,-1 0 1,-24 0-16,24 0 16,-24 0-1,-1 0-15,-24 0 16,25 0-1,0 0-15,24 0 16,-24 0 0,24 0-16,-49 0 15,0 0 1,24 0-16,1 0 16,-1 0-1,-24 0-15,25 0 16,-25 0-1,49 0-15,-49 0 16,0 0 0,-1 0-1,1 0 1,0-25 0,49-99-16,-74 50 15,50-26 1,0 26-16,-26 24 15,-24 26 1,0-26-16,0 25 16,0 0-1,0 1 1,0-1 15,-24 25-15,-1 0-1,-25 0 1,25 0 0,-49-25-16,24 0 0,1 25 15,-1-25 1,1 25-16,24 0 16,0 0-1,25-24-15,-50 24 16,26 0-1,-1-25 1,0 25 0,0 0-16,-24 0 15,24 0 1,0-25-16,0 25 16,0-25-16,1 25 15,-1 0 1,-25 0-1,25 0 1,1 0 0,-1 0-1,0 0-15,0 0 16,0 0 0,0 0-16,-24 0 31,24 0-16,0 0 1,0 0-16,1 0 16,-1 0-1,0 0 1,0 0 15</inkml:trace>
  <inkml:trace contextRef="#ctx0" brushRef="#br0" timeOffset="894360.1513">32469 6499 0</inkml:trace>
  <inkml:trace contextRef="#ctx0" brushRef="#br0" timeOffset="906403.0848">9302 7417 0,'-25'0'16,"-25"0"-1,26 0 17,-1 0-32,0 0 15,-25 0 1,1 0-16,24 0 16,-50 0-1,51 0-15,-51 24 16,1 1-1,-1 0-15,51-25 16,-26 25 0,-24 0-16,-1-1 15,50 1-15,-49 0 16,24 0 0,-24 0-16,-25 49 15,-75 25 1,0 25-16,26-24 15,-1-1 1,-25 25-16,25 25 16,25-1-1,0-24-15,-25 75 16,25-50 0,0 0-16,25-25 15,0 0 1,25-25-16,-26 25 15,1 49-15,0-49 16,49 1 0,1-51-16,24-24 15,0 24 1,0-74-16,25 25 16,0 0 202,0 49-186,25 75-32,0 99 15,0-50 1,0 1-16,-25-26 15,0 1 1,0 24-16,0-49 16,-50 0-1,25 0-15,25-25 16,-25 0-16,0 0 16,25-50-1,0 1-15,-24-26 16,-1-24-1,25 0-15</inkml:trace>
  <inkml:trace contextRef="#ctx0" brushRef="#br0" timeOffset="907808.6052">5556 12005 0,'0'50'63,"0"0"-47,0-1-1,0 51-15,0-1 16,0-25-1,0-24 1,0 24-16,0-49 0,0 0 16,0 0-1,0-1 1,0 1 15,0 0 0,25-25 94,0 0-62,0 0-63,-1 0 16,26 0-1,24-25-15,-24 25 16,0 0-1,-1 0-15,-24 0 16,0 0 0,25 0-1,-26 0 1,1 0 15,0 0 0,0 0-15,0 0 15,-1-25 16,1 25 47</inkml:trace>
  <inkml:trace contextRef="#ctx0" brushRef="#br0" timeOffset="911834.7179">19372 2257 0,'0'0'0,"-148"25"15,-1-25 1,25 50-16,25-26 15,49-24-15,0 0 16,26 0 0,-1 0-16,0 0 15,25 25-15,-50-25 16,1 50 15,-51 24-15,51-49-16,24 25 15,0-50 1,0 24-16,-74 51 16,25-25-1,24-1-15,25-24 16,1 0 0,-1 49 46,-25 125-62,-24-26 16,24 1-16,-24 74 15,-1-50 1,26-24-16,49-50 16,-25-74-1,25-26-15,0 1 16,0 25 15,0 74-15,0-25-16,0-25 15,0-24 1,0 0-16,0-26 31,0 1-15,25 25 46,-25 49-62,0 0 16,99 75 0,-49-25-16,49-25 15,0 0 1,50 25-16,24-25 15,-98-50 1,49 1-16,-74-51 16,-1 1-1,-24-25-15,0 0 16,0 25 0,-1-25-1,26 0-15,24 25 16,50 0-1,25-1-15,-25-24 16,-49 0 0,24 0-16,-50 0 15,1 0 1,0 0 0,-1 0-1,-24-24 1,50-1-1,-26 0-15,26-25 16,-51 26 0,26-1-1,-25 25-15,24-25 16,1 0-16,0-24 16,49-1-16,-50 0 15,26 1 1,74-51-16,-50 26 15,50-25 1,0-25-16,-25 0 16,-75 74-1,1-24-15,-1 49 16,-24-49 0,-25-1-16,0-74 15,0 0 1,0-99-16,0 50 15,0 0 1,0-1-16,0 25 16,0 26-1,0-1-15,0 25 16,0 49-16,0 1 16,-25 0-1,1-1-15,-1 26 16,25 24-1,0 0-15,-25-49 16,0 74 0,0-50-16,-24 50 15,-26-50 1,51 25-16,-51 1 16,26-26-1,-51 0-15,51 1 16,-1-1-1,0 25-15,1-24 16,-1 24-16,25-25 16,-24 50-1,49-24-15,-50 24 16,1-25 0,-1 25-16,25 0 15,-49 0 1,24 0-16,-24 0 15,24 0 1,-24 0-16,49 0 16,-25 0-1,26 0-15,-26 0 16,25 0 0,-24 0-16,-1 0 15,25 0 16,0 0-31,0 0 16,1 0 15</inkml:trace>
  <inkml:trace contextRef="#ctx0" brushRef="#br0" timeOffset="914767.2802">17711 4390 0,'-50'0'16,"100"0"-16,-150 25 0,76-25 15,-26 25-15,-25 0 16,51 0-16,-51-1 16,1 26-1,-75 24-15,-49 75 16,-50 25-1,-125 24-15,101-24 16,-1 0 0,74-100-16,-24 25 15,49 0 1,-74 50-16,25 0 16,25-25-1,49-49-15,25-26 16,99-24-16,-25 0 15,26-25 1,-1 0 15,0 0 126,0 0-157,0 0 15,1 0-15,-1 0 16,0 0-1,0 0-15,0 0 16,1 0 0,-1 0 15,0 0-15,0 0 15,0 0-16,1 0 1,-1 0 15,0 0 1,25 25 30,0-1 1,25 1-32,0 0 0,-1-25-31,-24 25 16,25-25-1,-25 25 32,-25-25 172,1-50-203,-1 25-16,25 0 15,-25 1 1,0-1 15,0 0-31,25 0 63,25 25 77,-25-25-77,25 25-63,25-24 47,-50-1-32,49 0 1,-24 0-1,0 25 1,0-49-16,-1 49 16,1-50-1,-25 25 1,25 25 31</inkml:trace>
  <inkml:trace contextRef="#ctx0" brushRef="#br0" timeOffset="917006.6545">25301 2456 0,'0'0'15,"-75"0"-15,1-25 0,24 25 16,1-25-16,-1 25 16,1 0-1,-1 0-15,-25 0 16,1 50-1,-100 74-15,26-25 16,24 0 0,74-49-16,-24-1 15,24 51 1,-49 73-16,24-24 16,51-75-1,-26 1-15,50-1 16,-25 1-16,0 148 15,25-49 1,0-50-16,0 49 31,0 1-31,25-50 16,0 0-16,-25-50 16,74 75-16,-49-50 15,74 50 1,1 0-16,24-25 15,0 25 1,-25-50-16,-50-49 16,1-26-1,-25 1-15,0 0 16,-1 0-16,1-25 31,25 25-15,24 0-1,100 24-15,49 26 16,0-26 0,-24 1-16,49-25 15,-50-1 1,-74-24-16,0 0 16,-74 0-1,0 0-15,24 0 16,50-24-1,124-26-15,50-24 16,24-26-16,-49 51 16,-25-26-1,-74 26-15,-100-1 16,1 25 0,-1-49-16,-74 24 15,50-49 1,-1 25-16,1-75 15,-25 74 1,-1-24-16,26 25 16,-25 24-1,-25 1-15,0-26 16,0 25 0,0 1-16,0-26 15,0 26 1,-25-1-16,-25-24 15,1-50-15,-26 0 16,1-25 0,-25 0-16,24 25 15,-24 0 1,25 0-16,24 74 16,25-24-1,0 24-15,1 50 16,24-49-1,-25-1-15,-25 25 16,1-24 0,24-1-16,-50 25 15,51-24 1,-26 24-16,0 0 16,26 0-1,-26-24-15,-49-26 16,-50-24-16,25-25 15,25 25 1,-1 24-16,51 51 16,-1-26-1,25 50-15,1 0 16,24-25 0,-25 25-16,0 0 31,0 0 0,0 0-15,1 0-1,-26 0 1,0 0-16,-49 0 16,50 0-1,-26 0-15,50 0 16,1 0-1,-26 0-15,25 0 32</inkml:trace>
  <inkml:trace contextRef="#ctx0" brushRef="#br0" timeOffset="919834.4011">28625 7764 0,'0'0'16,"-273"-149"-16,99 75 15,25-1 1,75 50-16,-1 1 15,26 24-15,24 0 16,-25 0 0,1 0-1,-26 0 1,1 49-16,0 1 16,-1-25-1,50-1-15,1-24 16,-1 0-1,25 50 17,-124 99-17,49-75 1,1 1-16,49-51 16,-25 1-16,50 0 31,0 0 0,0 0-31,0 0 31,-74 123-15,0 26 0,-1 24-16,1 26 15,24 73 1,-24-49-16,74-124 15,0 0 1,0-49-16,0-50 16,0-1-1,0 1 1,0 0-16,0 149 16,99 49-1,-25 50-15,-24-124 16,-25-25-1,0-75-15,-1-24 16,-24 0 0,0 0-16,25-25 15,0 0 1,-25 24-16,25-24 31,24 25-15,26 25-1,99-1-15,24 26 16,50 49-16,99 25 16,-74-50-1,0-25-15,-50 26 16,-24-51 0,-26-24-16,-49 0 15,0-25 1,-49 25-16,-1-25 15,-24 0 1,-1 0-16,1 0 16,0 0-1,-26 0 1,-24-25 0,50 0-16,49-25 15,0-74 1,1 25-16,73-50 15,-73 25-15,24 0 16,-25 50 0,-25-1-16,25-24 15,-49 50 1,0-51-16,-1 51 16,1 24-1,-25-49-15,-25 24 16,24 0-1,1-24-15,0-75 16,-25 0 0,-25-99-16,-74 0 15,0-25 1,0 50-16,-25 25 16,49 24-1,50 100-15,-24 24 16,49 0-16,-25 26 31,0-26 0,-24 0-31,-51 1 16,26-50 0,-25 49-16,24-24 15,26 49 1,-26-25-16,75 25 15,-49 25 1,49-25-16,-50 1 16,0-1-16,1-25 15,-26 1 1,26 24-16,-26-25 16,26 50-1,-1-25-15,25 1 16,-24 24-1,-1 0-15,1 0 16,-51 0 0,1 0-16,25-25 15,-1 0 1,26 25-16,-26 0 16,50 0-1,1 0-15,-1 0 16,-25 0-1,25 0 1,1 0-16,-1 0 16,0 0-1,0 0 17</inkml:trace>
  <inkml:trace contextRef="#ctx0" brushRef="#br0" timeOffset="922234.5075">25846 11956 0,'-49'0'62,"-1"25"-62,-74 74 16,-74 0-1,-1 50 1,1-25-16,-25 0 16,49-25-16,124-49 15,1-25 1,49-1-1,-50 100-15,-49 298 16,25-75 0,49-198-16,25-50 15,0-74 1,0 0-16,0 0 31,0 24-15,0 51-1,0 24-15,49 25 16,1-75 0,-50 0-16,25 1 15,0-75-15,-25 25 16,24-25 0,1 49-16,-25 125 15,124-1 1,-25 26-16,1-1 15,24-24 1,-25-50-16,25 0 16,-50-50-1,-49-24-15,0 0 16,0-50 0,0 0-16,-25 24 15,24 26 204,51-25-219,49 24 16,0-24-1,49-25-15,-73 0 16,98 0-1,-24-49-15,99-1 16,-75 0 0,75 1-16,-25-1 15,-25-24-15,25-1 16,-49 26 0,-26-50-16,-24 24 15,-50 1 1,25 24-16,-74-24 15,-25-1 1,-25 1-16,0-1 16,0 1-1,0 0-15,0 24 16,0-49 0,-25 24-16,-74-73 15,0 24 1,-25-25-16,-75-75 15,50 76-15,25 24 32,75 24-32,-51 51 15,26-1-15,24 25 16,1-24-16,-26 24 16,1-49-1,-50 24-15,74 25 16,-74-49-1,75 24-15,-51 1 16,1-1 0,74 25-16,-24 0 15,-1 0-15,-24-24 16,24 24 0,-24-25-16,-75 1 15,99 24 1,-24 0-16,49 0 15,0 1 1,1 24 0,24-25-1,-25 25 1,0-25 15</inkml:trace>
  <inkml:trace contextRef="#ctx0" brushRef="#br0" timeOffset="924401.5178">19174 12551 0,'-25'0'172,"-49"99"-157,-149 50 1,-100 25 0,50-1-16,-49 26 15,-1-25 1,75-1-16,75-49 15,24 0 1,74-74-16,26-25 16,49-1-1,0 1 1,0 25 15,0 148-31,0 1 16,25-1-1,24-24-15,26-25 16,-26-1 0,1-73-16,-1-26 15,-24-24 1,0 25 0,25 0-1,-26 49-15,100 25 16,75 99-1,49-74-15,-25 0 16,-24-50 0,-51-25-16,26-24 15,0 0 1,-1-1-16,-24 1 16,50-25-16,24-1 31,0 1-31,-24 0 15,-1-25-15,-74 0 16,-25 0-16,-24 0 16,-1-25-1,0 25-15,26-74 16,49-1 0,74-74-16,-25-24 15,1 49 1,-100 0-16,0 0 15,0 0 1,1 49-16,-1-73 16,25-51-16,-50 25 15,-24-24 1,-25-50-16,-1 25 16,-24 49-1,0 50-15,-24-25 16,-1 50-1,-25-25-15,1 50 16,-1-26 0,50 51-16,-50-1 15,26 25 1,-1-24-16,-25 24 16,1 0-1,-26 0-15,1 25 16,-1-24-16,-74-26 15,1-49 1,24 24-16,0 26 16,49-26-1,-74 1-15,1 24 16,48 1 0,1-26-16,25 50 15,-1 1 1,-24-26-16,0 25 15,0 0 1,24 25-16,26-24 16,-26-1-1,-98 25-15,49 0 16,24 0 0,26 0-16,24 0 15,25 25-15,1-25 16</inkml:trace>
  <inkml:trace contextRef="#ctx0" brushRef="#br0" timeOffset="1.00131E6">17066 7689 0,'0'0'0,"-25"0"32,0 0-32,0-24 15,0 24 1,1-25-16,-1 25 16,-25 0-1,1 0 1,-51 0-1,-73 0-15,74 49 32,-100 1-32,25 0 0,50-26 15,25 1 1,25 0-16,24-25 16,50 25-16,-49 24 15,-26 76 1,-74 98-16,50-74 15,49-75 1,26-24 0,-1 24-16,0-74 15,0 25-15,25 0 16,0-1 0,0 1 30,0 0-14,25 49-17,0 125 1,-25 49-16,25 0 16,-1-74-1,1-50-15,-25-50 16,25 0-1,-25-49-15,0 0 32,25 0-32,-25 0 31,25-25-31,24 99 16,-24-49-1,74 49-15,-24 0 16,24 25-1,-25-50-15,75 50 16,-25-24-16,-25-26 16,-24-24-1,-1 24-15,-24-24 16,24-1 0,1-24-16,-26 0 15,26 0 1,-26-25-16,1 25 15,-25-25 1,24 0-16,26 0 16,-1 0-1,25 0-15,1 0 16,-51-50 0,26 25-16,49-25 15,0 50-15,-50-24 16,75-1-1,25 0-15,-75-25 16,25 26 0,-75-1-16,1 25 15,0-25 1,-26 0-16,51-49 16,24-1-1,0-49-15,25-24 16,-24 24-1,-51 24-15,-24 1 16,0 74 0,0-49-16,-25-1 15,24-49 1,1-74-16,-25 0 16,0-50-16,0 74 15,0 50 1,0 49-1,0-24 1,0 25-16,0 24 0,0 1 16,-25-26-1,1 1-15,-26-25 16,-24-25 0,-1 0-16,26 49 15,-1 1 1,-24-26-16,24 51 15,-25-75 1,-24 74-16,25-24 16,24 24-16,-49 1 15,49 24 1,1 0-16,24 0 16,-25 25-1,26 0-15,-76 0 16,26 0-1,-25 25-15,-50 25 16,25-26 0,25 1-16,24 0 15,1-25 1,49 25-16,-25-25 16,26 0-1,-1 0 16</inkml:trace>
  <inkml:trace contextRef="#ctx0" brushRef="#br0" timeOffset="1.01401E6">14436 10294 0,'25'25'47,"-25"0"-31,25-25-16,0 0 15,24 24 1,26 1 0,123 25-16,75-25 15,149 24 1,-125 1-16,-24-25 16,-99-1-1,-50 1-15,-50-25 16,-24 0-1,0 25 1,-75-25 78,0 0-63,25-25 0</inkml:trace>
  <inkml:trace contextRef="#ctx0" brushRef="#br0" timeOffset="1.01519E6">15478 9872 0,'0'25'79,"0"49"-79,0 125 15,25 74 1,0-25-16,0 49 15,-1-48 1,-24-101-16,0-73 16,0-26-1,0-24-15,0 25 16,0-25 203</inkml:trace>
  <inkml:trace contextRef="#ctx0" brushRef="#br0" timeOffset="1.01657E6">14486 10840 0,'-25'-25'31,"-74"25"-31,49-25 16,-49 25-1,25 0-15,-100-25 16,-74 0 0,25 25-16,-75-24 15,-74-26 1,50 50-16,-26 0 16,1 0-1,0 25-15,49 24 16,-99 75-1,75-49-15,-100 74 16,149 0 0,50-50-16,0 0 15,49-25-15,25 1 16,75-1 0,-50 25-16,0 1 15,49-1 1,-24 25-16,0-25 15,0-24 1,49-26-16,1-24 16,49 0-1,-50 0-15,25-1 32,-24 76-17,-51-51-15,51 26 16,-1-75-1,0 74-15,-49 0 16,-25 26 0,50-51-16,-25-24 15,74 0 1,0-25-16,0 25 16,0-25-1</inkml:trace>
  <inkml:trace contextRef="#ctx0" brushRef="#br0" timeOffset="1.01813E6">7541 11906 0,'0'0'16,"0"25"-16,0 0 0,-25 0 16,25 49-16,0-24 15,-25-26 1,0 26-16,0 25 16,1 98-1,24-98-15,-25-1 16,0-24-1,25-26-15,0 26 16,0-25 15,0 0 94,0-1-109,0 1 0,-25 99-16,0-25 15,25-24 1,0-26-16,0-24 15,0 0 1,0 0-16,25-25 203,-25 25-187,25-25-1,0 0 17,0 0 15,24 0-16,26 0-16,73 0 1,100 0-16,25-25 16,-49-50-1,-76 51-15,1-1 16,-74 25 0,-26-25-16,-24 25 15,0 0-15</inkml:trace>
  <inkml:trace contextRef="#ctx0" brushRef="#br0" timeOffset="1.02491E6">10319 3572 0,'0'0'0,"0"-25"31,-25 25-16,0 0 1,0-25 0,-49 25-16,24 0 15,-49 0 1,25 0-16,-26 0 16,51 0-16,-26 0 15,51 0 1,-26 25-16,-24 0 15,-75 124 1,50-25 0,24-25-16,26-49 15,24-1-15,-25 50 16,-24 75 0,-1 49-16,26-49 15,24-100 1,0 26-16,25-76 15,-25 100 1,-24 75-16,24-50 16,0-50-1,25-25-15,0-24 16,0-25-16,0 24 16,0 50-1,0-49-15,0 0 16,0-1-1,0 1-15,25 24 16,0 75 0,-1-74-16,1-1 15,0 25 1,25 0-16,24 25 16,1 0-1,-75-24-15,124 98 16,-50-49-1,25 49-15,0-74 16,1 25 0,-51-74-16,1 24 15,-25-74-15,49 24 16,-74-24 0,25 0-16,0 0 15,-1-25 1,26 49-16,0-24 15,24 0 1,-24 25-16,24-26 16,-24 26-1,-1-50-15,-24 25 235,25 24-235,74 75 15,49-24 1,1 24-16,49-50 16,-49-24-1,-25-1-15,49-24 16,25 0-16,25 0 15,-24-25 1,-26 0-16,1 0 16,-26-25-1,-24-25-15,0 1 16,0-26 0,-100 26-16,26-51 15,24 1 1,0 50-16,-24-26 15,24-49 1,-50 50-16,26 24 16,24-74-1,-49 25-15,-1 0 16,26-25 0,-51 49-16,26-49 15,-25 50-15,0-1 16,-1 1-1,-24 0-15,0-26 16,0 26 0,0 24-16,0-49 15,0 25 1,0 24-16,0 25 16,0-49-1,0-50-15,-24 25 16,-26-1-1,0-24-15,1-24 16,49 48 0,-50-49-16,1 75 15,-1 0-15,50-1 16,-25 26 0,0-1-16,1 0 15,-26 1 1,0-75-16,-24-25 15,-25 50 1,-50-125-16,0 1 16,25 74-1,25 25-15,49 75 16,25 24 0,1 0-16,-1 25 15,-25-49 235,-74 24-250,-74-74 16,-25-1-1,24 1-15,-49 0 16,74-25-16,-49 49 16,25-24-1,74 0-15,-25 25 16,50 24 0,49 50-16,25-25 15,0 0 1,1 25 15,-51-24-15,50 24-1,-24 0-15,24 0 16,-49 0 0,24 0-16,-49 24 15,74-24 1,0 0-16,-24 25 15,-26 0-15,1 0 16,24-25 0,1 0-1,49 25 1,0-1 15</inkml:trace>
  <inkml:trace contextRef="#ctx0" brushRef="#br0" timeOffset="1.02798E6">11931 3572 0,'0'-25'125,"0"0"31,25 25-125,24-49-31,-24 49 16,25-25-16,49-50 15,0 26 1,25-1-16,-49 1 16,24-1-1,-49 25-15,-1-24 16,50 24 0,25-74-16,100-1 15,-51-24 1,1 50-1,74-1-15,-25 1 16,50 24-16,0-49 16,-75 50-1,26-1-15,-100 25 16,0 0 0,-25 25-16,0-24 15,25-1-15,0 0 16,50 0-1,24 0-15,-49 1 16,-50-1 0,0 25-16,-24-25 15,-1 25 1,1 0-16,-26 0 16,1-25 234,24 25-250,26-49 15,24 49 1,-25 0-16,25 0 15,-50 0 1,1 24-16,-26 1 16,26-25-1,-51 25-15,51 0 16</inkml:trace>
  <inkml:trace contextRef="#ctx0" brushRef="#br0" timeOffset="1.02909E6">17438 1563 0,'24'0'31,"1"49"-15,25-24-16,49 74 15,25-24 1,-25 24-16,1-25 16,-1-24-16,-74 0 15,24-26 1,-49 1-16,25-25 16,-25 25-1,0 0 157,-50 0-172,1-1 16,24-24-1,-25 25-15,1 0 16,-26 25 0,26-26-16,-26 1 15,51-25 1,-1 0-16,0 25 15,0-25 1,0 0-16,1 0 47</inkml:trace>
  <inkml:trace contextRef="#ctx0" brushRef="#br0" timeOffset="1.03078E6">11733 3398 0,'0'-25'31,"49"-49"-31,150-124 16,98-125 0,348-272-16,50-1 15,198-73 1,149 148-16,-274 223 15,-222 199 1,-149 99-16,-174 0 16,-24 0-1,-50 0-15,-25 0 16,-25 0 0,-25 0-16,25 0 15,-49 0 204,24 25-203,125 0-16,-1 24 15,75 1 1,25 49-16,99-25 15,-75 1 1,125 74-16,24-25 16,0 0-1,-123 0-15,-1 0 16,-99-50 0,-75-24-16,1 49 15,0-25 1,-25 26-16,-1-26 15,-48 0 1,-26-24-16,-49-25 16,0 0-16,-1-25 15,1 0 157,0 25-172,0-25 16,24 49-16,-24-24 31,0 0-31,0-25 16,-25 25-1,25-25 1,-1 24 31,1-24-16</inkml:trace>
  <inkml:trace contextRef="#ctx0" brushRef="#br0" timeOffset="1.03188E6">23763 1513 0,'25'25'47,"24"99"-47,51 50 15,24-26 1,-25 1-16,-25-25 16,-24-49-1,-25-26-15,24-49 16,-49 25-1,25 0 1,-50-25 140,-24 0-140,-26 0 0,26 25-16,-26-25 15,26 24-15,-1-24 16,25 0-1,0 0-15,1 0 16,-1 0 0,0 25-1,0-25 1,0 0 15</inkml:trace>
  <inkml:trace contextRef="#ctx0" brushRef="#br0" timeOffset="1.03381E6">13940 5060 0,'25'0'94,"74"0"-78,124-25-16,75 25 15,198 0 1,273 25-16,199 74 16,-51 25-16,51 50 15,-50-50 1,-50 99-16,25 100 16,198 98-1,-124-48 1,-98-76-16,-1-74 15,-248-24-15,-322-125 16,-26 1 0,-123-51-16,-99 1 15,-25-25 1,-1 50 218,26 49-234,49 25 16,-49-49-16,49 24 16,0 0-1,1-49-15,-51 24 16,1-49-1,-25 0-15,-1-25 16,-48 0 47,-1 0-17,25-25-30,-25 25 0,25-25-1,-25 0 17,0 25-17,1-25 1,-1 1 15</inkml:trace>
  <inkml:trace contextRef="#ctx0" brushRef="#br0" timeOffset="1.03462E6">26814 7838 0,'74'25'31,"-24"25"-31,49 49 16,0-25 0,-24 1-16,-26-26 15,-24 1-15,0-50 16,-25 25-1,25-25-15,-25 25 94,-25-25-78,-25 49-1,-24 1-15,-100 24 16,-49 1 0,49-26-16,75 1 15,0-50-15,25 25 16,49-1 0,0-24-16,0 0 31</inkml:trace>
  <inkml:trace contextRef="#ctx0" brushRef="#br0" timeOffset="1.03682E6">13990 6921 0,'49'0'31,"51"0"-31,24 0 16,149 0-1,99 0-15,124-25 16,-124 0 0,25 0-16,-100 25 15,-24 0 1,-50 0-16,1 0 16,48 0-1,51 25-15,24 25 16,125 74-16,-100 0 15,-100-50 1,1 75-16,-74-50 16,-26 0-1,-24 25-15,-50-25 16,1 25 0,48 25-16,-24 0 15,75 0 1,-25 25-16,-26-50 15,1 0 1,-25 0 0,-25-50-16,-24 1 15,24 24-15,-49-50 16,49 26 0,-49-75 155,24 25-155,50 99 0,25 24-16,49 26 15,-24 0-15,49 49 16,-24-25 0,-26-49-16,-74-25 15,25-25 1,-49-49-16,-26 0 15,26-26 1,-50 1 0,-1 0-1,1 49 1,50-24 0,-26 0-16,1 49 15,24-74 1,-74 0-16,25-25 31,-25 24-15,0 1 46,25-25-62,0 0 16,-25 25-1,25 0 48,24 0-63,1 24 16,-1-24-1,1 25-15</inkml:trace>
  <inkml:trace contextRef="#ctx0" brushRef="#br0" timeOffset="1.03799E6">24284 10815 0,'0'25'31,"0"-1"-31,49 100 16,51 50 0,73 74-16,-24 25 15,124 99 1,-99-149-16,-1 1 16,-49-125-1,-99-25-15,25-49 16,-50 0-1,-25-25 126,-25-25-125,-24-25-1,-25 1-15,-25 24 16,24-25 0,-24 26-16,25-26 15,0 50 1,24-25-16,1 25 15,0 0 1,24 0-16,25 0 31,0 0-31,1 0 16,-1 0 0,0 0 15,0 0-16,0 0 17,1 0-32,-26 0 31,25-25-31,0 25 16,1 0-1,-1 0 1,-25 0-1,25 0 17</inkml:trace>
  <inkml:trace contextRef="#ctx0" brushRef="#br0" timeOffset="1.04059E6">10964 8781 0,'24'25'47,"-24"49"-31,0 25-16,0-24 16,0-26-1,0 1-15,0 49 16,25 50-1,0 74-15,25 0 16,-1-99 0,-24 1-16,50 23 15,-1 26-15,50 74 16,124 74 0,0 26-16,99 24 15,-123-124 1,-51-25-16,26-49 15,-26-1 1,26-49-16,-26 0 16,-24 50-1,0-124 1,-25 49 0,0-50-16,-74 1 0,24-50 15,-24 25 1,24 25-16,-24-50 15,24 0 1,-24 24 187,-1 26-203,26 0 16,74 24-16,-25-24 15,24 24 1,-24-24-16,0-1 16,50 26-1,0-51-15,-50 26 16,-25 0 0,-25-26-16,-24 1 15,49 25 1,-74-25-16,25 24 15,-1-24 1,1-25-16,-50 25 16,25-25-1,-1 0-15,-24 25 32,25-25-17,-25 24-15,50-24 16,-25 0-1,-25 25 1,49-25 0,-24 0 15</inkml:trace>
  <inkml:trace contextRef="#ctx0" brushRef="#br0" timeOffset="1.04152E6">15329 12576 0,'25'25'31,"0"-25"-31,25 49 0,98 150 16,51 49-1,74 50-15,-50-100 16,-49-49-16,-26-50 15,-48-49 1,-76-1-16,1-49 16,0 0-1,-25 25-15,0 0 16,25 0 0,-25-1-16,0 26 15,0-25 1,0 0-1,-25-25 32,0 24-15,-74 26-32,-25 24 15,25-24-15,-50 0 16,25-25-1,25-1-15,24 1 16,1 0 0,24-25-16,-24 25 15,49-25 1,0 0 15</inkml:trace>
  <inkml:trace contextRef="#ctx0" brushRef="#br0" timeOffset="1.17526E6">21258 2580 0,'0'24'141,"0"51"-141,24 74 15,26-75 1,0 50-16,-1-49 16,-49-1-1,25-24-15,0-26 16,-25 1 0,25-25-1,-25 25 1,24-25 31,1 0-32,0-25-15,74-49 32,-24-50-32,24 0 0,-25 25 15,1 24-15,-50 26 16,24 24-1,-49-25-15,25 50 16,-25-25 15</inkml:trace>
  <inkml:trace contextRef="#ctx0" brushRef="#br0" timeOffset="1.17751E6">12179 5606 0,'0'0'15,"-74"0"1,-50 49-16,99-24 0,0 0 16,0-25-1,0 0-15,1 0 16,-26 25-1,-24 0-15,-1 24 16,26-24 0,-51 25-16,-48 74 15,73-25-15,-49 0 16,74-74 0,26 25-16,-1-50 15,25 24 1,0 1 31,0 0-32,25 25 17,24 24-17,26 50 1,24 0-16,-25 0 15,-24-49-15,0-26 16,-1 26 0,1-51-16,-25 1 15,-1-25 1,1 25-16,0-25 31,25 0-15,-1 0-1,100 0-15,-50 0 16,25 0 0,-24 0-16,-26 0 15,0 0 1,-24 0-16,0 0 16,-1 0-16,-24 0 15,25 0 1,-26 0-16,51 0 15,-50 0 1,24 0-16,-24 0 16,49 0-1,-24-25-15,24 0 16,-49-24 0,74-50-16,-49 24 15,25-49 1,-26-25-16,1-74 15,-50 74 1,0 0-16,0 100 16,0-1-1,0-24-15,0 24 16,-50 0-16,25 50 16,-24-49-1,-26 49-15,26-25 16,-1 0-1,0 0-15,1 25 16,-50-24 0,-1-26-16,-24 0 15,0 26 1,75 24-16,-1-25 16,1 0-1,24 25-15,0 0 47</inkml:trace>
  <inkml:trace contextRef="#ctx0" brushRef="#br0" timeOffset="1.17885E6">14560 8409 0,'0'25'78,"25"-1"-62,50 26 0,49 24-16,-25 1 15,25-1 1,-75-49-16,26 25 16,-26-50-1,-24 24-15,0-24 16,-25 25-1,25-25-15,0 0 32</inkml:trace>
  <inkml:trace contextRef="#ctx0" brushRef="#br0" timeOffset="1.18014E6">15032 8037 0,'0'124'15,"0"-50"-15,0 50 16,0 0-16,0 25 16,0-50-1,0-49-15,0-1 16,-25-24 0,25 0 15,0 0 453,0 0-453,0-1-31,0 1 63</inkml:trace>
  <inkml:trace contextRef="#ctx0" brushRef="#br0" timeOffset="1.18218E6">25053 1439 0,'0'74'94,"0"0"-78,0 1-1,25-1-15,-25-49 16,0 0-1,0 0-15,0 0 16,0-1 0,24-24 31,1-24-32,50-76 1,24 1-16,0-25 15,-74 50 1,49 24-16,-49 0 16,0 1-1,0 24 1,-1 0 0,-24 0 30</inkml:trace>
  <inkml:trace contextRef="#ctx0" brushRef="#br0" timeOffset="1.18376E6">29914 6896 0,'0'25'31,"25"49"-31,0 100 15,0-26-15,24 76 16,26 48 0,24-23-16,0-76 15,-49-49 1,24-49-16,-49-26 16,0-24-1,0-25-15,0-25 31,74-124-15,50-74-16,-1 0 16,-24 74-1,-24 25-15,-76 74 16,1 26 0,0-1-16</inkml:trace>
  <inkml:trace contextRef="#ctx0" brushRef="#br0" timeOffset="1.18512E6">27781 12551 0,'50'124'78,"24"124"-78,50-25 16,-24 1-1,-1-26-15,-25-123 16,-49-26-1,0-49-15,-25 25 16,25-50 47,24-49-63,1-75 15,49 25 1,75-124-16,-50 74 15,-25 50 1,-25 50-16,-49 24 16,0 25-1</inkml:trace>
  <inkml:trace contextRef="#ctx0" brushRef="#br0" timeOffset="1.18657E6">22473 13022 0,'0'75'94,"50"49"-78,-1 0-16,-24-25 15,0-49 1,24 24-16,-49-24 31,25-25-15,0-25 31,25 0-16,49 0-31,25-75 15,74-49 1,26-25-16,-51-24 16,-24 49-1,0 24-15,-50 26 16,-74 0-16,25 49 16,-26 0-1</inkml:trace>
  <inkml:trace contextRef="#ctx0" brushRef="#br0" timeOffset="1.20916E6">24730 13891 0,'0'-25'63,"-25"0"-48,-49 0 1,0-24-16,-50-26 15,-50-24 1,0-25-16,-24 25 16,24-25-1,-49-50-15,-25 25 16,-25-49-16,0 24 16,25 25-1,25 1-15,25 48 16,49 26-1,99 49-15,-24 0 16,-26-49 0,26 49-16,24 0 15,26 0 1,-1 1-16,-99-26 16,0-24-1,74 74-15,1-25 16,24 0-1,0 25-15,0 0 16,25-25 0,-25 25-1,1-49-15,-51-26 16,-24 1 0,-50-25-16,-49-25 15,-1-1 1,125 76-16,-1-1 15,51 50 1,-1 0-16,25-25 16,-25 25-1,0 0 1,0 0 0,1 0-1,-1 0 1,-25 0-16,1 0 15,-1-24 17,25-26-32,-49 50 15,49-25 1,0 0-16,0 25 16,1 0-1,-1-24 16,25 73 110,25 1-141,24 24 16,1 1-1,-25 24-15,24-25 16,-24 1 0,0-26-16,24 1 15,-49-25 1,0 0-16,25-25 15,-25 24 1,-25-73 156,25 24-156,-24-25-1,-1 1-15,-25-50 16,50 24-1,-49 25-15,24 26 16,25-26-16,-25 25 31,25 0 1,0 1 171,25-1 78,74 25-265,25-25-16,50-25 15,-1 1 1,1 24-16,-100 0 15,1 0 1,-26 25-16,-24-24 16,0 24-1</inkml:trace>
  <inkml:trace contextRef="#ctx0" brushRef="#br0" timeOffset="1.21082E6">26119 9500 0,'-24'-25'78,"-26"25"-78,-99-24 16,-124 24 0,-74 0-16,-199 0 15,1 0 1,-125 0-16,-422 24 15,348-24 1,0 0-16,-124 0 16,422-49-1,173-1-15,198 25 16,26 25 0,24 0-16,0 0 15,0-24 16,75 73 188,74 75-203,25 50-16,0-25 15,-50-25 1,0-75-16,-49 1 16,-26 0-1,-24-26-15,25-24 16,-25-24 93,-25 24-77,1-50-32,-26 0 0,-24-24 15,24-25-15,-74-1 16,49 51-1,26-26-15</inkml:trace>
  <inkml:trace contextRef="#ctx0" brushRef="#br0" timeOffset="1.21137E6">19298 9500 0,'0'-25'46,"25"-24"-14,74-75-17,25-50-15,-49 0 16,-1 75 0,-49 50-16,24-1 15,-49 25 1,25 0-16</inkml:trace>
  <inkml:trace contextRef="#ctx0" brushRef="#br0" timeOffset="1.21272E6">24383 5705 0,'-50'0'46,"-49"50"-30,-74 49 0,-100 75-16,-50-1 15,-222 174 1,24-49-16,124-75 16,149-49-1,49-75-15,1 25 16,24 0-1,100-99-15,24 0 16,25 0 0,1-25-16,-1 0 15,25 24 17,-25-24 61,0 0-30,-24 0-63,-26 50 15,26-25 1,-1-25-16,0 25 16,25-25-1,1 24-15,-1-24 16,0 0 31,0 0-32</inkml:trace>
  <inkml:trace contextRef="#ctx0" brushRef="#br0" timeOffset="1.21343E6">20563 7491 0,'0'25'31,"0"124"-15,0 99 0,0-25-16,0 0 15,25 0 1,-25-123-16,25-51 16,-1 1-16,1-25 15,0-25 32,0 0-31,49-100-1,100-123-15,24-25 16,50-50 0,-49 100-16,-75 74 15,-99 50 1,24 49-16,-24 25 31,0 0-31</inkml:trace>
  <inkml:trace contextRef="#ctx0" brushRef="#br0" timeOffset="1.21452E6">19248 6350 0,'-24'-25'0,"48"50"15,-73-50 1,24 25 46,0 50-62,-24 123 16,-1-24 0,50-74-16,-25-26 15,0-24 1,25 25-16,-24-50 15,24 25 1,-25-1-16,0-24 31,25 25 1,-50 25 14,-24-25-46,74-1 16,-50 26 0,26-25-1,-1-25 1,25 25-16,-25-25 16,0 0 109</inkml:trace>
  <inkml:trace contextRef="#ctx0" brushRef="#br0" timeOffset="1.2152E6">18628 7020 0,'0'49'47,"-24"51"-32,-26 123 1,25-74-16,0-50 15,25-25 1,-25-24-16,25-25 16,-24-1-1,24-48 63,0-1-62,49-25-16,-24 25 16,0 1-1,0-1-15,0 25 16,-25-25-16,24 25 31,1 0-15</inkml:trace>
  <inkml:trace contextRef="#ctx0" brushRef="#br0" timeOffset="1.21726E6">18802 12774 0,'-25'0'62,"0"0"-15,25-49-31,-74 24-16,0-74 15,-51-25 1,51-25-16,-50-74 16,25 74-1,0-25-15,24 50 16,1 50-1,49-1-15,25 51 16,-25-1 0,0 0-16,25 0 62,0 50 126,0 25-173,0 49 1,0 0-16,0-25 16,0-24-1,0-25-15,0 24 16,0-24-1,0 0 17,0-50 93,0-49-110,0-1-15,0 26 16,0-26 0,0 51-16,0-26 15,0 25 1,0 0 15,0 1 16,25 24 15,0 0-15,25 24-31,-26-24-16,76 25 16,-26-25-1,50 25-15,-25-25 16,-24 0-1,-1 25-15,-24-25 16,-1 0 0,-24 0 15,0 0 16</inkml:trace>
  <inkml:trace contextRef="#ctx0" brushRef="#br0" timeOffset="1.22515E6">20886 2307 0,'49'0'156,"-24"49"-156,25-49 16,-50 25-1,24-25-15,-24 25 16,25-25 0,0 0-16,0 0 47,24-50-32,1-49-15,49 0 16,-49 0-1,-1 24-15,-49 26 16,25 24-16,-25 0 16,25 0-1,-25 1 17</inkml:trace>
  <inkml:trace contextRef="#ctx0" brushRef="#br0" timeOffset="1.22627E6">25301 1786 0,'0'223'16,"0"-446"-16,25 818 15,-1-496-15,1-24 16,-25-26-16,0-98 187,50-50-187,24 24 16,-24 26 0,24-75-16,1 49 15,-1 26-15,-49-1 16,24 0-1,-24 50-15,0-24 16,0 24 15,-25-25-15</inkml:trace>
  <inkml:trace contextRef="#ctx0" brushRef="#br0" timeOffset="1.22731E6">29939 6796 0,'-25'75'79,"-49"74"-64,24 0-15,26-75 16,-1 0-1,25-49-15,-25 0 16,25 0 0,50-25 62,49-75-78,25-73 15,99-26 1,-99 25-16,-49 75 16,24-1-1,-74 50-15,-1 1 16</inkml:trace>
  <inkml:trace contextRef="#ctx0" brushRef="#br0" timeOffset="1.22849E6">28625 12824 0,'0'-25'16,"0"149"78,0 50-94,24 0 15,1-26 1,0-24-16,0-49 15,-25-1 1,0-49-16,25 0 16,-25 0-1,24-25 17,26-25-17,74-99 1,0 0-1,-49 25-15,24-25 32,-25 24-32,-24 51 15,-25 24-15,-1 0 16</inkml:trace>
  <inkml:trace contextRef="#ctx0" brushRef="#br0" timeOffset="1.22956E6">22721 13395 0,'0'24'47,"0"51"-32,50-1-15,-50-24 16,49 24-1,-24-24 1,-25-25-16,25-1 16,0 1-1,0-25 17,24 0-17,1 0 1,49-74-16,25-25 15,0-25 1</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6-27T07:59:42.400"/>
    </inkml:context>
    <inkml:brush xml:id="br0">
      <inkml:brushProperty name="width" value="0.05292" units="cm"/>
      <inkml:brushProperty name="height" value="0.05292" units="cm"/>
      <inkml:brushProperty name="color" value="#FF0000"/>
    </inkml:brush>
  </inkml:definitions>
  <inkml:trace contextRef="#ctx0" brushRef="#br0">2406 7615 0,'0'25'109,"0"0"-62,0-1 15,0 1-62,0 0 16,0 25 0,0-26-16,0 26 31,25-50-31,-25 25 16,0 0 15,0-1-16,25 1 17,-1 0 15,1 74-47,25-49 15,-50-25 1,0 24-16,25-24 31,-1 50-31,-24-51 16,0 1-1,0 0-15,0 0 32,0 0-17,0-1 126,25 26-126,0 0-15,0-1 16,-25-24 0,0 0-16,0 0 31,25-1 0,0-24 0,-1 0 1,1 0-17,0 0 1,25 0 0,-1 0-16,26 0 15,-26 0 1,1 0-16,49 0 15,0 0 1,-24 0-16,-26 0 16,1 0-16,24 0 15,-49 0 1,25 0-16,-26 0 16,26 0-1,0 0-15,-25 0 16,24-24-1,1 24-15,24-25 16,50 25 0,-25 0-16,-24 0 15,-1 0 1,-24 0-16,24 0 16,-24 0-1,-1 0-15,-24 0 16,25 0-1,24 0-15,1 0 16,-1 0 0,-24 0-16,-25 0 15,49 0-15,-24 0 16,24 0 0,-24 0-16,-1 0 15,50 0 1,-24 0-16,49 0 15,25 0 1,-25 0-16,-50 0 16,25 0-1,-24 25-15,-1-25 16,-49 0 0,25 0-16,-26 24 15,26-24 1,-25 0-16,0 0 15,-1 0-15,1 0 16,0 0 0,0 0-16,24 0 31,-24 0-31,0 0 16,0 0-1,0 0-15,-1 0 16,1 0-1,0 0-15,0 0 16,0 0 0,-1 0-16,1 0 15,0 0-15,0 0 47,0 0-31,-25-24 140,0-1-140,-25 25-1,25-25 1,0-25 15,0-24-31,0-25 16,0 24-1,0 1-15,0 24 16,0 26 0,0-1-16,0 0 15,0-25 17,0 26-17,0-1-15,-25-25 16,25 25-1,0 0-15,-25 25 16,25-24-16,-25 24 16,25-50-1,0 25 17,0 0-17,0 1 32,-24 24-31,-1 0 31,0 0-32,0 0 1,-24 0-16,-26 0 15,-74 0-15,-24 0 16,49 0 0,-124 24-16,49 1 15,26 0 1,24-25-16,25 25 16,25 0-1,49-25-15,-24 0 16,-1 0-1,-24 0-15,24 0 16,-24 0 0,50 0-16,-26 0 15,26 0 1,-1 0-16,-24 0 16,-26 0-16,26 0 15,-50 0 1,25 0-1,0 0-15,49 0 16,-25 0-16,51 0 16,-26-25-1,25 25-15,-49-25 16,24 25 0,1 0-16,24 0 15,-25 0 1,25 0-16,-24-25 15,-1 25 1,25 0-16,-49-25 16,49 25-16,0 0 15,1 0 1,-26-24-16,25 24 16,-24 0-1,24 0-15,0 0 16,-25-25-1,26 25 17,-1 0-32,0 0 15,0 0 1,0-25 15,0 25-31,1-25 16,-1 25-1,0 0-15,0-25 16,0 25 0,1 0-1,24-24-15,-25 24 32</inkml:trace>
  <inkml:trace contextRef="#ctx0" brushRef="#br0" timeOffset="5005.8009">9029 7838 0,'-25'0'47,"25"50"31,0-25-63,0-1 1,0 1 0,0 0-1,0 25 1,0-1 0,0 1-16,0 0 15,25-26-15,-25 51 16,0-1-1,25 25-15,0-49 16,-1-25 0,-24 0-16,25-1 15,-25 1 1,0 0 15,0 0 0,25-25 79,0 0-79,0 0 0,-1 0-31,100 0 16,100 0 0,48 0-16,26 0 15,0 0 1,49 0-16,-74 0 15,-25 0-15,-50 0 16,-24 0 0,-25 0-16,-75 0 15,1 0 1,-26 0-16,1 0 16,-1 25-1,1-1-15,49 1 16,25 0-1,-74-25-15,24 0 16,-49 0 0,0 25-16,25 0 47,-26-25-32,51 0-15,-26 24 16,26 1-16,-50-25 15,24 25 1,-24 0 0,0-25-1,0 0 17,-1 0-17,51 0 345,-26-25-360,51 0 15,-1 25 1,0 0-16,-24 0 15,-26 0 1,1 0 0,-50-25 77,0 1-14,-25 24-64,25-25 1,-25 0-1,0 25 17,25-25-32,-24-24 31,-1 49-31,25-50 16,0-24-16,0-1 15,0 1 1,0 24-16,0 25 15,0-24 1,0 24 15,0 0 32,0 0-63,0-24 15,49-1 1,-49 25-16,0 1 16,25 24-1,-25-25-15,0 0 16,0 0 15,0 0 375,0 0-390,0-49-16,25 0 16,0 24-16,24-24 15,-49-1 1,25 75-16,-25-25 31,-49 50 141,-1 0-156,0-25-1,-24 25-15,-25 24 16,0-49 0,24 0-16,-24 0 15,24 0 1,-49 0-16,50 0 15,-100 0 1,75 0-16,-25 0 16,-25-49-1,100 24-15,-26 25 16,26 0-16,-51 0 16,51-25-1,-26 25-15,51 0 16,-51 0-1,50 0-15,-49 0 16,49 0 0,-24 0-1,-26 0 1,26 0-16,-26 0 16,26 0-1,24 0-15,-25 0 16,1 0-1,-26 0-15,-24 0 16,-25 0 0,74 0-16,1 0 15,24 0-15,-25 0 16,1 0 0,24 0-16,-25 0 15,-49 25 1,-25 0-16,25-25 15,49 0 1,1 0-16,24 0 16,-25 0-1,25 0 1,-24 25 0,-51-25-16,-98 24 15,-25-24 1,0 0-16,-1 0 15,125 0-15,0 0 16,49 0 0,1 0-16,24 0 15,0 0 17,0 0-17,50 0 282,0 0-266,0 0-15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695A13-515B-4E94-8C39-4AA7872D4CA6}"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7356D-B013-43C6-A6F2-00099D62BD09}" type="slidenum">
              <a:rPr lang="en-US" smtClean="0"/>
              <a:t>‹#›</a:t>
            </a:fld>
            <a:endParaRPr lang="en-US"/>
          </a:p>
        </p:txBody>
      </p:sp>
    </p:spTree>
    <p:extLst>
      <p:ext uri="{BB962C8B-B14F-4D97-AF65-F5344CB8AC3E}">
        <p14:creationId xmlns:p14="http://schemas.microsoft.com/office/powerpoint/2010/main" val="634280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695A13-515B-4E94-8C39-4AA7872D4CA6}"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7356D-B013-43C6-A6F2-00099D62BD09}" type="slidenum">
              <a:rPr lang="en-US" smtClean="0"/>
              <a:t>‹#›</a:t>
            </a:fld>
            <a:endParaRPr lang="en-US"/>
          </a:p>
        </p:txBody>
      </p:sp>
    </p:spTree>
    <p:extLst>
      <p:ext uri="{BB962C8B-B14F-4D97-AF65-F5344CB8AC3E}">
        <p14:creationId xmlns:p14="http://schemas.microsoft.com/office/powerpoint/2010/main" val="4212371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695A13-515B-4E94-8C39-4AA7872D4CA6}"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7356D-B013-43C6-A6F2-00099D62BD09}" type="slidenum">
              <a:rPr lang="en-US" smtClean="0"/>
              <a:t>‹#›</a:t>
            </a:fld>
            <a:endParaRPr lang="en-US"/>
          </a:p>
        </p:txBody>
      </p:sp>
    </p:spTree>
    <p:extLst>
      <p:ext uri="{BB962C8B-B14F-4D97-AF65-F5344CB8AC3E}">
        <p14:creationId xmlns:p14="http://schemas.microsoft.com/office/powerpoint/2010/main" val="3577289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695A13-515B-4E94-8C39-4AA7872D4CA6}"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7356D-B013-43C6-A6F2-00099D62BD09}" type="slidenum">
              <a:rPr lang="en-US" smtClean="0"/>
              <a:t>‹#›</a:t>
            </a:fld>
            <a:endParaRPr lang="en-US"/>
          </a:p>
        </p:txBody>
      </p:sp>
    </p:spTree>
    <p:extLst>
      <p:ext uri="{BB962C8B-B14F-4D97-AF65-F5344CB8AC3E}">
        <p14:creationId xmlns:p14="http://schemas.microsoft.com/office/powerpoint/2010/main" val="338975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695A13-515B-4E94-8C39-4AA7872D4CA6}"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7356D-B013-43C6-A6F2-00099D62BD09}" type="slidenum">
              <a:rPr lang="en-US" smtClean="0"/>
              <a:t>‹#›</a:t>
            </a:fld>
            <a:endParaRPr lang="en-US"/>
          </a:p>
        </p:txBody>
      </p:sp>
    </p:spTree>
    <p:extLst>
      <p:ext uri="{BB962C8B-B14F-4D97-AF65-F5344CB8AC3E}">
        <p14:creationId xmlns:p14="http://schemas.microsoft.com/office/powerpoint/2010/main" val="1684452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695A13-515B-4E94-8C39-4AA7872D4CA6}"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7356D-B013-43C6-A6F2-00099D62BD09}" type="slidenum">
              <a:rPr lang="en-US" smtClean="0"/>
              <a:t>‹#›</a:t>
            </a:fld>
            <a:endParaRPr lang="en-US"/>
          </a:p>
        </p:txBody>
      </p:sp>
    </p:spTree>
    <p:extLst>
      <p:ext uri="{BB962C8B-B14F-4D97-AF65-F5344CB8AC3E}">
        <p14:creationId xmlns:p14="http://schemas.microsoft.com/office/powerpoint/2010/main" val="290057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695A13-515B-4E94-8C39-4AA7872D4CA6}" type="datetimeFigureOut">
              <a:rPr lang="en-US" smtClean="0"/>
              <a:t>6/26/2023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7356D-B013-43C6-A6F2-00099D62BD09}" type="slidenum">
              <a:rPr lang="en-US" smtClean="0"/>
              <a:t>‹#›</a:t>
            </a:fld>
            <a:endParaRPr lang="en-US"/>
          </a:p>
        </p:txBody>
      </p:sp>
    </p:spTree>
    <p:extLst>
      <p:ext uri="{BB962C8B-B14F-4D97-AF65-F5344CB8AC3E}">
        <p14:creationId xmlns:p14="http://schemas.microsoft.com/office/powerpoint/2010/main" val="2021817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695A13-515B-4E94-8C39-4AA7872D4CA6}" type="datetimeFigureOut">
              <a:rPr lang="en-US" smtClean="0"/>
              <a:t>6/26/2023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7356D-B013-43C6-A6F2-00099D62BD09}" type="slidenum">
              <a:rPr lang="en-US" smtClean="0"/>
              <a:t>‹#›</a:t>
            </a:fld>
            <a:endParaRPr lang="en-US"/>
          </a:p>
        </p:txBody>
      </p:sp>
    </p:spTree>
    <p:extLst>
      <p:ext uri="{BB962C8B-B14F-4D97-AF65-F5344CB8AC3E}">
        <p14:creationId xmlns:p14="http://schemas.microsoft.com/office/powerpoint/2010/main" val="2083743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95A13-515B-4E94-8C39-4AA7872D4CA6}" type="datetimeFigureOut">
              <a:rPr lang="en-US" smtClean="0"/>
              <a:t>6/26/2023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67356D-B013-43C6-A6F2-00099D62BD09}" type="slidenum">
              <a:rPr lang="en-US" smtClean="0"/>
              <a:t>‹#›</a:t>
            </a:fld>
            <a:endParaRPr lang="en-US"/>
          </a:p>
        </p:txBody>
      </p:sp>
    </p:spTree>
    <p:extLst>
      <p:ext uri="{BB962C8B-B14F-4D97-AF65-F5344CB8AC3E}">
        <p14:creationId xmlns:p14="http://schemas.microsoft.com/office/powerpoint/2010/main" val="245223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B695A13-515B-4E94-8C39-4AA7872D4CA6}"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7356D-B013-43C6-A6F2-00099D62BD09}" type="slidenum">
              <a:rPr lang="en-US" smtClean="0"/>
              <a:t>‹#›</a:t>
            </a:fld>
            <a:endParaRPr lang="en-US"/>
          </a:p>
        </p:txBody>
      </p:sp>
    </p:spTree>
    <p:extLst>
      <p:ext uri="{BB962C8B-B14F-4D97-AF65-F5344CB8AC3E}">
        <p14:creationId xmlns:p14="http://schemas.microsoft.com/office/powerpoint/2010/main" val="3017815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B695A13-515B-4E94-8C39-4AA7872D4CA6}"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7356D-B013-43C6-A6F2-00099D62BD09}" type="slidenum">
              <a:rPr lang="en-US" smtClean="0"/>
              <a:t>‹#›</a:t>
            </a:fld>
            <a:endParaRPr lang="en-US"/>
          </a:p>
        </p:txBody>
      </p:sp>
    </p:spTree>
    <p:extLst>
      <p:ext uri="{BB962C8B-B14F-4D97-AF65-F5344CB8AC3E}">
        <p14:creationId xmlns:p14="http://schemas.microsoft.com/office/powerpoint/2010/main" val="163507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95A13-515B-4E94-8C39-4AA7872D4CA6}" type="datetimeFigureOut">
              <a:rPr lang="en-US" smtClean="0"/>
              <a:t>6/26/2023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7356D-B013-43C6-A6F2-00099D62BD09}" type="slidenum">
              <a:rPr lang="en-US" smtClean="0"/>
              <a:t>‹#›</a:t>
            </a:fld>
            <a:endParaRPr lang="en-US"/>
          </a:p>
        </p:txBody>
      </p:sp>
    </p:spTree>
    <p:extLst>
      <p:ext uri="{BB962C8B-B14F-4D97-AF65-F5344CB8AC3E}">
        <p14:creationId xmlns:p14="http://schemas.microsoft.com/office/powerpoint/2010/main" val="4078836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customXml" Target="../ink/ink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Protokol Konsensus</a:t>
            </a:r>
            <a:br>
              <a:rPr lang="en-US" smtClean="0"/>
            </a:br>
            <a:r>
              <a:rPr lang="en-US" smtClean="0"/>
              <a:t>(PoW, PoS, DPos,….)</a:t>
            </a:r>
            <a:endParaRPr lang="en-US"/>
          </a:p>
        </p:txBody>
      </p:sp>
      <p:sp>
        <p:nvSpPr>
          <p:cNvPr id="3" name="Subtitle 2"/>
          <p:cNvSpPr>
            <a:spLocks noGrp="1"/>
          </p:cNvSpPr>
          <p:nvPr>
            <p:ph type="subTitle" idx="1"/>
          </p:nvPr>
        </p:nvSpPr>
        <p:spPr/>
        <p:txBody>
          <a:bodyPr/>
          <a:lstStyle/>
          <a:p>
            <a:r>
              <a:rPr lang="en-US" smtClean="0"/>
              <a:t>Aslan Alwi</a:t>
            </a:r>
            <a:endParaRPr lang="en-US"/>
          </a:p>
        </p:txBody>
      </p:sp>
    </p:spTree>
    <p:extLst>
      <p:ext uri="{BB962C8B-B14F-4D97-AF65-F5344CB8AC3E}">
        <p14:creationId xmlns:p14="http://schemas.microsoft.com/office/powerpoint/2010/main" val="105262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Proses penambangan:</a:t>
            </a:r>
            <a:br>
              <a:rPr lang="en-US" smtClean="0"/>
            </a:br>
            <a:r>
              <a:rPr lang="en-US" smtClean="0"/>
              <a:t>menemukan kode acak yang jumlah 0 didepannya sebanyak 7 berturut-turut.</a:t>
            </a:r>
            <a:endParaRPr lang="en-US"/>
          </a:p>
        </p:txBody>
      </p:sp>
      <p:sp>
        <p:nvSpPr>
          <p:cNvPr id="3" name="Content Placeholder 2"/>
          <p:cNvSpPr>
            <a:spLocks noGrp="1"/>
          </p:cNvSpPr>
          <p:nvPr>
            <p:ph idx="1"/>
          </p:nvPr>
        </p:nvSpPr>
        <p:spPr/>
        <p:txBody>
          <a:bodyPr/>
          <a:lstStyle/>
          <a:p>
            <a:r>
              <a:rPr lang="en-US" smtClean="0"/>
              <a:t>Penambangan 1:</a:t>
            </a:r>
          </a:p>
          <a:p>
            <a:pPr lvl="1"/>
            <a:r>
              <a:rPr lang="en-US" smtClean="0"/>
              <a:t>Hash(data + 123456) =jkdffnmdjsdjlkdnfdkfjlksdjflk</a:t>
            </a:r>
          </a:p>
          <a:p>
            <a:r>
              <a:rPr lang="en-US" smtClean="0"/>
              <a:t>Penambangan 2:</a:t>
            </a:r>
          </a:p>
          <a:p>
            <a:pPr lvl="1"/>
            <a:r>
              <a:rPr lang="en-US" smtClean="0"/>
              <a:t>Hash(data + 287323) =000dsdjhuiojlkdjlkjdhckjdskd</a:t>
            </a:r>
          </a:p>
          <a:p>
            <a:r>
              <a:rPr lang="en-US" smtClean="0"/>
              <a:t>Penambangan 3:</a:t>
            </a:r>
          </a:p>
          <a:p>
            <a:pPr lvl="1"/>
            <a:r>
              <a:rPr lang="en-US" smtClean="0"/>
              <a:t>Hash(data + 809049) =0000000hfdkjsbkdkdkdajddjlkd</a:t>
            </a:r>
          </a:p>
        </p:txBody>
      </p:sp>
    </p:spTree>
    <p:extLst>
      <p:ext uri="{BB962C8B-B14F-4D97-AF65-F5344CB8AC3E}">
        <p14:creationId xmlns:p14="http://schemas.microsoft.com/office/powerpoint/2010/main" val="250141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ere's how I built a private blockchain network, and you can too |  HackerN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5" y="351290"/>
            <a:ext cx="6858000" cy="62198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6" name="Ink 5"/>
              <p14:cNvContentPartPr/>
              <p14:nvPr/>
            </p14:nvContentPartPr>
            <p14:xfrm>
              <a:off x="473400" y="241200"/>
              <a:ext cx="8233560" cy="5831280"/>
            </p14:xfrm>
          </p:contentPart>
        </mc:Choice>
        <mc:Fallback>
          <p:pic>
            <p:nvPicPr>
              <p:cNvPr id="6" name="Ink 5"/>
              <p:cNvPicPr/>
              <p:nvPr/>
            </p:nvPicPr>
            <p:blipFill>
              <a:blip r:embed="rId4"/>
              <a:stretch>
                <a:fillRect/>
              </a:stretch>
            </p:blipFill>
            <p:spPr>
              <a:xfrm>
                <a:off x="464040" y="231840"/>
                <a:ext cx="8252280" cy="5850000"/>
              </a:xfrm>
              <a:prstGeom prst="rect">
                <a:avLst/>
              </a:prstGeom>
            </p:spPr>
          </p:pic>
        </mc:Fallback>
      </mc:AlternateContent>
    </p:spTree>
    <p:extLst>
      <p:ext uri="{BB962C8B-B14F-4D97-AF65-F5344CB8AC3E}">
        <p14:creationId xmlns:p14="http://schemas.microsoft.com/office/powerpoint/2010/main" val="2728080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ere's how I built a private blockchain network, and you can too |  HackerN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5" y="351290"/>
            <a:ext cx="6858000" cy="62198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60960" y="44640"/>
              <a:ext cx="8528040" cy="6295680"/>
            </p14:xfrm>
          </p:contentPart>
        </mc:Choice>
        <mc:Fallback>
          <p:pic>
            <p:nvPicPr>
              <p:cNvPr id="2" name="Ink 1"/>
              <p:cNvPicPr/>
              <p:nvPr/>
            </p:nvPicPr>
            <p:blipFill>
              <a:blip r:embed="rId4"/>
              <a:stretch>
                <a:fillRect/>
              </a:stretch>
            </p:blipFill>
            <p:spPr>
              <a:xfrm>
                <a:off x="651600" y="35280"/>
                <a:ext cx="8546760" cy="6314400"/>
              </a:xfrm>
              <a:prstGeom prst="rect">
                <a:avLst/>
              </a:prstGeom>
            </p:spPr>
          </p:pic>
        </mc:Fallback>
      </mc:AlternateContent>
    </p:spTree>
    <p:extLst>
      <p:ext uri="{BB962C8B-B14F-4D97-AF65-F5344CB8AC3E}">
        <p14:creationId xmlns:p14="http://schemas.microsoft.com/office/powerpoint/2010/main" val="3843730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ere's how I built a private blockchain network, and you can too |  HackerN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2994" y="198890"/>
            <a:ext cx="6858000" cy="6219826"/>
          </a:xfrm>
          <a:prstGeom prst="rect">
            <a:avLst/>
          </a:prstGeom>
          <a:noFill/>
          <a:extLst>
            <a:ext uri="{909E8E84-426E-40DD-AFC4-6F175D3DCCD1}">
              <a14:hiddenFill xmlns:a14="http://schemas.microsoft.com/office/drawing/2010/main">
                <a:solidFill>
                  <a:srgbClr val="FFFFFF"/>
                </a:solidFill>
              </a14:hiddenFill>
            </a:ext>
          </a:extLst>
        </p:spPr>
      </p:pic>
      <p:sp>
        <p:nvSpPr>
          <p:cNvPr id="3" name="Folded Corner 2"/>
          <p:cNvSpPr/>
          <p:nvPr/>
        </p:nvSpPr>
        <p:spPr>
          <a:xfrm>
            <a:off x="3369829" y="1440872"/>
            <a:ext cx="1645515" cy="1648691"/>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Hash Blok ini</a:t>
            </a:r>
          </a:p>
          <a:p>
            <a:pPr algn="ctr"/>
            <a:r>
              <a:rPr lang="en-US" smtClean="0"/>
              <a:t>Previous Hash</a:t>
            </a:r>
          </a:p>
          <a:p>
            <a:pPr algn="ctr"/>
            <a:r>
              <a:rPr lang="en-US" smtClean="0"/>
              <a:t>Nonce</a:t>
            </a:r>
          </a:p>
          <a:p>
            <a:pPr algn="ctr"/>
            <a:r>
              <a:rPr lang="en-US" smtClean="0"/>
              <a:t>Data</a:t>
            </a:r>
          </a:p>
        </p:txBody>
      </p:sp>
      <p:cxnSp>
        <p:nvCxnSpPr>
          <p:cNvPr id="6" name="Elbow Connector 5"/>
          <p:cNvCxnSpPr>
            <a:endCxn id="3" idx="2"/>
          </p:cNvCxnSpPr>
          <p:nvPr/>
        </p:nvCxnSpPr>
        <p:spPr>
          <a:xfrm rot="10800000">
            <a:off x="4192588" y="3089564"/>
            <a:ext cx="1238395" cy="318655"/>
          </a:xfrm>
          <a:prstGeom prst="bentConnector2">
            <a:avLst/>
          </a:prstGeom>
          <a:ln w="38100">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31273" y="4710545"/>
            <a:ext cx="1427018" cy="1205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Blok</a:t>
            </a:r>
            <a:endParaRPr lang="en-US"/>
          </a:p>
        </p:txBody>
      </p:sp>
      <p:cxnSp>
        <p:nvCxnSpPr>
          <p:cNvPr id="12" name="Elbow Connector 11"/>
          <p:cNvCxnSpPr>
            <a:stCxn id="3" idx="1"/>
            <a:endCxn id="11" idx="0"/>
          </p:cNvCxnSpPr>
          <p:nvPr/>
        </p:nvCxnSpPr>
        <p:spPr>
          <a:xfrm rot="10800000" flipV="1">
            <a:off x="1544783" y="2265217"/>
            <a:ext cx="1825047" cy="2445327"/>
          </a:xfrm>
          <a:prstGeom prst="bentConnector2">
            <a:avLst/>
          </a:prstGeom>
          <a:ln w="38100">
            <a:headEnd type="oval"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15" name="Ink 14"/>
              <p14:cNvContentPartPr/>
              <p14:nvPr/>
            </p14:nvContentPartPr>
            <p14:xfrm>
              <a:off x="526680" y="0"/>
              <a:ext cx="11162520" cy="6849360"/>
            </p14:xfrm>
          </p:contentPart>
        </mc:Choice>
        <mc:Fallback>
          <p:pic>
            <p:nvPicPr>
              <p:cNvPr id="15" name="Ink 14"/>
              <p:cNvPicPr/>
              <p:nvPr/>
            </p:nvPicPr>
            <p:blipFill>
              <a:blip r:embed="rId4"/>
              <a:stretch>
                <a:fillRect/>
              </a:stretch>
            </p:blipFill>
            <p:spPr>
              <a:xfrm>
                <a:off x="517320" y="-9360"/>
                <a:ext cx="11181240" cy="6868080"/>
              </a:xfrm>
              <a:prstGeom prst="rect">
                <a:avLst/>
              </a:prstGeom>
            </p:spPr>
          </p:pic>
        </mc:Fallback>
      </mc:AlternateContent>
    </p:spTree>
    <p:extLst>
      <p:ext uri="{BB962C8B-B14F-4D97-AF65-F5344CB8AC3E}">
        <p14:creationId xmlns:p14="http://schemas.microsoft.com/office/powerpoint/2010/main" val="7611449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Verifikasi?</a:t>
            </a:r>
            <a:endParaRPr lang="en-US"/>
          </a:p>
        </p:txBody>
      </p:sp>
      <p:sp>
        <p:nvSpPr>
          <p:cNvPr id="3" name="Content Placeholder 2"/>
          <p:cNvSpPr>
            <a:spLocks noGrp="1"/>
          </p:cNvSpPr>
          <p:nvPr>
            <p:ph idx="1"/>
          </p:nvPr>
        </p:nvSpPr>
        <p:spPr/>
        <p:txBody>
          <a:bodyPr/>
          <a:lstStyle/>
          <a:p>
            <a:r>
              <a:rPr lang="en-US" smtClean="0"/>
              <a:t>Memeriksa ulang rantai hash dari file blockchain dimana data baru telah ditambahkan.</a:t>
            </a:r>
          </a:p>
          <a:p>
            <a:r>
              <a:rPr lang="en-US" smtClean="0"/>
              <a:t>Memeriksa keabsahan nonce:</a:t>
            </a:r>
          </a:p>
          <a:p>
            <a:pPr lvl="1"/>
            <a:r>
              <a:rPr lang="en-US" smtClean="0"/>
              <a:t>Hash (data + nonce terpilih) = 0000000kjkldjdlkjdldkddnmxns</a:t>
            </a:r>
            <a:endParaRPr lang="en-US"/>
          </a:p>
        </p:txBody>
      </p:sp>
    </p:spTree>
    <p:extLst>
      <p:ext uri="{BB962C8B-B14F-4D97-AF65-F5344CB8AC3E}">
        <p14:creationId xmlns:p14="http://schemas.microsoft.com/office/powerpoint/2010/main" val="2484792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PoW?</a:t>
            </a:r>
            <a:endParaRPr lang="en-US"/>
          </a:p>
        </p:txBody>
      </p:sp>
      <p:sp>
        <p:nvSpPr>
          <p:cNvPr id="3" name="Content Placeholder 2"/>
          <p:cNvSpPr>
            <a:spLocks noGrp="1"/>
          </p:cNvSpPr>
          <p:nvPr>
            <p:ph idx="1"/>
          </p:nvPr>
        </p:nvSpPr>
        <p:spPr/>
        <p:txBody>
          <a:bodyPr>
            <a:normAutofit lnSpcReduction="10000"/>
          </a:bodyPr>
          <a:lstStyle/>
          <a:p>
            <a:pPr marL="0" indent="0">
              <a:buNone/>
            </a:pPr>
            <a:r>
              <a:rPr lang="en-US" smtClean="0"/>
              <a:t>Algoritma (Protokol Konsensus)</a:t>
            </a:r>
          </a:p>
          <a:p>
            <a:r>
              <a:rPr lang="en-US" smtClean="0"/>
              <a:t>MULAI</a:t>
            </a:r>
          </a:p>
          <a:p>
            <a:r>
              <a:rPr lang="en-US" smtClean="0"/>
              <a:t>Setiap computer memiliki kesempatan yang sama untuk menambahkan data ke file blockchain.</a:t>
            </a:r>
          </a:p>
          <a:p>
            <a:r>
              <a:rPr lang="en-US" smtClean="0"/>
              <a:t>Data yang mau ditambahkan dikirim ke semua computer node..</a:t>
            </a:r>
          </a:p>
          <a:p>
            <a:r>
              <a:rPr lang="en-US" smtClean="0"/>
              <a:t>Setiap computer diminta untuk mencari bilangan acak (Nonce) dimana jika ditambahkan (konkatensi) dengan data, maka hashnya menghasilkan kode hash dengan 7 bilangan 0 di depannya.</a:t>
            </a:r>
          </a:p>
          <a:p>
            <a:r>
              <a:rPr lang="en-US" smtClean="0"/>
              <a:t>Setiap computer mencari nonce tersebut:</a:t>
            </a:r>
          </a:p>
          <a:p>
            <a:pPr lvl="1"/>
            <a:r>
              <a:rPr lang="en-US" smtClean="0"/>
              <a:t>Setiap computer mulai melakukan penambangan Nonce</a:t>
            </a:r>
            <a:endParaRPr lang="en-US"/>
          </a:p>
        </p:txBody>
      </p:sp>
    </p:spTree>
    <p:extLst>
      <p:ext uri="{BB962C8B-B14F-4D97-AF65-F5344CB8AC3E}">
        <p14:creationId xmlns:p14="http://schemas.microsoft.com/office/powerpoint/2010/main" val="11787910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smtClean="0"/>
              <a:t>Proses penambangan:</a:t>
            </a:r>
            <a:br>
              <a:rPr lang="en-US" sz="3200" smtClean="0"/>
            </a:br>
            <a:r>
              <a:rPr lang="en-US" sz="3200" smtClean="0"/>
              <a:t>menemukan kode acak yang jumlah 0 didepannya sebanyak 7 berturut-turut.</a:t>
            </a:r>
            <a:endParaRPr lang="en-US" sz="3200"/>
          </a:p>
        </p:txBody>
      </p:sp>
      <p:sp>
        <p:nvSpPr>
          <p:cNvPr id="3" name="Content Placeholder 2"/>
          <p:cNvSpPr>
            <a:spLocks noGrp="1"/>
          </p:cNvSpPr>
          <p:nvPr>
            <p:ph idx="1"/>
          </p:nvPr>
        </p:nvSpPr>
        <p:spPr/>
        <p:txBody>
          <a:bodyPr>
            <a:normAutofit lnSpcReduction="10000"/>
          </a:bodyPr>
          <a:lstStyle/>
          <a:p>
            <a:r>
              <a:rPr lang="en-US" smtClean="0"/>
              <a:t>Penambangan 1:</a:t>
            </a:r>
          </a:p>
          <a:p>
            <a:pPr lvl="1"/>
            <a:r>
              <a:rPr lang="en-US" smtClean="0"/>
              <a:t>Hash(data + 123456) =jkdffnmdjsdjlkdnfdkfjlksdjflk</a:t>
            </a:r>
          </a:p>
          <a:p>
            <a:r>
              <a:rPr lang="en-US" smtClean="0"/>
              <a:t>Penambangan 2:</a:t>
            </a:r>
          </a:p>
          <a:p>
            <a:pPr lvl="1"/>
            <a:r>
              <a:rPr lang="en-US" smtClean="0"/>
              <a:t>Hash(data + 287323) =000dsdjhuiojlkdjlkjdhckjdskd</a:t>
            </a:r>
          </a:p>
          <a:p>
            <a:r>
              <a:rPr lang="en-US" smtClean="0"/>
              <a:t>Penambangan 3:</a:t>
            </a:r>
          </a:p>
          <a:p>
            <a:pPr lvl="1"/>
            <a:r>
              <a:rPr lang="en-US" smtClean="0"/>
              <a:t>Hash(data + 809049) =0004440hfdkjsbkdkdkdajddjlkd</a:t>
            </a:r>
          </a:p>
          <a:p>
            <a:pPr lvl="1"/>
            <a:endParaRPr lang="en-US"/>
          </a:p>
          <a:p>
            <a:pPr lvl="1"/>
            <a:endParaRPr lang="en-US" smtClean="0"/>
          </a:p>
          <a:p>
            <a:r>
              <a:rPr lang="en-US" smtClean="0"/>
              <a:t>Penambangan 100000 (1 hari):</a:t>
            </a:r>
          </a:p>
          <a:p>
            <a:pPr lvl="1"/>
            <a:r>
              <a:rPr lang="en-US" smtClean="0"/>
              <a:t>Hash(data + 809345) =0000000hfdkjsbkdkdkdajddjlkd</a:t>
            </a:r>
          </a:p>
          <a:p>
            <a:endParaRPr lang="en-US" smtClean="0"/>
          </a:p>
        </p:txBody>
      </p:sp>
    </p:spTree>
    <p:extLst>
      <p:ext uri="{BB962C8B-B14F-4D97-AF65-F5344CB8AC3E}">
        <p14:creationId xmlns:p14="http://schemas.microsoft.com/office/powerpoint/2010/main" val="16660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Algoritma penambangan:</a:t>
            </a:r>
            <a:endParaRPr lang="en-US"/>
          </a:p>
        </p:txBody>
      </p:sp>
      <p:sp>
        <p:nvSpPr>
          <p:cNvPr id="3" name="Content Placeholder 2"/>
          <p:cNvSpPr>
            <a:spLocks noGrp="1"/>
          </p:cNvSpPr>
          <p:nvPr>
            <p:ph idx="1"/>
          </p:nvPr>
        </p:nvSpPr>
        <p:spPr/>
        <p:txBody>
          <a:bodyPr/>
          <a:lstStyle/>
          <a:p>
            <a:r>
              <a:rPr lang="en-US" smtClean="0"/>
              <a:t>Mulai</a:t>
            </a:r>
          </a:p>
          <a:p>
            <a:r>
              <a:rPr lang="en-US" smtClean="0"/>
              <a:t>Nonce: Bangkitkan bilangan acak (nonce)</a:t>
            </a:r>
          </a:p>
          <a:p>
            <a:r>
              <a:rPr lang="en-US" smtClean="0"/>
              <a:t>nhash = hash(data + nonce)</a:t>
            </a:r>
          </a:p>
          <a:p>
            <a:r>
              <a:rPr lang="en-US" smtClean="0"/>
              <a:t>Periksa apakah nhash memiliki 7 bilangan 0 didepannya?</a:t>
            </a:r>
          </a:p>
          <a:p>
            <a:r>
              <a:rPr lang="en-US" smtClean="0"/>
              <a:t>Kalau benar maka Selesai</a:t>
            </a:r>
          </a:p>
          <a:p>
            <a:r>
              <a:rPr lang="en-US" smtClean="0"/>
              <a:t>Kalau tidak maka kembali ke Nonce</a:t>
            </a:r>
          </a:p>
          <a:p>
            <a:r>
              <a:rPr lang="en-US" smtClean="0"/>
              <a:t>Selesai</a:t>
            </a:r>
            <a:endParaRPr lang="en-US"/>
          </a:p>
        </p:txBody>
      </p:sp>
    </p:spTree>
    <p:extLst>
      <p:ext uri="{BB962C8B-B14F-4D97-AF65-F5344CB8AC3E}">
        <p14:creationId xmlns:p14="http://schemas.microsoft.com/office/powerpoint/2010/main" val="2615724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Protokol?</a:t>
            </a:r>
            <a:endParaRPr lang="en-US"/>
          </a:p>
        </p:txBody>
      </p:sp>
      <p:pic>
        <p:nvPicPr>
          <p:cNvPr id="1026" name="Picture 2" descr="TCP/IP Protocol Suite Fun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08475"/>
            <a:ext cx="4000500" cy="44767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ere's how I built a private blockchain network, and you can too |  HackerNoon"/>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70920" y="1027906"/>
            <a:ext cx="6858000" cy="62198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6" name="Ink 5"/>
              <p14:cNvContentPartPr/>
              <p14:nvPr/>
            </p14:nvContentPartPr>
            <p14:xfrm>
              <a:off x="866160" y="2723400"/>
              <a:ext cx="4063320" cy="482760"/>
            </p14:xfrm>
          </p:contentPart>
        </mc:Choice>
        <mc:Fallback>
          <p:pic>
            <p:nvPicPr>
              <p:cNvPr id="6" name="Ink 5"/>
              <p:cNvPicPr/>
              <p:nvPr/>
            </p:nvPicPr>
            <p:blipFill>
              <a:blip r:embed="rId5"/>
              <a:stretch>
                <a:fillRect/>
              </a:stretch>
            </p:blipFill>
            <p:spPr>
              <a:xfrm>
                <a:off x="856800" y="2714040"/>
                <a:ext cx="4082040" cy="501480"/>
              </a:xfrm>
              <a:prstGeom prst="rect">
                <a:avLst/>
              </a:prstGeom>
            </p:spPr>
          </p:pic>
        </mc:Fallback>
      </mc:AlternateContent>
    </p:spTree>
    <p:extLst>
      <p:ext uri="{BB962C8B-B14F-4D97-AF65-F5344CB8AC3E}">
        <p14:creationId xmlns:p14="http://schemas.microsoft.com/office/powerpoint/2010/main" val="3669707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PoW (Proof of Work)</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97413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Protokol?</a:t>
            </a:r>
            <a:endParaRPr lang="en-US"/>
          </a:p>
        </p:txBody>
      </p:sp>
      <p:pic>
        <p:nvPicPr>
          <p:cNvPr id="1026" name="Picture 2" descr="TCP/IP Protocol Suite Fun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4739" y="1523566"/>
            <a:ext cx="4000500" cy="447675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518200" y="1009080"/>
              <a:ext cx="6581520" cy="5527800"/>
            </p14:xfrm>
          </p:contentPart>
        </mc:Choice>
        <mc:Fallback>
          <p:pic>
            <p:nvPicPr>
              <p:cNvPr id="4" name="Ink 3"/>
              <p:cNvPicPr/>
              <p:nvPr/>
            </p:nvPicPr>
            <p:blipFill>
              <a:blip r:embed="rId4"/>
              <a:stretch>
                <a:fillRect/>
              </a:stretch>
            </p:blipFill>
            <p:spPr>
              <a:xfrm>
                <a:off x="2508840" y="999720"/>
                <a:ext cx="6600240" cy="5546520"/>
              </a:xfrm>
              <a:prstGeom prst="rect">
                <a:avLst/>
              </a:prstGeom>
            </p:spPr>
          </p:pic>
        </mc:Fallback>
      </mc:AlternateContent>
    </p:spTree>
    <p:extLst>
      <p:ext uri="{BB962C8B-B14F-4D97-AF65-F5344CB8AC3E}">
        <p14:creationId xmlns:p14="http://schemas.microsoft.com/office/powerpoint/2010/main" val="4669171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Apakah PoW (Proof of work)?</a:t>
            </a:r>
            <a:endParaRPr lang="en-US"/>
          </a:p>
        </p:txBody>
      </p:sp>
      <p:sp>
        <p:nvSpPr>
          <p:cNvPr id="3" name="Content Placeholder 2"/>
          <p:cNvSpPr>
            <a:spLocks noGrp="1"/>
          </p:cNvSpPr>
          <p:nvPr>
            <p:ph idx="1"/>
          </p:nvPr>
        </p:nvSpPr>
        <p:spPr/>
        <p:txBody>
          <a:bodyPr>
            <a:normAutofit fontScale="92500" lnSpcReduction="10000"/>
          </a:bodyPr>
          <a:lstStyle/>
          <a:p>
            <a:r>
              <a:rPr lang="en-US"/>
              <a:t>Proof of Work (PoW) adalah algoritma konsensus yang digunakan dalam jaringan blockchain untuk memvalidasi transaksi dan mencapai konsensus yang terdistribusi. Tujuan dari PoW adalah untuk mencegah serangan jaringan seperti serangan spam, double-spending, dan manipulasi data lainnya.</a:t>
            </a:r>
            <a:endParaRPr lang="nn-NO" smtClean="0"/>
          </a:p>
          <a:p>
            <a:r>
              <a:rPr lang="nn-NO" smtClean="0"/>
              <a:t>memecahkan </a:t>
            </a:r>
            <a:r>
              <a:rPr lang="nn-NO"/>
              <a:t>teka-teki matematika yang kompleks untuk memvalidasi blok transaksi </a:t>
            </a:r>
            <a:r>
              <a:rPr lang="nn-NO"/>
              <a:t>baru</a:t>
            </a:r>
            <a:r>
              <a:rPr lang="nn-NO" smtClean="0"/>
              <a:t>.</a:t>
            </a:r>
          </a:p>
          <a:p>
            <a:r>
              <a:rPr lang="en-US"/>
              <a:t>Teka-teki ini biasanya berhubungan dengan mencari nonce (sebuah nilai acak) yang, ketika dikombinasikan dengan data transaksi, menghasilkan hash (tanda tangan digital) yang memiliki pola </a:t>
            </a:r>
            <a:r>
              <a:rPr lang="en-US"/>
              <a:t>tertentu</a:t>
            </a:r>
            <a:r>
              <a:rPr lang="en-US" smtClean="0"/>
              <a:t>.</a:t>
            </a:r>
          </a:p>
          <a:p>
            <a:r>
              <a:rPr lang="en-US" smtClean="0"/>
              <a:t>Teka-teki = pilihan nonce (cari nonce) + data transaksi sehingga menghasilkan hash dengan 0 delapan kali di depannya.</a:t>
            </a:r>
            <a:endParaRPr lang="en-US"/>
          </a:p>
        </p:txBody>
      </p:sp>
    </p:spTree>
    <p:extLst>
      <p:ext uri="{BB962C8B-B14F-4D97-AF65-F5344CB8AC3E}">
        <p14:creationId xmlns:p14="http://schemas.microsoft.com/office/powerpoint/2010/main" val="10237646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Apakah PoS (Proof of Stake)?</a:t>
            </a:r>
            <a:endParaRPr lang="en-US"/>
          </a:p>
        </p:txBody>
      </p:sp>
      <p:sp>
        <p:nvSpPr>
          <p:cNvPr id="3" name="Content Placeholder 2"/>
          <p:cNvSpPr>
            <a:spLocks noGrp="1"/>
          </p:cNvSpPr>
          <p:nvPr>
            <p:ph idx="1"/>
          </p:nvPr>
        </p:nvSpPr>
        <p:spPr/>
        <p:txBody>
          <a:bodyPr>
            <a:normAutofit fontScale="70000" lnSpcReduction="20000"/>
          </a:bodyPr>
          <a:lstStyle/>
          <a:p>
            <a:r>
              <a:rPr lang="en-US"/>
              <a:t>Proof of Stake (PoS) adalah algoritma konsensus yang digunakan dalam jaringan blockchain untuk mencapai kesepakatan terdistribusi dan memvalidasi transaksi. Berbeda dengan Proof of Work (PoW) yang menggunakan </a:t>
            </a:r>
            <a:r>
              <a:rPr lang="en-US"/>
              <a:t>kekuatan </a:t>
            </a:r>
            <a:r>
              <a:rPr lang="en-US" smtClean="0"/>
              <a:t>komputasi</a:t>
            </a:r>
          </a:p>
          <a:p>
            <a:r>
              <a:rPr lang="en-US"/>
              <a:t>PoS menggunakan kepemilikan mata uang kripto sebagai dasar untuk menentukan siapa yang berhak memvalidasi blok </a:t>
            </a:r>
            <a:r>
              <a:rPr lang="en-US"/>
              <a:t>berikutnya</a:t>
            </a:r>
            <a:r>
              <a:rPr lang="en-US" smtClean="0"/>
              <a:t>.</a:t>
            </a:r>
          </a:p>
          <a:p>
            <a:r>
              <a:rPr lang="en-US"/>
              <a:t>Dalam PoS, para pemegang koin yang berpartisipasi dalam jaringan blockchain menahan sejumlah mata uang kripto di dompet mereka sebagai "taruhan" untuk menjadi penambang</a:t>
            </a:r>
            <a:r>
              <a:rPr lang="en-US"/>
              <a:t>. </a:t>
            </a:r>
            <a:endParaRPr lang="en-US" smtClean="0"/>
          </a:p>
          <a:p>
            <a:r>
              <a:rPr lang="en-US"/>
              <a:t>Proses pemilihan penambang dilakukan secara acak berdasarkan proporsi kepemilikan mereka. Semakin besar jumlah koin yang dimiliki oleh seorang pemegang, semakin tinggi kemungkinan mereka untuk dipilih menjadi </a:t>
            </a:r>
            <a:r>
              <a:rPr lang="en-US"/>
              <a:t>penambang</a:t>
            </a:r>
            <a:r>
              <a:rPr lang="en-US" smtClean="0"/>
              <a:t>.</a:t>
            </a:r>
          </a:p>
          <a:p>
            <a:r>
              <a:rPr lang="en-US"/>
              <a:t>Ketika tiba waktunya untuk memvalidasi blok baru, penambang yang dipilih secara acak akan bertanggung jawab untuk memverifikasi transaksi dan menciptakan blok baru. Mereka tidak perlu memecahkan teka-teki matematika seperti dalam PoW. Sebagai gantinya, mereka menunjukkan keberhasilan dan kepercayaan mereka dengan mempertaruhkan sejumlah koin mereka </a:t>
            </a:r>
            <a:r>
              <a:rPr lang="en-US"/>
              <a:t>sendiri</a:t>
            </a:r>
            <a:r>
              <a:rPr lang="en-US" smtClean="0"/>
              <a:t>.</a:t>
            </a:r>
          </a:p>
          <a:p>
            <a:r>
              <a:rPr lang="en-US"/>
              <a:t>Keuntungan dari PoS adalah efisiensi energi yang lebih tinggi dibandingkan PoW, karena tidak memerlukan komputasi yang intensif. </a:t>
            </a:r>
          </a:p>
        </p:txBody>
      </p:sp>
    </p:spTree>
    <p:extLst>
      <p:ext uri="{BB962C8B-B14F-4D97-AF65-F5344CB8AC3E}">
        <p14:creationId xmlns:p14="http://schemas.microsoft.com/office/powerpoint/2010/main" val="906186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Konsensus dalam Blockchain Pribadi</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8898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Konsensus dalam Blockchain Konsorsium</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93426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Beberapa protocol consensus lain</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68177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Protokol?</a:t>
            </a:r>
            <a:endParaRPr lang="en-US"/>
          </a:p>
        </p:txBody>
      </p:sp>
      <p:sp>
        <p:nvSpPr>
          <p:cNvPr id="3" name="Content Placeholder 2"/>
          <p:cNvSpPr>
            <a:spLocks noGrp="1"/>
          </p:cNvSpPr>
          <p:nvPr>
            <p:ph idx="1"/>
          </p:nvPr>
        </p:nvSpPr>
        <p:spPr/>
        <p:txBody>
          <a:bodyPr/>
          <a:lstStyle/>
          <a:p>
            <a:r>
              <a:rPr lang="en-US" smtClean="0"/>
              <a:t>Protokol di masyarakat, semua mesin di ganti orang.</a:t>
            </a:r>
            <a:endParaRPr lang="en-US"/>
          </a:p>
        </p:txBody>
      </p:sp>
      <p:pic>
        <p:nvPicPr>
          <p:cNvPr id="2050" name="Picture 2" descr="Cegah Penyebaran Covid-19, DKV Maranatha Ciptakan Spanduk Protokol  Kesehatan untuk GKP Bandung - Maranatha Ne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709" y="2620890"/>
            <a:ext cx="5538678" cy="3691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57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Protokol?</a:t>
            </a:r>
            <a:endParaRPr lang="en-US"/>
          </a:p>
        </p:txBody>
      </p:sp>
      <p:sp>
        <p:nvSpPr>
          <p:cNvPr id="3" name="Content Placeholder 2"/>
          <p:cNvSpPr>
            <a:spLocks noGrp="1"/>
          </p:cNvSpPr>
          <p:nvPr>
            <p:ph idx="1"/>
          </p:nvPr>
        </p:nvSpPr>
        <p:spPr/>
        <p:txBody>
          <a:bodyPr/>
          <a:lstStyle/>
          <a:p>
            <a:r>
              <a:rPr lang="en-US" smtClean="0"/>
              <a:t>Protokol komunikasi aman 2 computer (A dan B):</a:t>
            </a:r>
          </a:p>
          <a:p>
            <a:r>
              <a:rPr lang="en-US" smtClean="0"/>
              <a:t>Algoritma:</a:t>
            </a:r>
          </a:p>
          <a:p>
            <a:pPr lvl="1"/>
            <a:r>
              <a:rPr lang="en-US" smtClean="0"/>
              <a:t>MULAI</a:t>
            </a:r>
          </a:p>
          <a:p>
            <a:pPr lvl="1"/>
            <a:r>
              <a:rPr lang="en-US" smtClean="0"/>
              <a:t>Komputer A melakukan pengumuman di LAN dengan melakukan broadcast paket data (berisi No IP computer A + No Ip computer B + permintaan komunikasi)</a:t>
            </a:r>
          </a:p>
          <a:p>
            <a:pPr lvl="1"/>
            <a:r>
              <a:rPr lang="en-US" smtClean="0"/>
              <a:t>Terjadi jabat-tangan (Handshaking) bisa berbentuk saling bertukar kunci simetrik.</a:t>
            </a:r>
          </a:p>
          <a:p>
            <a:pPr lvl="1"/>
            <a:r>
              <a:rPr lang="en-US" smtClean="0"/>
              <a:t>Komunikasi berjalan sperti biasa (berbentuk pertukaran data)</a:t>
            </a:r>
          </a:p>
          <a:p>
            <a:pPr lvl="1"/>
            <a:r>
              <a:rPr lang="en-US" smtClean="0"/>
              <a:t>SELESAI</a:t>
            </a:r>
            <a:endParaRPr lang="en-US"/>
          </a:p>
        </p:txBody>
      </p:sp>
    </p:spTree>
    <p:extLst>
      <p:ext uri="{BB962C8B-B14F-4D97-AF65-F5344CB8AC3E}">
        <p14:creationId xmlns:p14="http://schemas.microsoft.com/office/powerpoint/2010/main" val="3089945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Protokol Konsensus?</a:t>
            </a:r>
            <a:endParaRPr lang="en-US"/>
          </a:p>
        </p:txBody>
      </p:sp>
      <p:sp>
        <p:nvSpPr>
          <p:cNvPr id="3" name="Content Placeholder 2"/>
          <p:cNvSpPr>
            <a:spLocks noGrp="1"/>
          </p:cNvSpPr>
          <p:nvPr>
            <p:ph idx="1"/>
          </p:nvPr>
        </p:nvSpPr>
        <p:spPr/>
        <p:txBody>
          <a:bodyPr/>
          <a:lstStyle/>
          <a:p>
            <a:r>
              <a:rPr lang="en-US" smtClean="0"/>
              <a:t>Kalau tadi protocol yang kita buat adalah protocol antar computer di dalam LAN (Local area network).</a:t>
            </a:r>
          </a:p>
          <a:p>
            <a:r>
              <a:rPr lang="en-US" smtClean="0"/>
              <a:t>LAN (</a:t>
            </a:r>
            <a:r>
              <a:rPr lang="en-US" smtClean="0"/>
              <a:t>Local Area Network) </a:t>
            </a:r>
            <a:r>
              <a:rPr lang="en-US" smtClean="0">
                <a:sym typeface="Wingdings" panose="05000000000000000000" pitchFamily="2" charset="2"/>
              </a:rPr>
              <a:t> BAN (Blockchain Area Network)</a:t>
            </a:r>
            <a:endParaRPr lang="en-US"/>
          </a:p>
        </p:txBody>
      </p:sp>
    </p:spTree>
    <p:extLst>
      <p:ext uri="{BB962C8B-B14F-4D97-AF65-F5344CB8AC3E}">
        <p14:creationId xmlns:p14="http://schemas.microsoft.com/office/powerpoint/2010/main" val="134360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Apakah Protokol Konsensus?</a:t>
            </a:r>
            <a:endParaRPr lang="en-US"/>
          </a:p>
        </p:txBody>
      </p:sp>
      <p:sp>
        <p:nvSpPr>
          <p:cNvPr id="3" name="Content Placeholder 2"/>
          <p:cNvSpPr>
            <a:spLocks noGrp="1"/>
          </p:cNvSpPr>
          <p:nvPr>
            <p:ph idx="1"/>
          </p:nvPr>
        </p:nvSpPr>
        <p:spPr/>
        <p:txBody>
          <a:bodyPr>
            <a:normAutofit lnSpcReduction="10000"/>
          </a:bodyPr>
          <a:lstStyle/>
          <a:p>
            <a:r>
              <a:rPr lang="en-US" smtClean="0"/>
              <a:t>Konsensus? Kesekapatan, mufakat bersama (Pandangan secara umum)</a:t>
            </a:r>
          </a:p>
          <a:p>
            <a:pPr lvl="1"/>
            <a:r>
              <a:rPr lang="en-US" smtClean="0"/>
              <a:t>Semua miner/verifier (semua node) harus tau (minimal populasi 50% +1)</a:t>
            </a:r>
          </a:p>
          <a:p>
            <a:pPr lvl="1"/>
            <a:r>
              <a:rPr lang="en-US" smtClean="0"/>
              <a:t>Semua miner/verifier </a:t>
            </a:r>
            <a:r>
              <a:rPr lang="en-US" smtClean="0"/>
              <a:t>(semua node) harus SETUJU (minimal populasi 50% +1)</a:t>
            </a:r>
          </a:p>
          <a:p>
            <a:r>
              <a:rPr lang="en-US" smtClean="0"/>
              <a:t>Bagaimana bentuk teknis konsensus ini?</a:t>
            </a:r>
          </a:p>
          <a:p>
            <a:pPr lvl="1"/>
            <a:r>
              <a:rPr lang="en-US" smtClean="0"/>
              <a:t>Sebuah protocol (Algoritma)</a:t>
            </a:r>
          </a:p>
          <a:p>
            <a:pPr lvl="1"/>
            <a:r>
              <a:rPr lang="en-US" smtClean="0"/>
              <a:t>Algoritma ini dikatakan protocol, karena menyangkut TATA CARA beberapa computer untuk saling terhubung dan membentuk KESEPAKATAN (Konsensus)</a:t>
            </a:r>
          </a:p>
          <a:p>
            <a:pPr lvl="1"/>
            <a:r>
              <a:rPr lang="en-US" smtClean="0"/>
              <a:t>Ini serupa dengan Protokol TCP/IP</a:t>
            </a:r>
          </a:p>
          <a:p>
            <a:pPr lvl="1"/>
            <a:r>
              <a:rPr lang="en-US" smtClean="0"/>
              <a:t>Protokol TCP/IP juga TATA CARA tetapi untuk membentuk/membangun KOMUNIKASI antar computer.</a:t>
            </a:r>
          </a:p>
          <a:p>
            <a:pPr lvl="1"/>
            <a:endParaRPr lang="en-US"/>
          </a:p>
        </p:txBody>
      </p:sp>
    </p:spTree>
    <p:extLst>
      <p:ext uri="{BB962C8B-B14F-4D97-AF65-F5344CB8AC3E}">
        <p14:creationId xmlns:p14="http://schemas.microsoft.com/office/powerpoint/2010/main" val="1490447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Contoh mendisain sebuah protokol</a:t>
            </a:r>
            <a:endParaRPr lang="en-US"/>
          </a:p>
        </p:txBody>
      </p:sp>
      <p:sp>
        <p:nvSpPr>
          <p:cNvPr id="3" name="Content Placeholder 2"/>
          <p:cNvSpPr>
            <a:spLocks noGrp="1"/>
          </p:cNvSpPr>
          <p:nvPr>
            <p:ph idx="1"/>
          </p:nvPr>
        </p:nvSpPr>
        <p:spPr/>
        <p:txBody>
          <a:bodyPr/>
          <a:lstStyle/>
          <a:p>
            <a:r>
              <a:rPr lang="en-US" smtClean="0"/>
              <a:t>Protokol komunikasi antara tamu dengan rektor:</a:t>
            </a:r>
          </a:p>
          <a:p>
            <a:pPr lvl="1"/>
            <a:r>
              <a:rPr lang="en-US" smtClean="0"/>
              <a:t>MULAI</a:t>
            </a:r>
          </a:p>
          <a:p>
            <a:pPr lvl="1"/>
            <a:r>
              <a:rPr lang="en-US" smtClean="0"/>
              <a:t>Pintu ruangan rector dibuka</a:t>
            </a:r>
          </a:p>
          <a:p>
            <a:pPr lvl="1"/>
            <a:r>
              <a:rPr lang="en-US" smtClean="0"/>
              <a:t>Tamu masuk memperkenalkan diri</a:t>
            </a:r>
          </a:p>
          <a:p>
            <a:pPr lvl="1"/>
            <a:r>
              <a:rPr lang="en-US" smtClean="0"/>
              <a:t>Rektor memperkenalkan diri</a:t>
            </a:r>
          </a:p>
          <a:p>
            <a:pPr lvl="1"/>
            <a:r>
              <a:rPr lang="en-US" smtClean="0"/>
              <a:t>Tamu dan rector saling berjabat tangan (handshaking)</a:t>
            </a:r>
          </a:p>
          <a:p>
            <a:pPr lvl="1"/>
            <a:r>
              <a:rPr lang="en-US" smtClean="0"/>
              <a:t>Tamu dan rector mengambil posisi duduk bersama</a:t>
            </a:r>
          </a:p>
          <a:p>
            <a:pPr lvl="1"/>
            <a:r>
              <a:rPr lang="en-US" smtClean="0"/>
              <a:t>Komunikasi dimulai dan berjalan sampai akhir</a:t>
            </a:r>
          </a:p>
          <a:p>
            <a:pPr lvl="1"/>
            <a:r>
              <a:rPr lang="en-US" smtClean="0"/>
              <a:t>SELESAI</a:t>
            </a:r>
            <a:endParaRPr lang="en-US"/>
          </a:p>
        </p:txBody>
      </p:sp>
    </p:spTree>
    <p:extLst>
      <p:ext uri="{BB962C8B-B14F-4D97-AF65-F5344CB8AC3E}">
        <p14:creationId xmlns:p14="http://schemas.microsoft.com/office/powerpoint/2010/main" val="1456162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Contoh mendisain sebuah protokol</a:t>
            </a:r>
            <a:endParaRPr lang="en-US"/>
          </a:p>
        </p:txBody>
      </p:sp>
      <p:sp>
        <p:nvSpPr>
          <p:cNvPr id="3" name="Content Placeholder 2"/>
          <p:cNvSpPr>
            <a:spLocks noGrp="1"/>
          </p:cNvSpPr>
          <p:nvPr>
            <p:ph idx="1"/>
          </p:nvPr>
        </p:nvSpPr>
        <p:spPr/>
        <p:txBody>
          <a:bodyPr>
            <a:normAutofit fontScale="92500"/>
          </a:bodyPr>
          <a:lstStyle/>
          <a:p>
            <a:r>
              <a:rPr lang="en-US" smtClean="0"/>
              <a:t>Protokol komunikasi antara computer client dengan computer server:</a:t>
            </a:r>
          </a:p>
          <a:p>
            <a:pPr lvl="1"/>
            <a:r>
              <a:rPr lang="en-US" smtClean="0"/>
              <a:t>MULAI</a:t>
            </a:r>
          </a:p>
          <a:p>
            <a:pPr lvl="1"/>
            <a:r>
              <a:rPr lang="en-US" smtClean="0"/>
              <a:t>Klient melakukan broadcast, dimana klient mengumumkan identitasnya (no mesin-MAC, no IP,…) dan computer target yang ingin diajak berkomunikasi (no ip target)</a:t>
            </a:r>
          </a:p>
          <a:p>
            <a:pPr lvl="1"/>
            <a:r>
              <a:rPr lang="en-US" smtClean="0"/>
              <a:t>Si server yang cocok dengan no ip yang disebutkan mengirimkan sinyal tanda penerimaan.</a:t>
            </a:r>
          </a:p>
          <a:p>
            <a:pPr lvl="1"/>
            <a:r>
              <a:rPr lang="en-US" smtClean="0"/>
              <a:t>Klient mengirim permintaan/request komunikasi</a:t>
            </a:r>
          </a:p>
          <a:p>
            <a:pPr lvl="1"/>
            <a:r>
              <a:rPr lang="en-US" smtClean="0"/>
              <a:t>Si server mengevaluasi permintaan, kalau cocok diterima.</a:t>
            </a:r>
          </a:p>
          <a:p>
            <a:pPr lvl="1"/>
            <a:r>
              <a:rPr lang="en-US" smtClean="0"/>
              <a:t>Kalau diterima, klien mengirim pesan handshaking.</a:t>
            </a:r>
          </a:p>
          <a:p>
            <a:pPr lvl="1"/>
            <a:r>
              <a:rPr lang="en-US" smtClean="0"/>
              <a:t>Si server menjalani tata cara handshaking.</a:t>
            </a:r>
          </a:p>
          <a:p>
            <a:pPr lvl="1"/>
            <a:r>
              <a:rPr lang="en-US" smtClean="0"/>
              <a:t>Selanjutnya komunikasi dimulasi dan berjalan sampai selesai</a:t>
            </a:r>
          </a:p>
          <a:p>
            <a:pPr lvl="1"/>
            <a:r>
              <a:rPr lang="en-US" smtClean="0"/>
              <a:t>SELESAI</a:t>
            </a:r>
          </a:p>
        </p:txBody>
      </p:sp>
    </p:spTree>
    <p:extLst>
      <p:ext uri="{BB962C8B-B14F-4D97-AF65-F5344CB8AC3E}">
        <p14:creationId xmlns:p14="http://schemas.microsoft.com/office/powerpoint/2010/main" val="326734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Bagaimana desain protocol untuk membuat kesepakatan (Konsensus) di dalam blockchain?</a:t>
            </a:r>
            <a:endParaRPr lang="en-US"/>
          </a:p>
        </p:txBody>
      </p:sp>
      <p:sp>
        <p:nvSpPr>
          <p:cNvPr id="3" name="Content Placeholder 2"/>
          <p:cNvSpPr>
            <a:spLocks noGrp="1"/>
          </p:cNvSpPr>
          <p:nvPr>
            <p:ph idx="1"/>
          </p:nvPr>
        </p:nvSpPr>
        <p:spPr/>
        <p:txBody>
          <a:bodyPr>
            <a:normAutofit fontScale="92500" lnSpcReduction="20000"/>
          </a:bodyPr>
          <a:lstStyle/>
          <a:p>
            <a:r>
              <a:rPr lang="en-US" smtClean="0"/>
              <a:t>Semua node di dalam network menggunakan protocol komunikasi yang sama (misal TCP/IP)</a:t>
            </a:r>
          </a:p>
          <a:p>
            <a:r>
              <a:rPr lang="en-US" smtClean="0"/>
              <a:t>Kemudian jalankan protocol consensus di atas TCP/IP</a:t>
            </a:r>
          </a:p>
          <a:p>
            <a:r>
              <a:rPr lang="en-US" smtClean="0"/>
              <a:t>Protokol consensus?</a:t>
            </a:r>
          </a:p>
          <a:p>
            <a:pPr lvl="1"/>
            <a:r>
              <a:rPr lang="en-US" smtClean="0"/>
              <a:t>PoW</a:t>
            </a:r>
          </a:p>
          <a:p>
            <a:pPr lvl="2"/>
            <a:r>
              <a:rPr lang="en-US" smtClean="0"/>
              <a:t>Semua computer berlomba menambahkan blok, dengan syarat semua harus menambang. Menambang bilangan acak yang kondisinya diminta oleh network.</a:t>
            </a:r>
          </a:p>
          <a:p>
            <a:pPr lvl="2"/>
            <a:r>
              <a:rPr lang="en-US" smtClean="0"/>
              <a:t>Kode acak yang diminta misal: temukan kode acak (nilai hash) yang jumlah 0 di depannya berjumlah 7 berturut-turut. Misal: 000000037474074hjihjhskjdh78978887283</a:t>
            </a:r>
          </a:p>
          <a:p>
            <a:pPr lvl="2"/>
            <a:r>
              <a:rPr lang="en-US" smtClean="0"/>
              <a:t>Cara menambangnya?</a:t>
            </a:r>
          </a:p>
          <a:p>
            <a:pPr lvl="2"/>
            <a:r>
              <a:rPr lang="en-US" smtClean="0"/>
              <a:t>Cara menambang: lakukan hash terhadap data yang mau ditambahkan kemudian temukan bilangan acak (Nonce) yang cocok, lalu tambahkan ke data (konkatenasi)</a:t>
            </a:r>
          </a:p>
          <a:p>
            <a:pPr lvl="2"/>
            <a:r>
              <a:rPr lang="en-US" smtClean="0"/>
              <a:t>Konkatenasi = data + nonce, kemudian lakukan hash(data + nonce)</a:t>
            </a:r>
          </a:p>
          <a:p>
            <a:pPr lvl="2"/>
            <a:r>
              <a:rPr lang="en-US" smtClean="0"/>
              <a:t>Penambangan = lakukan proses </a:t>
            </a:r>
            <a:r>
              <a:rPr lang="en-US" smtClean="0"/>
              <a:t>hash(data + nonce), cari terus Nonce, sehingga: </a:t>
            </a:r>
            <a:br>
              <a:rPr lang="en-US" smtClean="0"/>
            </a:br>
            <a:r>
              <a:rPr lang="en-US" smtClean="0"/>
              <a:t>hash(data + nonce)= 000000037474074hjihjhskjdh78978887283</a:t>
            </a:r>
            <a:endParaRPr lang="en-US"/>
          </a:p>
        </p:txBody>
      </p:sp>
    </p:spTree>
    <p:extLst>
      <p:ext uri="{BB962C8B-B14F-4D97-AF65-F5344CB8AC3E}">
        <p14:creationId xmlns:p14="http://schemas.microsoft.com/office/powerpoint/2010/main" val="165677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1810</TotalTime>
  <Words>1024</Words>
  <Application>Microsoft Office PowerPoint</Application>
  <PresentationFormat>Widescreen</PresentationFormat>
  <Paragraphs>117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Protokol Konsensus (PoW, PoS, DPos,….)</vt:lpstr>
      <vt:lpstr>Protokol?</vt:lpstr>
      <vt:lpstr>Protokol?</vt:lpstr>
      <vt:lpstr>Protokol?</vt:lpstr>
      <vt:lpstr>Protokol Konsensus?</vt:lpstr>
      <vt:lpstr>Apakah Protokol Konsensus?</vt:lpstr>
      <vt:lpstr>Contoh mendisain sebuah protokol</vt:lpstr>
      <vt:lpstr>Contoh mendisain sebuah protokol</vt:lpstr>
      <vt:lpstr>Bagaimana desain protocol untuk membuat kesepakatan (Konsensus) di dalam blockchain?</vt:lpstr>
      <vt:lpstr>Proses penambangan: menemukan kode acak yang jumlah 0 didepannya sebanyak 7 berturut-turut.</vt:lpstr>
      <vt:lpstr>PowerPoint Presentation</vt:lpstr>
      <vt:lpstr>PowerPoint Presentation</vt:lpstr>
      <vt:lpstr>PowerPoint Presentation</vt:lpstr>
      <vt:lpstr>Verifikasi?</vt:lpstr>
      <vt:lpstr>PoW?</vt:lpstr>
      <vt:lpstr>Proses penambangan: menemukan kode acak yang jumlah 0 didepannya sebanyak 7 berturut-turut.</vt:lpstr>
      <vt:lpstr>Algoritma penambangan:</vt:lpstr>
      <vt:lpstr>Protokol?</vt:lpstr>
      <vt:lpstr>PoW (Proof of Work)</vt:lpstr>
      <vt:lpstr>Apakah PoW (Proof of work)?</vt:lpstr>
      <vt:lpstr>Apakah PoS (Proof of Stake)?</vt:lpstr>
      <vt:lpstr>Konsensus dalam Blockchain Pribadi</vt:lpstr>
      <vt:lpstr>Konsensus dalam Blockchain Konsorsium</vt:lpstr>
      <vt:lpstr>Beberapa protocol consensus lain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 dan PoS</dc:title>
  <dc:creator>7240</dc:creator>
  <cp:lastModifiedBy>7240</cp:lastModifiedBy>
  <cp:revision>19</cp:revision>
  <dcterms:created xsi:type="dcterms:W3CDTF">2023-06-26T07:14:02Z</dcterms:created>
  <dcterms:modified xsi:type="dcterms:W3CDTF">2023-06-27T13:24:48Z</dcterms:modified>
</cp:coreProperties>
</file>