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67" r:id="rId7"/>
    <p:sldId id="268" r:id="rId8"/>
    <p:sldId id="269" r:id="rId9"/>
    <p:sldId id="266" r:id="rId10"/>
    <p:sldId id="271" r:id="rId11"/>
    <p:sldId id="272" r:id="rId12"/>
    <p:sldId id="270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08524-78C3-4F00-98FD-CAC6E3F44240}">
          <p14:sldIdLst>
            <p14:sldId id="256"/>
          </p14:sldIdLst>
        </p14:section>
        <p14:section name="Perbedaan Aplikasi Smart Contract dengan lainnya" id="{08D92E78-381C-4FFE-9A11-87EB6906B65B}">
          <p14:sldIdLst>
            <p14:sldId id="263"/>
            <p14:sldId id="264"/>
          </p14:sldIdLst>
        </p14:section>
        <p14:section name="Apakah itu Smart Contrcat" id="{8D0055C6-1B93-4CF4-9B8B-3CD7272C74E1}">
          <p14:sldIdLst>
            <p14:sldId id="257"/>
            <p14:sldId id="265"/>
          </p14:sldIdLst>
        </p14:section>
        <p14:section name="Pembuatan Smart Contract" id="{981E4AE6-7AF5-4DB1-9679-3F1F76B85887}">
          <p14:sldIdLst>
            <p14:sldId id="267"/>
            <p14:sldId id="268"/>
            <p14:sldId id="269"/>
            <p14:sldId id="266"/>
          </p14:sldIdLst>
        </p14:section>
        <p14:section name="Penggunaan Smart Contract" id="{4C574243-F7A2-47BD-A155-657028139F21}">
          <p14:sldIdLst>
            <p14:sldId id="271"/>
            <p14:sldId id="272"/>
            <p14:sldId id="270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2C52-293C-48E9-B268-108BB1AEED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3B7A-88D9-4101-BB55-A6A08F2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Smart Contract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Aslan Alwi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ere's how I built a private blockchain network, and you can too |  HackerN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80" y="638174"/>
            <a:ext cx="6858000" cy="62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smart contract tersimpan di blockchain</a:t>
            </a:r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627017" y="2103120"/>
            <a:ext cx="2050869" cy="24688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Aplikasiku:</a:t>
            </a:r>
          </a:p>
          <a:p>
            <a:endParaRPr lang="en-US" smtClean="0"/>
          </a:p>
          <a:p>
            <a:r>
              <a:rPr lang="en-US" smtClean="0"/>
              <a:t>Variabel</a:t>
            </a:r>
          </a:p>
          <a:p>
            <a:r>
              <a:rPr lang="en-US" smtClean="0"/>
              <a:t>Smart contract 1</a:t>
            </a:r>
          </a:p>
          <a:p>
            <a:r>
              <a:rPr lang="en-US" smtClean="0"/>
              <a:t>Smart contract 2</a:t>
            </a:r>
          </a:p>
          <a:p>
            <a:r>
              <a:rPr lang="en-US" smtClean="0"/>
              <a:t>Smart contract 3</a:t>
            </a: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2769326" y="1959429"/>
            <a:ext cx="3644537" cy="1332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2677886" y="3337560"/>
            <a:ext cx="2952205" cy="581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</p:cNvCxnSpPr>
          <p:nvPr/>
        </p:nvCxnSpPr>
        <p:spPr>
          <a:xfrm>
            <a:off x="2677886" y="3337560"/>
            <a:ext cx="3735977" cy="224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</p:cNvCxnSpPr>
          <p:nvPr/>
        </p:nvCxnSpPr>
        <p:spPr>
          <a:xfrm flipV="1">
            <a:off x="2677886" y="1690688"/>
            <a:ext cx="6348548" cy="1646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</p:cNvCxnSpPr>
          <p:nvPr/>
        </p:nvCxnSpPr>
        <p:spPr>
          <a:xfrm>
            <a:off x="2677886" y="3337560"/>
            <a:ext cx="6936377" cy="41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</p:cNvCxnSpPr>
          <p:nvPr/>
        </p:nvCxnSpPr>
        <p:spPr>
          <a:xfrm>
            <a:off x="2677886" y="3337560"/>
            <a:ext cx="6217920" cy="2513329"/>
          </a:xfrm>
          <a:prstGeom prst="bentConnector3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4976949"/>
            <a:ext cx="679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Buat smart contract</a:t>
            </a:r>
          </a:p>
          <a:p>
            <a:pPr marL="800100" lvl="1" indent="-342900">
              <a:buAutoNum type="arabicPeriod"/>
            </a:pPr>
            <a:r>
              <a:rPr lang="en-US" smtClean="0"/>
              <a:t>Buat dengan solidity</a:t>
            </a:r>
          </a:p>
          <a:p>
            <a:pPr marL="800100" lvl="1" indent="-342900">
              <a:buAutoNum type="arabicPeriod"/>
            </a:pPr>
            <a:r>
              <a:rPr lang="en-US" smtClean="0"/>
              <a:t>Buat dilingkungan semacam remix</a:t>
            </a:r>
          </a:p>
          <a:p>
            <a:pPr marL="800100" lvl="1" indent="-342900">
              <a:buAutoNum type="arabicPeriod"/>
            </a:pPr>
            <a:r>
              <a:rPr lang="en-US" smtClean="0"/>
              <a:t>Compile</a:t>
            </a:r>
          </a:p>
          <a:p>
            <a:pPr marL="800100" lvl="1" indent="-342900">
              <a:buAutoNum type="arabicPeriod"/>
            </a:pPr>
            <a:r>
              <a:rPr lang="en-US" smtClean="0"/>
              <a:t>Deploy</a:t>
            </a:r>
          </a:p>
          <a:p>
            <a:pPr marL="342900" indent="-342900">
              <a:buAutoNum type="arabicPeriod"/>
            </a:pPr>
            <a:r>
              <a:rPr lang="en-US" smtClean="0"/>
              <a:t>Menggunakan smart contract?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0394" y="90869"/>
            <a:ext cx="2661766" cy="18685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7554" y="2539805"/>
            <a:ext cx="2661766" cy="18685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9320" y="5485193"/>
            <a:ext cx="2661766" cy="18685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5174" y="5610116"/>
            <a:ext cx="2661766" cy="18685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0474" y="3659944"/>
            <a:ext cx="2661766" cy="18685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04612" y="391062"/>
            <a:ext cx="2661766" cy="18685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910943" y="1548076"/>
            <a:ext cx="783772" cy="613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3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re's how I built a private blockchain network, and you can too |  HackerN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351290"/>
            <a:ext cx="6858000" cy="62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988" y="-170474"/>
            <a:ext cx="1931950" cy="3265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302" y="2902258"/>
            <a:ext cx="1931950" cy="3265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61" y="4938440"/>
            <a:ext cx="1931950" cy="32653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718" y="4938440"/>
            <a:ext cx="1931950" cy="32653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98" y="1673088"/>
            <a:ext cx="1931950" cy="32653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25" y="-70482"/>
            <a:ext cx="1931950" cy="3265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4983" y="2223093"/>
            <a:ext cx="1502228" cy="87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 Virtual Machine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0155" y="207638"/>
            <a:ext cx="1502228" cy="87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 Virtual Machine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45188" y="207638"/>
            <a:ext cx="1502228" cy="87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 Virtual Machine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91502" y="3090084"/>
            <a:ext cx="1502228" cy="87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 Virtual Machine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65397" y="5295825"/>
            <a:ext cx="1502228" cy="87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 Virtual Machine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75309" y="5488445"/>
            <a:ext cx="1502228" cy="87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 Virtual Machine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menggunakan smart contract?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3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Bagaimana cara kerja Smart Contract?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2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Apakah EVM?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Bagaimana cara kerja EVM?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Apakah Token ERC-20?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Bagaimana membuat NFT?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1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Aplikasi buatan anda:</a:t>
            </a:r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627017" y="2103120"/>
            <a:ext cx="2050869" cy="24688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Aplikasiku:</a:t>
            </a:r>
          </a:p>
          <a:p>
            <a:endParaRPr lang="en-US" smtClean="0"/>
          </a:p>
          <a:p>
            <a:r>
              <a:rPr lang="en-US" smtClean="0"/>
              <a:t>Variabel</a:t>
            </a:r>
          </a:p>
          <a:p>
            <a:r>
              <a:rPr lang="en-US" smtClean="0"/>
              <a:t>Fungsi</a:t>
            </a:r>
          </a:p>
          <a:p>
            <a:r>
              <a:rPr lang="en-US" smtClean="0"/>
              <a:t>Objek</a:t>
            </a:r>
          </a:p>
          <a:p>
            <a:r>
              <a:rPr lang="en-US" smtClean="0"/>
              <a:t>Kelas</a:t>
            </a:r>
          </a:p>
        </p:txBody>
      </p:sp>
      <p:pic>
        <p:nvPicPr>
          <p:cNvPr id="5" name="Picture 4" descr="Clipart - tango &lt;strong&gt;computer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7" y="1705791"/>
            <a:ext cx="2153195" cy="2153195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4" idx="3"/>
          </p:cNvCxnSpPr>
          <p:nvPr/>
        </p:nvCxnSpPr>
        <p:spPr>
          <a:xfrm flipV="1">
            <a:off x="2677886" y="2782389"/>
            <a:ext cx="3801291" cy="555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9177" y="4075611"/>
            <a:ext cx="296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Localhost (computer anda)</a:t>
            </a:r>
          </a:p>
          <a:p>
            <a:r>
              <a:rPr lang="en-US" smtClean="0"/>
              <a:t>Atau Server hostingan</a:t>
            </a:r>
          </a:p>
          <a:p>
            <a:r>
              <a:rPr lang="en-US" smtClean="0"/>
              <a:t>Cloud (AWS, Azure, dst)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68389" y="3161211"/>
            <a:ext cx="131934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ere's how I built a private blockchain network, and you can too |  HackerN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80" y="638174"/>
            <a:ext cx="6858000" cy="62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Aplikasi buatan anda:</a:t>
            </a:r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627017" y="2103120"/>
            <a:ext cx="2050869" cy="24688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Aplikasiku:</a:t>
            </a:r>
          </a:p>
          <a:p>
            <a:endParaRPr lang="en-US" smtClean="0"/>
          </a:p>
          <a:p>
            <a:r>
              <a:rPr lang="en-US" smtClean="0"/>
              <a:t>Variabel</a:t>
            </a:r>
          </a:p>
          <a:p>
            <a:r>
              <a:rPr lang="en-US" smtClean="0"/>
              <a:t>Smart contract 1</a:t>
            </a:r>
          </a:p>
          <a:p>
            <a:r>
              <a:rPr lang="en-US" smtClean="0"/>
              <a:t>Smart contract 2</a:t>
            </a:r>
          </a:p>
          <a:p>
            <a:r>
              <a:rPr lang="en-US" smtClean="0"/>
              <a:t>Smart contract 3</a:t>
            </a: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2769326" y="1959429"/>
            <a:ext cx="3644537" cy="1332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2677886" y="3337560"/>
            <a:ext cx="2952205" cy="581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</p:cNvCxnSpPr>
          <p:nvPr/>
        </p:nvCxnSpPr>
        <p:spPr>
          <a:xfrm>
            <a:off x="2677886" y="3337560"/>
            <a:ext cx="3735977" cy="224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</p:cNvCxnSpPr>
          <p:nvPr/>
        </p:nvCxnSpPr>
        <p:spPr>
          <a:xfrm flipV="1">
            <a:off x="2677886" y="1690688"/>
            <a:ext cx="6348548" cy="1646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</p:cNvCxnSpPr>
          <p:nvPr/>
        </p:nvCxnSpPr>
        <p:spPr>
          <a:xfrm>
            <a:off x="2677886" y="3337560"/>
            <a:ext cx="6936377" cy="41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</p:cNvCxnSpPr>
          <p:nvPr/>
        </p:nvCxnSpPr>
        <p:spPr>
          <a:xfrm>
            <a:off x="2677886" y="3337560"/>
            <a:ext cx="6217920" cy="2513329"/>
          </a:xfrm>
          <a:prstGeom prst="bentConnector3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725500" y="751433"/>
            <a:ext cx="640080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4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Apakah Smart Contract?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Rumah diwakili oleh untai string bilangan biner</a:t>
            </a:r>
          </a:p>
          <a:p>
            <a:endParaRPr lang="en-US"/>
          </a:p>
        </p:txBody>
      </p:sp>
      <p:pic>
        <p:nvPicPr>
          <p:cNvPr id="1026" name="Picture 2" descr="Here's What Distinguishes the Most Popular American House Sty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30" y="2805655"/>
            <a:ext cx="4479434" cy="318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9966" y="3644537"/>
            <a:ext cx="3463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0101010001010010101001001001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Variabel</a:t>
            </a:r>
          </a:p>
          <a:p>
            <a:endParaRPr lang="en-US"/>
          </a:p>
          <a:p>
            <a:r>
              <a:rPr lang="en-US" smtClean="0"/>
              <a:t>Token ERC-20, ERC-721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681294" y="3579223"/>
            <a:ext cx="1999666" cy="62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Apakah Smart Contract?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Rumah diwakili oleh untai string bilangan biner</a:t>
            </a:r>
          </a:p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779849" y="3703085"/>
            <a:ext cx="1999666" cy="62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6FEB3E-A066-48C8-9341-51274674D004}"/>
              </a:ext>
            </a:extLst>
          </p:cNvPr>
          <p:cNvGrpSpPr/>
          <p:nvPr/>
        </p:nvGrpSpPr>
        <p:grpSpPr>
          <a:xfrm>
            <a:off x="2000853" y="3041582"/>
            <a:ext cx="441280" cy="745587"/>
            <a:chOff x="5560090" y="1847707"/>
            <a:chExt cx="685964" cy="912621"/>
          </a:xfrm>
          <a:solidFill>
            <a:schemeClr val="accent1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11D648-E0D4-482F-A48D-3144A7B6BB24}"/>
                </a:ext>
              </a:extLst>
            </p:cNvPr>
            <p:cNvSpPr/>
            <p:nvPr/>
          </p:nvSpPr>
          <p:spPr>
            <a:xfrm>
              <a:off x="5724318" y="1847707"/>
              <a:ext cx="368791" cy="32350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18">
              <a:extLst>
                <a:ext uri="{FF2B5EF4-FFF2-40B4-BE49-F238E27FC236}">
                  <a16:creationId xmlns:a16="http://schemas.microsoft.com/office/drawing/2014/main" id="{418F3134-ACD0-4130-A51D-C98B928FBD03}"/>
                </a:ext>
              </a:extLst>
            </p:cNvPr>
            <p:cNvSpPr/>
            <p:nvPr/>
          </p:nvSpPr>
          <p:spPr>
            <a:xfrm>
              <a:off x="5560090" y="2210107"/>
              <a:ext cx="685964" cy="55022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6FEB3E-A066-48C8-9341-51274674D004}"/>
              </a:ext>
            </a:extLst>
          </p:cNvPr>
          <p:cNvGrpSpPr/>
          <p:nvPr/>
        </p:nvGrpSpPr>
        <p:grpSpPr>
          <a:xfrm>
            <a:off x="3198621" y="4013869"/>
            <a:ext cx="441280" cy="745587"/>
            <a:chOff x="5560090" y="1847707"/>
            <a:chExt cx="685964" cy="912621"/>
          </a:xfrm>
          <a:solidFill>
            <a:schemeClr val="accent1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11D648-E0D4-482F-A48D-3144A7B6BB24}"/>
                </a:ext>
              </a:extLst>
            </p:cNvPr>
            <p:cNvSpPr/>
            <p:nvPr/>
          </p:nvSpPr>
          <p:spPr>
            <a:xfrm>
              <a:off x="5724318" y="1847707"/>
              <a:ext cx="368791" cy="32350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8">
              <a:extLst>
                <a:ext uri="{FF2B5EF4-FFF2-40B4-BE49-F238E27FC236}">
                  <a16:creationId xmlns:a16="http://schemas.microsoft.com/office/drawing/2014/main" id="{418F3134-ACD0-4130-A51D-C98B928FBD03}"/>
                </a:ext>
              </a:extLst>
            </p:cNvPr>
            <p:cNvSpPr/>
            <p:nvPr/>
          </p:nvSpPr>
          <p:spPr>
            <a:xfrm>
              <a:off x="5560090" y="2210107"/>
              <a:ext cx="685964" cy="55022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6FEB3E-A066-48C8-9341-51274674D004}"/>
              </a:ext>
            </a:extLst>
          </p:cNvPr>
          <p:cNvGrpSpPr/>
          <p:nvPr/>
        </p:nvGrpSpPr>
        <p:grpSpPr>
          <a:xfrm>
            <a:off x="2000853" y="4926403"/>
            <a:ext cx="441280" cy="745587"/>
            <a:chOff x="5560090" y="1847707"/>
            <a:chExt cx="685964" cy="912621"/>
          </a:xfrm>
          <a:solidFill>
            <a:schemeClr val="accent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11D648-E0D4-482F-A48D-3144A7B6BB24}"/>
                </a:ext>
              </a:extLst>
            </p:cNvPr>
            <p:cNvSpPr/>
            <p:nvPr/>
          </p:nvSpPr>
          <p:spPr>
            <a:xfrm>
              <a:off x="5724318" y="1847707"/>
              <a:ext cx="368791" cy="32350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8">
              <a:extLst>
                <a:ext uri="{FF2B5EF4-FFF2-40B4-BE49-F238E27FC236}">
                  <a16:creationId xmlns:a16="http://schemas.microsoft.com/office/drawing/2014/main" id="{418F3134-ACD0-4130-A51D-C98B928FBD03}"/>
                </a:ext>
              </a:extLst>
            </p:cNvPr>
            <p:cNvSpPr/>
            <p:nvPr/>
          </p:nvSpPr>
          <p:spPr>
            <a:xfrm>
              <a:off x="5560090" y="2210107"/>
              <a:ext cx="685964" cy="55022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6FEB3E-A066-48C8-9341-51274674D004}"/>
              </a:ext>
            </a:extLst>
          </p:cNvPr>
          <p:cNvGrpSpPr/>
          <p:nvPr/>
        </p:nvGrpSpPr>
        <p:grpSpPr>
          <a:xfrm>
            <a:off x="617560" y="4001294"/>
            <a:ext cx="441280" cy="745587"/>
            <a:chOff x="5560090" y="1847707"/>
            <a:chExt cx="685964" cy="912621"/>
          </a:xfrm>
          <a:solidFill>
            <a:schemeClr val="accent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11D648-E0D4-482F-A48D-3144A7B6BB24}"/>
                </a:ext>
              </a:extLst>
            </p:cNvPr>
            <p:cNvSpPr/>
            <p:nvPr/>
          </p:nvSpPr>
          <p:spPr>
            <a:xfrm>
              <a:off x="5724318" y="1847707"/>
              <a:ext cx="368791" cy="32350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8">
              <a:extLst>
                <a:ext uri="{FF2B5EF4-FFF2-40B4-BE49-F238E27FC236}">
                  <a16:creationId xmlns:a16="http://schemas.microsoft.com/office/drawing/2014/main" id="{418F3134-ACD0-4130-A51D-C98B928FBD03}"/>
                </a:ext>
              </a:extLst>
            </p:cNvPr>
            <p:cNvSpPr/>
            <p:nvPr/>
          </p:nvSpPr>
          <p:spPr>
            <a:xfrm>
              <a:off x="5560090" y="2210107"/>
              <a:ext cx="685964" cy="55022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Here's how I built a private blockchain network, and you can too |  HackerN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54" y="2079534"/>
            <a:ext cx="4666620" cy="42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38651" y="4926403"/>
            <a:ext cx="369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Public key</a:t>
            </a:r>
          </a:p>
          <a:p>
            <a:r>
              <a:rPr lang="en-US" smtClean="0"/>
              <a:t>Private key si A</a:t>
            </a:r>
          </a:p>
          <a:p>
            <a:r>
              <a:rPr lang="en-US" smtClean="0"/>
              <a:t>Digital signature</a:t>
            </a:r>
          </a:p>
          <a:p>
            <a:r>
              <a:rPr lang="en-US" smtClean="0"/>
              <a:t>Zkp (Zero-Knowledge Proof)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6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9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3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ere's how I built a private blockchain network, and you can too |  HackerN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80" y="638174"/>
            <a:ext cx="6858000" cy="62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smart contract tersimpan di blockchain</a:t>
            </a:r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627017" y="2103120"/>
            <a:ext cx="2050869" cy="24688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Aplikasiku:</a:t>
            </a:r>
          </a:p>
          <a:p>
            <a:endParaRPr lang="en-US" smtClean="0"/>
          </a:p>
          <a:p>
            <a:r>
              <a:rPr lang="en-US" smtClean="0"/>
              <a:t>Variabel</a:t>
            </a:r>
          </a:p>
          <a:p>
            <a:r>
              <a:rPr lang="en-US" smtClean="0"/>
              <a:t>Smart contract 1</a:t>
            </a:r>
          </a:p>
          <a:p>
            <a:r>
              <a:rPr lang="en-US" smtClean="0"/>
              <a:t>Smart contract 2</a:t>
            </a:r>
          </a:p>
          <a:p>
            <a:r>
              <a:rPr lang="en-US" smtClean="0"/>
              <a:t>Smart contract 3</a:t>
            </a: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2769326" y="1959429"/>
            <a:ext cx="3644537" cy="1332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2677886" y="3337560"/>
            <a:ext cx="2952205" cy="581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</p:cNvCxnSpPr>
          <p:nvPr/>
        </p:nvCxnSpPr>
        <p:spPr>
          <a:xfrm>
            <a:off x="2677886" y="3337560"/>
            <a:ext cx="3735977" cy="224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</p:cNvCxnSpPr>
          <p:nvPr/>
        </p:nvCxnSpPr>
        <p:spPr>
          <a:xfrm flipV="1">
            <a:off x="2677886" y="1690688"/>
            <a:ext cx="6348548" cy="1646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</p:cNvCxnSpPr>
          <p:nvPr/>
        </p:nvCxnSpPr>
        <p:spPr>
          <a:xfrm>
            <a:off x="2677886" y="3337560"/>
            <a:ext cx="6936377" cy="41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</p:cNvCxnSpPr>
          <p:nvPr/>
        </p:nvCxnSpPr>
        <p:spPr>
          <a:xfrm>
            <a:off x="2677886" y="3337560"/>
            <a:ext cx="6217920" cy="2513329"/>
          </a:xfrm>
          <a:prstGeom prst="bentConnector3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4976949"/>
            <a:ext cx="679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Buat smart contract</a:t>
            </a:r>
          </a:p>
          <a:p>
            <a:pPr marL="800100" lvl="1" indent="-342900">
              <a:buAutoNum type="arabicPeriod"/>
            </a:pPr>
            <a:r>
              <a:rPr lang="en-US" smtClean="0"/>
              <a:t>Buat dengan solidity</a:t>
            </a:r>
          </a:p>
          <a:p>
            <a:pPr marL="800100" lvl="1" indent="-342900">
              <a:buAutoNum type="arabicPeriod"/>
            </a:pPr>
            <a:r>
              <a:rPr lang="en-US" smtClean="0"/>
              <a:t>Buat dilingkungan semacam remix</a:t>
            </a:r>
          </a:p>
          <a:p>
            <a:pPr marL="800100" lvl="1" indent="-342900">
              <a:buAutoNum type="arabicPeriod"/>
            </a:pPr>
            <a:r>
              <a:rPr lang="en-US" smtClean="0"/>
              <a:t>Compile</a:t>
            </a:r>
          </a:p>
          <a:p>
            <a:pPr marL="800100" lvl="1" indent="-342900">
              <a:buAutoNum type="arabicPeriod"/>
            </a:pPr>
            <a:r>
              <a:rPr lang="en-US" smtClean="0"/>
              <a:t>Deploy</a:t>
            </a:r>
          </a:p>
          <a:p>
            <a:pPr marL="342900" indent="-342900">
              <a:buAutoNum type="arabicPeriod"/>
            </a:pPr>
            <a:r>
              <a:rPr lang="en-US" smtClean="0"/>
              <a:t>Menggunakan smart contract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630091" y="1489166"/>
            <a:ext cx="783772" cy="613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1688" y="345248"/>
            <a:ext cx="2661766" cy="18685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7554" y="2539805"/>
            <a:ext cx="2661766" cy="18685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9320" y="5485193"/>
            <a:ext cx="2661766" cy="18685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5174" y="5610116"/>
            <a:ext cx="2661766" cy="18685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0474" y="3659944"/>
            <a:ext cx="2661766" cy="18685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4263" y="893918"/>
            <a:ext cx="2661766" cy="18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Words>199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Smart Contract</vt:lpstr>
      <vt:lpstr>Aplikasi buatan anda:</vt:lpstr>
      <vt:lpstr>Aplikasi buatan anda:</vt:lpstr>
      <vt:lpstr>Apakah Smart Contract?</vt:lpstr>
      <vt:lpstr>Apakah Smart Contract?</vt:lpstr>
      <vt:lpstr>PowerPoint Presentation</vt:lpstr>
      <vt:lpstr>PowerPoint Presentation</vt:lpstr>
      <vt:lpstr>PowerPoint Presentation</vt:lpstr>
      <vt:lpstr>Cara smart contract tersimpan di blockchain</vt:lpstr>
      <vt:lpstr>Cara smart contract tersimpan di blockchain</vt:lpstr>
      <vt:lpstr>PowerPoint Presentation</vt:lpstr>
      <vt:lpstr>Cara menggunakan smart contract?</vt:lpstr>
      <vt:lpstr>Bagaimana cara kerja Smart Contract?</vt:lpstr>
      <vt:lpstr>Apakah EVM?</vt:lpstr>
      <vt:lpstr>Bagaimana cara kerja EVM?</vt:lpstr>
      <vt:lpstr>Apakah Token ERC-20?</vt:lpstr>
      <vt:lpstr>Bagaimana membuat NFT?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</dc:title>
  <dc:creator>7240</dc:creator>
  <cp:lastModifiedBy>7240</cp:lastModifiedBy>
  <cp:revision>10</cp:revision>
  <dcterms:created xsi:type="dcterms:W3CDTF">2023-04-17T06:37:02Z</dcterms:created>
  <dcterms:modified xsi:type="dcterms:W3CDTF">2023-05-29T07:07:32Z</dcterms:modified>
</cp:coreProperties>
</file>