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1" r:id="rId5"/>
    <p:sldId id="262" r:id="rId6"/>
    <p:sldId id="264" r:id="rId7"/>
    <p:sldId id="257" r:id="rId8"/>
    <p:sldId id="258" r:id="rId9"/>
    <p:sldId id="259" r:id="rId10"/>
    <p:sldId id="265" r:id="rId11"/>
    <p:sldId id="266" r:id="rId12"/>
    <p:sldId id="267" r:id="rId13"/>
    <p:sldId id="280" r:id="rId14"/>
    <p:sldId id="268" r:id="rId15"/>
    <p:sldId id="269" r:id="rId16"/>
    <p:sldId id="270" r:id="rId17"/>
    <p:sldId id="271"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8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53" d="100"/>
          <a:sy n="53" d="100"/>
        </p:scale>
        <p:origin x="1332"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22T07:45:30.232"/>
    </inkml:context>
    <inkml:brush xml:id="br0">
      <inkml:brushProperty name="width" value="0.05292" units="cm"/>
      <inkml:brushProperty name="height" value="0.05292" units="cm"/>
      <inkml:brushProperty name="color" value="#FF0000"/>
    </inkml:brush>
  </inkml:definitions>
  <inkml:trace contextRef="#ctx0" brushRef="#br0">8855 4043 0,'0'0'0,"-25"0"32,-49 0-1,24 0-31,1 0 15,-1 0 1,1 0 0,-1 0-1,-24 25 1,-50 25 31,99-26 0,25 1-47,-25-25 0,25 25 78,-50 149-47,26-26-31,-1-48 16,25-26-16,0 50 47,0-99-16,0 0-16,0 49 1,124 546 31,-75-496-31,-49-99 15,25-25 125,-25 25-140,50-25-1,-25 25 1,24-1 0,199 76 30,-149-51-46,125 1 32,-199-50-17,24 25 1,75 0 15,-49-1-15,24 1-1,0-25 17,-74 0-32,24 0 31,-24 0-31,0 0 31,25 0 0,-26 0-15,51-25 15,98-74 16,26-50-16,-100 25 1,25 25-1,-74 25-15,24-1 15,-24 26 0,-50 24-15,25 0-16,-25 0 15,24 0-15,-24-24 32,0-1 14,0 1-14,0-26-17,-24-24 17,24 74-17,-50-24 16,0-26 16,50 50-31,0 0-16,-24 1 16,-1-26 15,0 25 0,0-24 0,0 24-31,-49-74 47,24 74-47,-49-124 31,50 75 1,-26 24-1,1 0 16,-1 26-16,1-1 0,-50-25 1,99 50-17,-25-25 16,26 25-31,-76 0 32,51 0-17,-26-24 1,26 24 0,-50 0 30,-150-25-14,175 25-17,24-25-15,1 25 16,-1 0 0,25 0 30,-24 0-14</inkml:trace>
  <inkml:trace contextRef="#ctx0" brushRef="#br0" timeOffset="7974.0913">10195 4217 0,'25'0'344,"49"0"-344,-24 0 16,24 0-1,-24 0-15,24 0 47,-49 0-31,24-25 15,348-25 16,-298 50-47,-49-24 0,25 24 31,-26 0 16,224-75-16,-124 75-15,198 0 15,-273 0-31,-49 0 16,0 0-16,0 0 31,0 0-15,99 0 15,-75 0-15,-24 0-16,0 0 15,0 0 1,24 0 15,1 0-15,24 0-1,199 0 17,-124 0-1,-50 0 0,-49 0-15,620 99 46,-571-74-30,25 50-1,223 123-16,348 249 32,-646-373-47,26-24 32,-51-50-32,26 0 15,198 248 16,0 0-31,447 297 47,-596-445-15,-99-51 405,0-24-406,25 25 1,-25-26-32,0 1 31,25-25-16,-25 25 1,0 0 15,0 49-15,49 25 15,-49-74 32,0 0-48,25 25 1,0 24-16,24 50 16,1 25 15,0 0 0,-50-124 0,24-1 1,-24 1-1,0 0-31,0 0 31,25 24 32,0-24-32,-25 0-31,0 0 15,25 24 17,0 51-1,24 48 0,-49-123 16</inkml:trace>
  <inkml:trace contextRef="#ctx0" brushRef="#br0" timeOffset="10099.754">16470 7392 0,'25'0'47,"0"0"-16,-25 25-31,25-25 31,0 24-15,-1 1 0,1 0-1,99 49 17,-99-49 14,-25 0-30,74 74 15,-24-24 1,0-26-1,-50-24 0,24-25 16,-24 25 156,25-25-187,25 0-1,-50 49-15,25-49 16,-1 0 15,1 25 0,0-25 16,0 0 110,0 0-79,-25-25-78,24 25 15,-24-24 1,25 24 0,-25-25-1,50-25 1,-25 25 15,49-49 16,-24 0-16,-1-26 0,-24 26 16,0 74-47,-25-25 32,0 0-17</inkml:trace>
  <inkml:trace contextRef="#ctx0" brushRef="#br0" timeOffset="15765.3633">10244 8880 0,'50'0'406,"-25"0"-391,49 0-15,-49 0 16,25 0-16,198 0 47,-224 0-31,1 0-16,0 0 15,25 0 16,24 0-15,50-25 15,0 25 16,50 0-16,-149 0-15,24 0-16,75 0 31,0 0 1,-74 0 14,24 0-46,125-49 16,-51 49 0,175-25 15,-199-25 0,-25 50 0,25-25-31,273 1 32,-298 24-17,125 0 17,-150 0-1,-49 0 0,24 0-15,75 0 31,-99 0-32,25 0 16,198 0 16,-99 49-47,-75-24 16,-24-25 296,74 0-296,-25-25-16,248 0 16,-173 25-1,223-24 32,-348 24-47,51 0 31,148 0 16,-124 0-31,0 0 15</inkml:trace>
  <inkml:trace contextRef="#ctx0" brushRef="#br0" timeOffset="17352.2887">15949 8285 0,'0'25'47,"25"-1"0,0 1-16,0 0-15,24 0-16,1 24 16,0-49-1,-26 25 1,51 0-1,-75 0 1,49-25 0,100 99 31,-124-99-32,0 25 32,25 0-16,49 99 16,-74-100-47,-25 1 0,0 0 63,-25 0 46,-25 0-93,-49-1 15,74-24-31,-124 25 47,100-25-32,-1 0 17,0 0-1,26 0 16,-1 0-16,0 0-15,0 0 15,0 0 0</inkml:trace>
  <inkml:trace contextRef="#ctx0" brushRef="#br0" timeOffset="21654.7575">10393 12750 0,'25'0'78,"0"0"-47,0 0-15,24 0 15,1 0-31,24-25 16,646-273 31,-522 224-47,149-100 31,1 0 16,-274 100-32,174-50 17,0-25 14,-198 149-46,-26-49 0,76-26 47,421-222-15,24 24-1,-470 223-16,-1 0-15,0 26 47,-24-1-15,-25 0-17,-25-25 266,149 1-281,0-75 16,-25 25 0,49 24-16,-24 1 15,-50 24 1,-74 50-16,25-25 16,-1 25 30,-24-24-30,0-1-16,49 0 16,75-49 15,-74 49-15,-51 25 15,76-75 0,-1 26-15,-74 24-1,49-25-15,-24 50 16,-26-25 0,1 1-1,-25-1 126,25 25-126,0-25 17,0 25 15,-1 0-16,-24-25-16,25 25 32,-25-25-31,50 1 31,-50-1-16,25 25 16,-1 0 187,-24-25-202,25 25-17,0-25 16,0 25-31,-25-25 16</inkml:trace>
  <inkml:trace contextRef="#ctx0" brushRef="#br0" timeOffset="23709.5423">15999 9599 0,'25'0'156,"49"0"-140,-24 0-1,24-24-15,150-1 31,-150 25-15,-49-25 0,0 25-16,24-25 31,-24 25-15,0 0 30,-25 25 298,0 0-313,0 0 32,0-1-63,0 26 16,0-25-1,0 24-15,0-24 47,0 0-16,0 0-31,0 0 78,0-1 172,0 26-234,0 49 0,49-24-16,-49-26 15,25 1 1,0-25 0,-25 0-16,0-1 31</inkml:trace>
  <inkml:trace contextRef="#ctx0" brushRef="#br0" timeOffset="27096.5883">7764 8706 0,'-25'0'31,"25"25"32,0 25-32,-25 24-15,25 1-16,0-51 31,0 1-31,0 0 31,25-25 32,25 25-32,-26 0-31,26 24 16,0-49-1,-26 0 1,1 0 15,0 0-15,0 0-1,25-24-15,-1-51 32,-24 25 15,-25 26-16,0-1 31,0 0-30,0 0 30,-50 25-46,26 0-1,24-25 1,-25 25 31,0 0-47,0 0 47,0 0-16,0 0 0,1 0-31,-1 0 16,-25 0 15,25 0 16,1 0-31</inkml:trace>
  <inkml:trace contextRef="#ctx0" brushRef="#br0" timeOffset="37725.8497">7987 9029 0,'0'-25'250,"0"0"-218,0 0-1,25 25 0,-25-24-15,25-1-1,24-50 1,-24 26 0,0 24-1,0 25 16,74-99 1,75 24-1,-125 51-15,26-1 30,-75 0-30,49 25 15,1 0-31,247-50 47,-222 50-16,49-24 16,-74-1-47,-26 25 16,100-25 15,0 25 0,0 0 16,100 0-15,-51 0-1,-24 0 16,248 0-32,818 149 32,-843-124-16,-322-25-31,-25 0 47,99-25 219,50-25-250,24 25-1,25 1-15,-24-1 16,49 25-1,-25 0 1,-49 0-16,-1 0 16,-74 0-16,75 0 31,124 0 0,-224 25-15,75 24-16,-50-24 15,-24-25 17,-51 0-1,125 25 16,-50-25-47,25 25 15,1-1-15,73 26 32,-173-50-17,24 0 17,26 0-17,173-25 16,-99 0-15,-50 25 15,-74-24 1,49 24-1,25 0 0,-74 0-15,0 0 31,0 0-16,0 0 47,24 0-62,26 0-16,-26 0 15,26 0 1,24 0 31,-74 0-16,-25 24 406,-25-24-171,25 25-250,-25-25-1,0 0 17,0 0-1,1 0-16,24 25 626,-25-25-235,25 25-328,-50 0-62,-24-1-16,49 51 16,-49-50-1,24 24-15,0-24 32,26-25-17,-1 25 16,25 0-15,-50-25 15,-99 99 1,75-99 14,49 0-14,0 0-17,25 25 1,-74 0 0,-125-1 30,125 1-46,-25-25 16,-149 0 15,148 0 1,26 0 14,49 0-14,-24 0-17,-1 0 1,25 0 0,0 0-16,-123 0 46,98 0-46,-24 0 32,24 0-32,-198 0 31,49-25-15,-396-74 30,397 74-14,24 0-1,125 25-31,-76 0 47,76 0-47,-75 0 31,25 0-31,-1 0 0,-346 0 47,347 0-47,-224 0 31,199 0-15,-372 75 15,322-50-31,26 24 16,-1-24-16,-50 25 15,51-25 1,24 24-16,0-49 16,49 25-1,26-25-15,24 25 31,-25-25-31,0 25 16,1-25 0,-26 49-1,-222 100 17,74-75-1,198-49-16,0 0 1,0-25 15,0 0 1,-24 25-32,-75 24 46,74-24-30,-99 50 15,100-51 16,24-24-16,-25 0 1,25 0-1,25 25 110,50-25-126,-50 25 1,25-25-1,24 0 1,-24 25-16,0-25 31,0 0 1,-25 25-17,25-25 1,-1 0 15,1 0 0,0 0-15,-50 0 218,0 0-202,1 0-1,-1-25 0,0 25-15,0-25 15,0 25 0,25-25-31,-24 25 172,24-25-141,-25 25 1,25-24-17,-25 24 1,0-25 15,0 25 0,50 0 110,0 0-79,-25-25 1,0 0-32,25 25 0,0 0-15,-25-25 0,24 25 15,1 0 78,-25-24-93,0-1 109,0 0-94,0 0 235</inkml:trace>
  <inkml:trace contextRef="#ctx0" brushRef="#br0" timeOffset="41634.3093">8830 9947 0,'0'24'31,"0"1"47,0 0 109,25-25-140,0 0-15,0 0-1,-25 25-31,25 0 31,-1-25 0,1 0-15,0 0 0,0 25-1,25-25 1,-26 0-16,100 49 47,25-24-16,-124-25-15,25 0-16,-1 0 15,-24 0 1,25 0-1,-26 0 1,26 0 0,0 0-16,24 0 15,0 0 1,-24 0-16,49-25 16,-24 0-1,346-49 16,-297 49-15,397-173 15,-49 74 1,48-25-1,-271 74 16,73-49-16,25 25 16,-272 74-47,98-24 47,-73 24-16,-51 0 266,1 0-297,49-24 15,-25 24 1,75-25 0,-25 1-16,25 24 15,0 0-15,74 25 32,-124 0-32,-49 0 15,0 0-15,-26 0 47,76-25-16,98 0 1,-24 25-1,-100 0 16,100 0-16,-100 0-31,-49 0 16,25 0-16,-1 0 31,-24 0 16,0 0-32,24 0 17,125 0-1,-100 0 16,-49 0-16,0 0-31,0 0 47,0 0-32</inkml:trace>
  <inkml:trace contextRef="#ctx0" brushRef="#br0" timeOffset="42903.4451">15875 8632 0,'25'0'62,"-25"25"-31,49 0-31,1-1 16,49 51 0,-49-75-16,24 25 15,-24-1 1,24 1-1,-24-25 32,-50 25 141,-25-25-126,0 0-30,0 0-1,1 0 0,-1 0-15,0 0-1,-49 0-15,-50 50 32,99-26-17,-25-24 16,25 0 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8:00:29.661"/>
    </inkml:context>
    <inkml:brush xml:id="br0">
      <inkml:brushProperty name="width" value="0.05292" units="cm"/>
      <inkml:brushProperty name="height" value="0.05292" units="cm"/>
      <inkml:brushProperty name="color" value="#FFC000"/>
    </inkml:brush>
  </inkml:definitions>
  <inkml:trace contextRef="#ctx0" brushRef="#br0">14287 4713 0,'25'0'47,"0"0"-32,0 0 32,0 0-31,49 0-1,25 0-15,1-50 16,-1 50 0,25-49-1,25-1 1,-50 25-1,-50 25 1,1-25 0,49 25-1,199-74 1,99 0 0,-248 49-1,-1 0 1,-73 25-1,-50 0 17,49 0-17,1 0-15,24 0 32,74 0-17,-49 0 1,-99 0-1,50 0 1,-51 0 0,125 0-1,-50 0 1,-49 0 0,74 0-1,-49 0 1,-1 0-1,149 0 1,-99 0 0,99 25-16,-24 0 31,74 24-31,-50-24 16,-25 25-1,299 98 1,-51 1-1,-347-99 1,25-25 0,-99 0 265,25-25-281,24 74 16,75 50-1,0 0-15,-25 0 16,-25 25-1,50 173 1,-100-222 0,-24 24-16,0-50 15,-25 0 1,25 1 0,-25 123-1,25-24 1,-25 173-1,0-223 1,0 149 0,0-25-1,0-174 1,0 125 0,0-25-1,0-75 1,0-25-1,0-49 204,-50 74-219,-99 75 16,-24 24-1,-76 1-15,1-26 16,0-49 0,-24-49-16,24-1 15,-224-24 17,26-25-17,272-1 1,-148 1-1,98-25 1,175 0 0,24 0-1,-25 0 220,-49 0-235,0 0 15,-124 0 1,-1 50-16,-73-1 16,24-24-1,-372-99 1,75-174-1,297 74 1,99 50 0,124 99-1,50 0 1,-24 1 203,-100-26-219,49-24 15,-24-1 1,0-49-16,74 25 16,-25-50-1,-24 0 1,24 75-1,1-50 1,24 49 0,25 1-16,-25-75 15,25 75 1,-25-1-16,25 1 16,0 0-1,0-174 1,25 49-1,0 174 1,0-24 0,-25 24 15,0 0-15,-25 0-1,25-24 1,-25-1-1,0-24 1,25 49 0,-49-50-1,-26-98 1,50 74 0,1-50-1,24 25 1,0 99-1,0-25 1,0 26 218,0-26-218,-25 25 0,0-49-1,-25-50-15,26-25 16,-1 25 0,25 0-1,0 0 1,0 99-1,25 25 1,-1 0 625</inkml:trace>
  <inkml:trace contextRef="#ctx0" brushRef="#br0" timeOffset="5961.6188">13593 7243 0,'-25'0'109,"0"0"-93,1 0 0,-1 0-16,-50-25 15,26 25 1,-1-25-16,-24 25 16,24 0-1,-24-24 1,-1 24-1,50-25 1,-24 25 0,24 0-1,0 0 32,0 0-31,-24 0 15,-1 0-15,1 0-1,-1-25 1,25 25 0,0 0-1,1 0 1,-1 0 15,-25 0 32,1-25-48,24 25 1,-50 0-1,51 0 1,-51-25 0,50 1-1,1 24 17,-1 0-17,25 24 126,0 1-141,25-25 15,-1 25 1,26 49-16,-25-24 16,49 49-1,1 100 1,-75-175 0,24 26-1,1-25 1</inkml:trace>
  <inkml:trace contextRef="#ctx0" brushRef="#br0" timeOffset="6980.2121">12303 7119 0,'0'-25'47,"25"0"-15,0 25-1,0 0 0,-1-24 0,26 24-31,24-50 16,-24 0 0,-25 50-1,74-49 1,-49 24-1,-1 0 1,-24 25 0,-25-25-1,25 25 1</inkml:trace>
  <inkml:trace contextRef="#ctx0" brushRef="#br0" timeOffset="10803.3475">10666 3894 0,'0'0'0,"-25"0"15,0 0 1,-49 0-16,49-49 0,-24 49 15,-1 0 1,0 0 0,-24-25-1,-75 25 1,75 0 0,-274 0-1,76-50 1,172 50-1,-73 0 1,-1 0 0,100 0 15,-199 0-15,174 0-1,-1 0 1,-98 0-1,148 0 1,-24 0 0,24 0-1,26 0 17,-1 0-1,-50 25-16,1 50 1,-1-75-16,1 49 31,24-24-31,26-25 0,-26 25 32,25-25-17,25 25 1,-25-25-1,1 24 1,-274 373 0,124-198-1,-123 198 1,148-249 0,149-73-1,-50-50 1,50-1 15,-25 1-15,1 99-16,-51 99 15,-74 199 17,75-124-17,74-199 1,0 25-1,0 0 1,25-25 0,74 125-1,-49-51 1,-1 1-16,-24-25 16,0-25-16,0 0 15,24 49 1,-24 75-1,74 124 1,-49-99 0,49 174 15,-24-100-15,-26-248-1,26 50 1,-26-99-1,26-1-15,-75-24 16,49 0-16,-24-25 16,0 25-1,24 0 1,26-25 0,-26 0-1,175 74 1,24-24-1,-174-26 1,224 26 0,-174-25 15,124 24-31,0 26 16,0-50-1,298 24 1,-149-49-1,-75 0 1,-148-49 0,173-175-1,-25 51 1,-173 98 0,-149 50 155,0 1-171,0-1 32,25 25-32,99-99 15,50-1 1,-26 1-16,26-25 16,0-124-1,74-149 1,-149 224-1,-99 123 1,25-49 0,24-75 15,1 1-15,49-200-1,-49 150 1,24-149-1,-49 199 1,-25 123 0,0 25-16,0-24 187,0 24-171,-50-25-1,50-24-15,0-75 16,0-50 0,-24 1-16,24-75 15,0 50 1,-25-149 0,-25 74-1,25 224 1,1-25-1,24 74 1,-100-124 0,76 74 15,-51-148-15,26 50-1,-1 73 1,50 76-1,-25 24 157,-24-75-156,24 1-16,-74-25 16,-1 24-1,1 1-15,-50-1 16,-24 26-1,49-26 1,-25 26-16,50-1 16,24 50-16,1 0 15,24 0 1,-74 0 0,0 0-1,50 0 1,-100 0-1,-99 0 1,149 0 0,-174 25-1,224-25 17,-25 0-32,24 0 15,1 0-15,49 0 16,0 0-1,1 0 1</inkml:trace>
  <inkml:trace contextRef="#ctx0" brushRef="#br0" timeOffset="17229.8588">22027 4266 0,'0'0'0,"0"-24"16,24 24 31,1 0-16,0 0-31,0 0 16,24-25-16,51-25 15,48-24 1,-48-25-16,-1 24 16,25 50-1,-74-24 1,24 24 0,75-74-1,-25-1 1,25 51-1,74-100 1,-25 50 0,-99 49-1,1 1 1,-51 49 0,26-50-16,-26 25 15,26 0 1,74-24-16,-25-26 15,272-73 1,-73 48 0,-249 76 15,26-1-15,-51 25-1,1 0 1,272-25-1,-74 25 1,149 0-16,-99 0 16,173 0-16,-124 0 15,174 0 1,223 124 0,-272 0-1,-323-74 1,-125-75 218,100 0-234,75 25 16,74 74-1,0 75-15,-50 0 16,-74 74 0,-1-49-16,-24 24 31,-49-98-31,-26 73 16,-24-24-16,0 25 15,25-1 1,-26 199-1,26-24 1,-25-175 0,-25 50-1,0-123 1,0 98 0,0 75-1,0-124 1,-50 148-1,50-247 173,-25 25-188,-99 123 16,-24 25-1,24 25-15,-149 224 16,-124 73-1,-99 75-15,-25 174 16,-595 719 0,421-719 15,472-620-15,-298-50-1,273-124 1,-149-124-1,124-50 1,224 149 0,-1 0-1,25 25 48,-49 0-48,-1-24 1,1 24-16,-100-25 16,1-25-1,-26 25 1,-198-74 0,174 49-1,-298-123 1,-49-125-1,322 125 1,-149-100 0,248 198-1,99 75 1,50-49 156,0-26-172,-74-98 15,0 24 1,-26 0-16,-24-25 16,75 50-1,-100-223 1,99 99 0,50-198-1,-25 24 1,25 323-1,-49-199 1,-1 50 0,50 99 15,0-173-15,0 74-1,0 173 1,0-24-1,0 74 1,0 0 0,0 1 156,0-26-157,0-49 1,0-50-16,0-25 15,0 1 1,0 49-16,25-124 16,25-25-1,98-347 1,1 198 0,-124 372-1,-25 1 1,0 24 93,0 0-93,0 0-1,0 0-15,0-49 16,0 0 0,0-1-1,25 75 1,-25-25-16,0 1 16,25 24 140,0 0-125,-1 0 16,1 0-16,-25 24-15,25-24-1,0 0 17,0 0-1,-25 25-15</inkml:trace>
  <inkml:trace contextRef="#ctx0" brushRef="#br0" timeOffset="110094.0397">5110 5184 0,'0'-25'94,"0"1"-63,0-1-15,0-25-1,49-24 1,1-25 0,0-26-1,-26 101 1,-24-1 62,0 0 0,0 0 16,50 0-79,49-74 1,0 25-16,-49 24 16,0 25-1,-26 1-15,-24-1 16,25 25 0,-25-25 640,0 0-578,25 25-62,0 0 15,0-25 31,-1 25-46,1-24 0,0 24 15,0-25-31,0 25 15,0 0 1,-25-25 0,49 0-1,1 0 17,-25 1-17,-1 24 1,1 0-1,25-25 1,49 0 0,-49 0-1,-26 25 1,76 0 0,24-25-1,124 1 1,-124 24-1,-25 0-15,25 0 16,25 0 0,-25 0-16,0 0 15,173 24 1,-48-24 0,-150 0 15,372 0-16,248 0 1,-322-74 0,372 24-1,-273 1 1,-272 49 0,222 0-1,-223 0 1,373-50-1,24 50 1,-372 0 0,173 25-1,-98 0 1,-100 0 15,174-1-15,-124 1-1,-174-25 1,0 0 0,0-49 234,125 24-235,24-25-15,223-24 16,-99 49 0,124 25-16,25-75 15,496-49 1,-719 100-1,347-76 1,-248 26 0,-25 0-16,74 24 15,-74-24 1,-74 74-16,0 0 31,-1 0-15,522 0-1,-571 0 1,198 24 0,-98 1-1,-175 0 1,125 0 0,-125 0-1,75-1-15,1 1 16,23 50-16,-73-51 15,24 1 1,50 0 0,25-25-1,-199 25 1,347 24 0,-74 51 15,-248-76-16,-24 1 1,73 50 281,-24-26-281,-25 26-16,-74-26 15,24 26 1,1-26-16,-75 26 15,124 98 1,-100-98 0,26 98-1,-50-73 1,0 73 15,0 26-15,0-75-1,0 223 1,0-25 0,0-148-1,-25 149 1,0-199 0,25-50-16,-24-24 15,24-1-15,0 1 16,-25-1-1,-74 224 1,-50 273 0,74-298-1,26-50 1,-1 26 0,50-150 15,0-49-16,0 0 1,0 0 0,0-1 62,0 26-78,-25 99 15,-24 99 1,-75 124-16,-75 248 16,-148 372-1,124-645 1,148-247 0,-74-1 15,-247 124-16,-150 25 1,447-322 156,-100-75-156,-24 50-16,-174-25 15,-74 124 1,-75 0-16,-223 49 15,-74 51 1,223-26 0,-695 0-1,124-49 1,720-25 0,173 0-1,249 0 1,49 25-16,-75-25 172,-73 0-172,-150 25 15,-74 49 1,-248 125-16,-273 123 16,-248-49-16,25-50 15,74-24 1,-719 49-1,1016-248 1,51 0 0,545-50-1,50 25 1,74 25 140,-25-49-140,-222-150-1,-1 1-15,-199-25 16,-346-150 0,148-23-16,50-26 15,-992-694 1,868 545 15,-75-272-15,497 372-1,297 421 1,0 25 0,0 25 140,0-49-140,25-75-16,0-1 15,-24-98 1,24-50-16,24 1 15,150-51 1,173-223 0,-173 348-1,49 0 1,-99 148 0,50 0-1,49 25 1,-99 25-1,99-24 1,-123 24 0,-76 0-1,1 0 17,-25-25-17,50-25 32,49-49-31,75-75-1,-125 125 1,-24 24 0,0 0-1,0 25 16,-1 0-15,1 0 0,25 0-16,24-25 15,-24 25 1,124-74 0,74-50 15,-100 25-16,26-25 1,-124 74 0,-50 25 31</inkml:trace>
  <inkml:trace contextRef="#ctx0" brushRef="#br0" timeOffset="117785.2104">14660 13022 0,'0'-24'94,"24"24"-79,26 0 1,-25 0-16,49-50 16,25 0-1,1 26-15,-1-1 16,50-25 0,0 25-1,123-74 1,-48 50-1,48-1 1,-98 50 0,-99 0-1,49 0 1,0 0 0,-75 0-1,26 25 1,-26 0-1,-24-25 1,25 49 0,-26-49-1,1 25-15,25 0 16,-25 0 0,49-1-1,-49-24 1,74 50-1,-25-25 1,-49 0 0,25-1-1,-25-24 1,24 25 0,-49 0-1,25 0 1,-25 0-16,0-1 15,0 1 1,0 25-16,0-1 16,0 100-1,0-25 1,-25-74 15,0 49-15,25-74-1,-24 0 1,-1 0 0,0-25-1,25 24-15,0 1 16,-25-25-16,25 25 16,-25 0-1,1-25 16,-1 0-15,25 49 0,-99 51-1,24-76 1,1 51 15,24-75-15,25 25-1,-24-25 1,24 0 0,-25 0-1,-148 49 1,24 1 0,-74 24-1,0-49 1,199 0-1,-26-25 1,50 0 0,1 0-16,-1 0 15,0 0 1,-25 0-16,1 0 31,-75 0-15,0 0-1,74 0 1,-24 0 0,-26-25-1,76 0 1,-76 0 0,100 1-1,-49-1-15,24 25 16,0-25-16,-24 0 31,24 0-31,0 1 31,0 24 1,0-25-17,1 0 1,-1 0-1,-25-24 1,-49-26 0,25 50-1,24-49 1,25 49 0,-24-24-1,24 49 1,25-25-1,0 0 1,0-25 0,0 26-1,0-26 1,25 25 15,24-49-15,100-100-1,-75 100 1,1-50 0,-26 74-1,-49 25 1,0 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8:19:08.148"/>
    </inkml:context>
    <inkml:brush xml:id="br0">
      <inkml:brushProperty name="width" value="0.05292" units="cm"/>
      <inkml:brushProperty name="height" value="0.05292" units="cm"/>
      <inkml:brushProperty name="color" value="#FFC000"/>
    </inkml:brush>
  </inkml:definitions>
  <inkml:trace contextRef="#ctx0" brushRef="#br0">11336 645 0,'-124'50'16,"248"-100"-16,-1092 422 31,820-298-16,48 1-15,26-26 16,24-49 0,25 25-1,25 0 1,-99 74 0,-446 819-1,123 124 16,298-670-15,74 0 0,50-273-1,0-74 1,0 0 0,0 24-1,99 125 1,150 297-1,-125-247 1,24-26 0,-48-49-16,24 49 15,-25-74 1,-50-74 0,26 24-16,-1 1 15,25-1 1,-24 1-1,49 49-15,25-25 16,0 0 0,-25-25-16,0 1 15,-25-26-15,-25-49 16,50 25 0,50 0-1,0 25 1,-125-50-1,75 49 1,-74-49 0,-1 0-1,-24 0 17,0 0-32,49-49 15,298-423 16,-24-49-15,346-917 0,-322 718-1,-297 547 1,-26-26 0,-49 100-1,0 74 1,0-123-1,-49-26 1,-50-347 0,-1 99-1,76 249 1,-1-51 0,-74 26 15,99 124-16,-25-50 1,-25-25 0,50 74-1,-25-24 1,25 25 0,-49 24-1,24 1 1,-25-1-1,-99 25 1,-123 25 0,73 0-1,-173 25 1,149 25 0,173-50 15,-49 0-16,25 0 1,-1 0-16,1 0 16,49 24-16,-25-24 15,26 0 1,-1 25 0</inkml:trace>
  <inkml:trace contextRef="#ctx0" brushRef="#br0" timeOffset="4089.1639">12824 5407 0,'0'75'94,"50"98"-79,-1 26 1,1 99-16,-1 49 16,1-50-1,24 1-15,-74 25 31,0-249-15,0 50 0,-24-99 15,-1 99-31,-248 546 16,99-174-1,-74 124-15,149-273 16,25-49-16,24-100 15,25-74 1,25-25 0,0-74-1,0 0 1,-25 25 15,1 98-15,24-123-1,0 25 1,0-25 203,0-1-188,0 51-31,0 24 16,0 0-1,49-24-15,-24-26 16,0 26 0,0-26-1,0-24 1,-25 0 15,24-25 16,-24 25-31,0 0 218,0-1-156,0 1-31,0 0-16</inkml:trace>
  <inkml:trace contextRef="#ctx0" brushRef="#br0" timeOffset="5509.6994">12030 11559 0,'50'50'109,"-25"-26"-93,-1 26-16,51 0 15,-75-26 1,50 1-16,-50 0 31,24 0-31,1 0 32,-25-1 30,0 1 1,25-25-17,0 0 17,0 0-32,-25-25-15,0 1 31,24 24-32,-24-50 17,25 0-32,74-49 15,-49 0 1,49-25-1,-49 50 1,-50 24 0</inkml:trace>
  <inkml:trace contextRef="#ctx0" brushRef="#br0" timeOffset="15645.5117">13965 1935 0,'25'0'47,"24"-25"-31,26-25 0,49 1-16,25-50 15,49-75 1,348-223-1,223-25 1,-521 298 0,198 25-1,-74 25 1,-248 74 0,124 0 15,50 0-16,-199 0 1,174 0 0,-149 24-1,50 51 1,173 74 0,-198-75-1,74 50 1,25 50-16,248 148 15,-124-99 1,-99-24-16,0-1 16,50 100-1,-199-149 1,99 149 0,-124-150 15,0 51-31,0-26 15,-24-73-15,-25 48 16,-26-48 0,51-51-1,-75 1 1,74 0 281,100 74-297,49 49 15,0 1 1,-49 123-16,24-24 16,-49 0-1,-50 0-15,-49 0 16,99 198 0,-50-148 15,-25-175-16,-49 100 1,50 100 0,-51-175-1,26 125 1,-25-124 0,-25-75-16,0-25 15,0-49-15,0 0 16,0 0 234,0 0-219,-50-1-15,-49 51-1,-174 123-15,-124 100 16,0-50 0,298-174 15,74-74-16,1 0 282,-150 0-297,-24 0 16,-26 25 0,-49 25-16,1-1 15,48-24 1,-24-25-16,50 0 15,-75 0 1,174-25 0,24 25-1,51-24 1,-1 24 281,-99-50-266,-174-49-31,-24 49 16,-75-49-1,-50 0 1,-272 24 0,248 50-1,297 25 1,124 0-1,1 0 173,-75-24-157,-174-125-15,-99-50-16,-74-24 15,124-75 1,-1 26-16,76 24 16,-125-249-1,248 324 1,99-1 0,50 125 15,-25 49 109,25-25-124,-74-124 0,-199-496-1,124 50 1,100 24-16,-26 199 16,51 25-1,24 148 1,-25 26-1,25 98 1,-25 1-16,0 0 16,-24-50-16,49 24 15,0 51 1,0-26 0,0 50-1,0-24 32,0-26-31,24 1-1,51-25-15,-26-25 16,150-99 0,-75 148 15,-124 50-16,25 25 1,-1 0 93,1 0-93,-25 25 890</inkml:trace>
  <inkml:trace contextRef="#ctx0" brushRef="#br0" timeOffset="25235.172">23515 1191 0,'-25'0'109,"0"0"-93,-24 0 15,-51 74 0,-172 124-31,-125 75 16,49 25 0,100-124-16,25-26 15,0 51 1,124-150 15,49 1-15,50-25-1,-25 0 1,-272 322 0,148-149-1,74-74-15,-49-24 16,0-1-16,50 0 16,24-74-1,25 0-15,1 0 16</inkml:trace>
  <inkml:trace contextRef="#ctx0" brushRef="#br0" timeOffset="26295.1586">19273 2059 0,'0'0'0,"25"0"16,49 25-1,-49-1-15,223 26 16,25 0-1,25-26-15,-25 1 16,148 74 0,-297-74-1,100 74 1,172 75 0,-123-50 15,149 0-16,-323-74 1,75-1 0,-125-24-1,-24 0 17,-25 0-1,25-25-16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34:53.793"/>
    </inkml:context>
    <inkml:brush xml:id="br0">
      <inkml:brushProperty name="width" value="0.05292" units="cm"/>
      <inkml:brushProperty name="height" value="0.05292" units="cm"/>
      <inkml:brushProperty name="color" value="#FF0000"/>
    </inkml:brush>
  </inkml:definitions>
  <inkml:trace contextRef="#ctx0" brushRef="#br0">3324 273 0,'0'0'0,"-25"0"16,-49-25-1,49 0-15,-124 0 16,-99-24 0,174 24 15,-100 25-15,25 0-1,75 0 1,-26 0-1,76 0 1,-26 0-16,25 0 31,0 0 1,-24 25-17,-75 49-15,25-49 16,-1 25-1,51-26 1,49 1 62,0 0-15,0 0-48,0 24 17,25 1-32,-25 0 15,0 24 1,0-49-1,0 0 1,0 0 0,0-1 15,24-24-15,-24 50-1,25-25 1,50 148-1,-51-73 1,-24-76 0,25 51-1,0-75 1,-25 25-16,0-1 16,0 1-1,25-25 1,-25 25-1,25-25 1,24 25 0,1 0-1,24-1 1,75 26 0,-25-25-1,0 0 1,-99-25-1,24 0-15,1 24 16,0 1-16,-25-25 16,49 25-1,25 25 1,0-1 0,-49-24-1,24-25 1,50 25-1,-49 0 1,-1-25 0,-49 0 15,25 0-31,-1 0 16,-24 0-16,25 0 15,-26 0 1,76 0-1,-26 0 1,-24 0 0,123-25-1,-73-25 1,-76 25 0,76 25-1,-51-24 1,-24 24-16,49-25 15,-49 25 17,0 0-32,0-25 31,49 0-15,1 25-1,98-124 1,-98 25-1,-26 25 1,1 24 0,-50 25-1,25-24 1,-25 24 15,0 0-31,0 0 16,-50-49-1,25 49 1,-49-49 0,24-1 15,1 26-15,-1-1-1,-49 25 1,74 0-1,-74 1 1,49-1 0,-24 0-1,-25 0 1,74 0 0,-74 25-1,24-25 1,26 25-1,-26-24 1,-24-1 15,49 25-15,-24-25 0,24 25-1,1 0-15,24 0 16,-25 0-16,25 0 15,1 0 1,-26 0 0,0 0-1,26 0 1,-1 0 0,0 0 15,0-25-16</inkml:trace>
  <inkml:trace contextRef="#ctx0" brushRef="#br0" timeOffset="2639.6805">1141 3994 0,'25'0'62,"0"0"-46,74 0-16,-25 0 15,1 0 1,-1 0-16,0 0 16,-24 0-1,0 0-15,49 0 16,25 0-1,-50 0-15,1 0 16,24 0 15,0 0-15,-49 0 0,148 0-1,-24 0 1,-50 0-1,99 0 1,-148 0 0,-1 0-16,-24 0 15,24 0-15,-24 0 16,24 0 0,100 0-1,-50 0 1,-99 0-1,148 0 1,75 0 0,-149 0 15,298 0-15,-149 0-1,-173 0 1,-26 0-1,-24 0 1,0 0-16,0 0 47</inkml:trace>
  <inkml:trace contextRef="#ctx0" brushRef="#br0" timeOffset="10855.4528">4316 13146 0,'-25'0'141,"0"25"-126,1-25-15,-1 50 16,0-50 0,0 25-1,0-25 1,1 0 15,24 25-15,0-1-1,-25-24 1,25 25 0,-50 25-1,50-25 1,-25-25 0,25 24-1,0 1 16,0 0 16,0 0-15,-24 24-1,-1-24 0,25 0-31,-25 0 16,25 24-1,0 1 1,0-25 0,0 0-1,0 24 1,0-24 15,-25 0-15,0 0-1,25 24 1,-24-24 0,-1 25-1,25-26 1,0 1-1,0 0 1,0 0 0,0 24 15,0 1-15,0 124-1,0-100 1,0 1-1,0-1 1,0-49 15,0 0 32,0-1-48,0 1 17,25 0-17,-1-25 1,-24 25-16,0 0 16,25-25-1,-25 24 1,25 1-1,0-25 17,0 25-32,-25 0 31,24-25 16,-24 25-32,25-25 1,0 0 15,0 24-15,0-24 15,-1 0-15,26 25 15,0-25-15,-26 0-1,-24 25 17,25-25-32,0 0 15,0 0 1,0 0-1,-1 0 1,26 0 0,-25 0-1,0 0 1,-1-25 0,1 25 30,0-25-14,0 25-32,0-24 47,49-51-32,75-123 1,-75 99-1,-24-25 1,0 74 0,-50 25-1,0 0 17,0 0-32,0 1 46,0-1-14,-25 25-17,25-25 1,-25 0 0,25-24-1,-25 49 1,25-25-1,0 0 1,-49 0 0,49 0-1,-25 1 1,-25-51 0,0-24-1,1 25 1,49 24-1,-25 0 1,0 1 15,0-50-15,1 74 0,24 0-16,-25 0 15,25 0 1,0 1 15,0-1-31,-25 25 16,25-25 15,-25 25-15,0-25-16,1-24 31,-1 49-31,0-50 15,-25 25 1,1 0 15,49 0-15,-25 25 0,0-24-1,0 24 16</inkml:trace>
  <inkml:trace contextRef="#ctx0" brushRef="#br0" timeOffset="18533.9826">3696 13444 0,'-25'0'62,"0"0"-46,0 0-1,1 0 48,-26 0-47,-49 0-1,49 0-15,-49 0 16,25 0-16,-1-25 15,50 1 1,-49 24 0,24 0-16,-24 0 15,24 0-15,-49 0 16,50 0 0,-76 0-1,51-25 1,0 25-1,-1 0 1,26 0 15,24 0-15,-50 0 0,51 0-1,-26 0 1,25 0-1,0 0 17,-24 25-17,24-1 1,-74 51 0,24 49-1,51-99 1,24 24-1,-25-49 1,25 25 15,0 0-15,0 0 0,-25 24-16,-25 100 15,1-50-15,49 0 16,0-24-1,-50 49 1,50-50 0,0-49 15,0 0-15,0 0-1,25 124 1,-25-25-1,50 74 17,-1 0-17,-24-98 1,-25-1 0,0-49-1,0-26 1,25 1-1,0-25 1,-25 25 0,24 49-1,1-49 1,50 124 0,-1-50-1,25 25 1,0 50-1,1-75 1,-100-49 15,74 24-15,-49-49 0,-25 0-1,49-25 1,-24 0-1,25 25 1,-1-1 0,1-24-1,-25 0 1,74 25 0,-74 0-1,99-25 1,-25 0-1,25 0 17,50 0-17,-1 0 1,-49-25 0,25 0-1,-124-24 1,25 24-1,-1 0 1,-24 0 0,25 0-1,-1 1 1,-24-1 0,25 25-1,-50-25 1,49 25-16,-24-25 15,0 25 1,0 0-16,0-49 31,49-1-15,-24 0 0,-50 26-1,24-1 1,1-25-1,-25 1 1,0 24 0,0 0-1,0 0 1,0-49 0,0 49-1,0-49 1,0 24-1,0 25 17,-25 0-32,25-24 15,-24 49 1,24-50 0,-25 25-1,0 1 1,0-1-16,25 0 15,-49 0-15,24-25 16,0 1 0,0 24-1,0 25 1,25-25 0,-24 0-1,24 1 1,-25 24-1,0-25 1,-25 0 15,26 0-15,-1 0 0,-25 25-1,25-24 1,-24-1-1,-1 25 1,25-50 0,-49 1-1,24 24 1,25-50 0,1 26-1,-1 24 1,0-25-1,25 26 1,-25-26 0,25 0-1,0 1-15,0-50 16,0 24 0,0 25-1,25-74 1,-25 100 15,0-1-15,25 25 31,-25-25-32,0 0 32,25 0-31,-1-24-1,1 24 17,-25 0-17,0 0 16,0 1 1,25 24-17,-25-25 1,25 0 0,0-25-1,-25 26 1,0-1-1,0 0 1,0 0 0,0 0 46,0 1 1,0-1-48</inkml:trace>
  <inkml:trace contextRef="#ctx0" brushRef="#br0" timeOffset="26819.6085">4986 10021 0,'0'0'0,"-25"0"47,25-25-32,-25 25 32,0 0-15,1 0-17,-1 0 32,0 0-16,0 0 1,0 0-17,0 0 16,1 0-15,-26 0 0,25 0-16,0 0 15,1 0 1,-1 0 0,-50 25-1,51-25 1,-1 25-1,0-25 1,0 0 0,0 0 31,25 25-16,0 0-16,-24-1 1,-1 1 0,25 0-1,-50 25 1,25-50 0,25 24-1,0 1 32,0 0-31,-49 49-1,-26 100 1,1 24 0,49-123-1,-24-1 1,49-49-1,0 0 17,0 0-1,0-1-15,0 1-1,0 0 1,0 0-1,0 0 1,0-1 0,0 1-1,0 0 1,0 0 31,0 0-16,0 0-15,0-1-1,24 26 17,1-50-32,-25 25 15,25-25 1,25 49-1,-26-24 1,26 0 0,0 0-1,-26 0 1,26-1 0,-25 1-1,0-25-15,24 25 31,-24 0 1,0-25-17,49 0 1,-49 25 0,74-1-1,-24 26 1,-51-50-1,1 0 1,25 25 0,0 0-1,-26-25 1,1 0 0,25 24-1,-1-24 1,1 25-1,24 0 17,26-25-17,-76 0 1,51 50 0,-26-50-1,26 0 1,24 0-1,-49-25 1,24 25 0,75-99-1,-75 74 1,-24 0 0,-50 0-1,25 0 1,24 1-1,26-26 17,-50 25-17,24 0 1,-49 1 0,25 24-16,-25-25 15,0 0 1,25-25-1,0 26 1,-25-51 0,0 26-1,0-1 1,0 0 0,0 25-1,-25-24 1,0 49-1,25-50 17,-25 25-17,25 1 1,-25-26 0,1 25-1,-1 0 1,25-24-1,-25-1 1,25 25 0,-25 1-1,0-1 1,25 0-16,-24 0 16,24-24-1,0 24-15,-25 0 16,0-25-1,0 1 17,0 24-17,1 25 1,24-25 0,-25 0-1,25 1 1,-25 24-1,-25-25 1,25 0 0,1 0-1,-26 0 1,0 1 0,1-1-1,-26 0 1,-24-49-1,50 74 1,-26-25 15,26 0-15,24 25-16,-25-25 16,1 25-16,-1 0 15,25-25 1,-24 25-1,-51-25 1,51 25 0,24-24-1,0 24 1,25-25 0,-25 25-1,0 0 1,1 0 15</inkml:trace>
  <inkml:trace contextRef="#ctx0" brushRef="#br0" timeOffset="28550.0914">5035 11906 0,'0'0'16,"25"0"15,-25 25 110,0 0-126,-25 0-15,25-1 16,0 1-1,-24 0-15,-1 0 16,25 0 0,0-1 15,-25 1-15,25 0-1,-25 99 1,0-49-1,1-1-15,24-24 16,0-1-16,0 1 16,0-25-1,0 24 1,0-24 0,0 25-1,-25 24 1,0 50-1,0 0 17,0 124-17,25-173 1,0-1-16,0-24 16,-25-26-16,25 1 15,0 0 16</inkml:trace>
  <inkml:trace contextRef="#ctx0" brushRef="#br0" timeOffset="30188.4229">4688 13246 0,'0'25'172,"0"-1"-125,0 1-47,0 0 15,0 25 1,0-1 0,0-24-16,0 0 15,0 24 1,0-24 0,0 25-1,0-25 1,0-1 15,0 1 16,0 0 0,25-25 93,24 0-108,1-25-1,-25 25-15,0 0-16,0-25 15,-1 25 1,1-24-16,0 24 15,0 0 32,-25-25-47,25 25 32,-1 0 14,1 0-30,0 0 31,-25-25-16,25 0-31,-25 0 31,25 25-31,-1 0 16</inkml:trace>
  <inkml:trace contextRef="#ctx0" brushRef="#br0" timeOffset="38606.8957">2009 12154 0,'0'25'125,"0"25"-109,0 24-16,0 1 16,25 24-1,-25-25-15,25 1 16,0-1-1,-1 0-15,-24 26 32,25-76-17,-25 1 1,25-25 0,-25 25 46</inkml:trace>
  <inkml:trace contextRef="#ctx0" brushRef="#br0" timeOffset="40402.869">1786 12774 0,'25'0'62,"0"0"-30,-25 25-17,24-25 1,1 25 15,0-25-31,-25 25 16,0 0 46,25-25-46,0 24-1,-25 1 17,24-25-17,1 50 1,0-25 0,0-1 15,0-24 16,-25 25-47,24-25 47,-24 25-32,25-25 79,0 25-63,0-25 16,0 0-47,-1 0 109,-24-25-77,0 0-17,25 0 1,-25-24 0,25 49-1,0-25-15,-25 0 16,25 25-1,-25-25 1,0 1 15,24 24 1,-24-25 93</inkml:trace>
  <inkml:trace contextRef="#ctx0" brushRef="#br0" timeOffset="188550.8832">11906 1414 0,'25'0'31,"25"0"-15,-26 0-1,51 0-15,24 0 16,25 0 0,347 0-1,-272 0 1,198 0-1,-124 25 1,-174-25 0,174 0-1,24 0 1,-73 24 0,123 1-1,-223-25 16,-25 0-31,-25 0 16,-24 0-16,-25 0 16,24-25-1,51 25 1,24-74 0,-75 49-1,26 0 1,24-49-1,-49 24 1,24-49 0,-24 0-1,-50 49 1,0-98 0,0 98-1,0-24 1,-25 24 15,-50 0-15,-24-49-1,-99 25 1,99 24 0,-75 25-1,124-24 1,1 24-16,24 25 15,-50 0-15,26 0 16,-100 0 0,-74 0-1,-75 0 1,124 0 0,-74 0-1,-74 0 16,223 0-15,-124 0 0,-50 0-1,173-25 1,-73 25 0,123 0-1,25 0-15,-24 0 16,-1 0-1,-74 0 1,75 0 0,24 0-1,0 0 1,0 25 15,0-25-15,25 25-1,-24-25 17,-51 74 15,-24 0-32,0 26 1,49-75-1,-24 49 1,24 0 0,0-49-1,50 0 1,-24-25 0,24 25 15,0 0 16,0-1-16,24 1 16,-24 0-16,25 0-31,25 49 16,-25 1-16,-1 24 15,1-74 1,-25 49 0,0-49-1,0 0 48,25-25-63,0 0 47</inkml:trace>
  <inkml:trace contextRef="#ctx0" brushRef="#br0" timeOffset="199224.4756">11658 4093 0,'25'0'204,"0"0"-173,24 0 0,-24 0-15,0 0-1,0 0-15,0 0 16,24 0 0,26 0-1,-51 0 1,51 0-1,-26 0 1,-24 0 0,25 0-1,-25 0 32,0 0-16,-1 0 1,1 0 30,0-25-15,25 25-31,-26 0-1,1 0 1,25-25-16,-25 25 16,24-25-16,-24 25 15,124 0 16,-75-24-15,-49 24 0,25 0-1,24 0 1,-24 0 0,-1-25-1,1 25 1,-25-25-1,49 25 1,-24 0 0,-25 0 15,-1 0-15,1 0-16,25 0 31,-1 0-16,1 0 1,-25 0 0,0 0-1,-1 0 1,26 0 0,0 0-1,-1 0 1,1 0-1,-1 0 1,1 0 0,-25 0-1,0 0-15,24 0 32,-24 0-17,25 0 1,-1 0-1,26 0 1,-26 0 0,26 0-1,-1 0 1,-49 0 0,0 0-1,24 0 1,-24 0-1,25 0 1,49 0 265,-25 0-281,100-50 16,0 26 0,-26-26-16,1 25 15,25-24-15,-25-26 31,223 1-15,-199 49 0,-73 25-16,-1 0 15,-49 0-15,-1-25 16,-24 25 0,25 0-1,-26-25 1,26 0-1,0 25 1,-1 0 0,-24 0-1,-25-24 1,0-1 62,0 0-47,0 0 1,-25 25-17,0 0 1,1 0 15,24-25-15,-25 25-1,25-24 1,-50-1-16,25 0 31,1 25-15,24-25-1,-75 0 1,50 1 0,1-1-1,-1 25 1,0 0 15,25-25 219,-25 25-203,-74 0-31,-25 0-16,-25 0 15,25-25 1,0 25-16,25-25 16,-25 1-1,0-26 16,-25 25-15,50 25 0,74 0-1,-50 0 1,26 0 0,24 0-1,-49 0 1,-1 0-1,26 0 1,-75 0 0,74 0-1,-24 0 1,-1 0 0,26 0 15,-1 25-16,0-25 1,1 0 0,24 0-1,-25 0 1,1 0 0,-26 25-1,26-25 1,24 0-16,-25 0 15,1 0-15,-26 0 16,1 0 0,-50 0-1,49 0 1,26 0 0,-50 0-1,74 0 16,0 0-15,0 0 0,0 0-1,1 0 157,-26 0-125,-25-25-31,26 0-16,-50 25 15,-50 0 1,50 0-16,-75 0 16,100 0-1,-26 0 1,1 0-1,0 0 1,49 0 0,-24 0-16,-1 0 15,1 0 1,24 0-16,-24 0 16,49 0-1,-24 25 16,-26 0-15,-24 24 0,-50 26-1,124-50 1,-24-1 0,49 1 46,0 0-31,0 0 16,0 0-31,0 49-1,-25 0-15,25 26 16,0-26 0,0-49-1,0 25 1,0-26 0,0 1 15,25 0 0,0 0-15,24 0 15,-24-1-31,0 1 16,24 0-16,1 0 31,-50 0-16,25-25 1,0 0-16,-1 24 16,1-24-1,-25 25 17,25-25-32,0 0 15,0 0 1,-1 0-1,1 0 1,0 0-16,0 0 16,0 0 15,-25 25-15,24-25-1,1 0 16</inkml:trace>
  <inkml:trace contextRef="#ctx0" brushRef="#br0" timeOffset="224796.983">7169 3572 0,'0'0'0,"-25"-25"16,-25-25 0,1 1-1,24-1 1,-25 25-16,50 1 16,-49-1-1,-1-25-15,25 1 16,-49 24-16,49-50 15,-50 1 1,-98-75 0,74 50-1,49 25 1,-124-51 15,50 1-15,25 50-1,-50-75 1,75 75 0,-25-25-1,24 24 1,26 75 0,-1-99-1,-24 25 1,49 49-1,0-25 1,25 25 0,-25 1-16,25-1 31,-25 0-31,1 25 31,24-25 0,-25 25-31,25 50 172,0-25-172,25-1 16,-25 26 0,0-25-1,0 0 16,0-1 1,0 1 171,24-25-156,1 0-32,-25 25-15,25-25 32,-25 25-32,0 0 15,25-25 1,-25 24-16,0 1 47,0-50 140,0 1-171,0-1-1,0 0 32,0 0-15,0 0 14,0 1-30,0-1 15,-25 0 32,25 0-16,0 0-16,-25 1 0,25-1 0,25 25 235,0 0-235,0 0 1,-1 0-17,1 0 1,0 0-1,25 0 1,-26 0 0,26 0-1,-25 0 1,0 0 15,-1 25-15,1-25-1,0 0 1,0 0 0</inkml:trace>
  <inkml:trace contextRef="#ctx0" brushRef="#br0" timeOffset="233981.4736">8359 2679 0,'0'-25'109,"25"0"-77,25 0-17,24-49 1,0 49-16,-24-24 15,24 24 1,26-50-16,-26 51 16,25-51-1,1 26 1,-51-1 0,50 25-1,-24 0 1,-50 1-1,99-26 1,-25-24 0,25 24-1,0-24 1,49-26 15,-73 51-15,49-26-1,-125 75 1,76-74 0,-51 49-1,1 25 1,-25-25 0,-1 25 15,1 0 0,0 0 0,0 0 1</inkml:trace>
  <inkml:trace contextRef="#ctx0" brushRef="#br0" timeOffset="235070.9557">10244 1240 0,'50'0'63,"0"-25"-48,49 1-15,-25-1 16,1 25 0,-1-25-1,0 25 1,1 0-1,24 0 1,-74 0 0,0 0-1,-50 0 79,-25 50-78,25-26-1,-99 100 1,-24 25-16,-26 0 16,25 0-1,25-25 1,0 25-1,74-100 1,26 1 0,-1-50-1</inkml:trace>
  <inkml:trace contextRef="#ctx0" brushRef="#br0" timeOffset="271285.3087">14660 14114 0,'0'-25'110,"0"0"-110,0 0 47,0 1-32,0-1 17,0 0-17,0 0 1,0 0-1,24-24 1,1-1-16,25-24 31,-25 49-31,-1 0 16,-24 0 0,25 25-16,-25-24 15,25-1 1,-25 0 15,25 25-15,24-50-1,-24 26 1,0-1 0,0 0-1,0 25 16,-1 0 1,1 0-17,0 0 1,0 0 0,0 0-1,74 0 1,-50 0-1,-24 0 1,25 0 0,-25 0-16,24 0 15,26-25-15,-1 25 16,-24-25 0,148-24-1,-24 49 1,-100-25-1,100 0 1,-50 0 15,-74 25-15,123-24 0,1-1-1,-125 0 1,51 25-1,-1 0 1,-74 0 0,74 0-1,-25 0 1,75 0 0,-50 0-1,-74 0 1,74 0-1,-49 0 1,0 0 0,49 0 15,-74 0-15,-1 0-16,1 0 15,-25 25-15,50 0 16,-25-25-1,24 49 1,1-24 0,-1-25-1,1 50 1,0-26 0,-26 1-1,76 25 1,-51-25-1,-24-1-15,0-24 16,0 25 0,-1 0-16,1-25 31,25 50-15,0-1-1,-1 1 1,26 24-1,-1 1 1,-24-1 0,24 75-1,-24-75 1,-1 50 0,-24-49-1,0-50 1,-25 24 15,25-24-31,-25 25 31,0 24-15,0-49 0,0 0 218,0-1-203,0 26-31,0 0 16,0 24-1,0 50 1,24-25 0,-24 75-1,0-50 1,0-74 0,0 24-1,0-49 1,0 24-16,0 26 15,0-26 1,0 26-16,0 24 16,0 99 15,0-24-15,0-75-1,0 25 1,0 0-1,0-74 1,0 49 0,0-49-1,-24-1-15,-1 51 16,25-26-16,-25 25 16,0-49-1,25 24 1,0-24-1,0-25 1,0-1 218,0 26-218,0-25-16,0 24 16,0 26-1,0-1 1,0 150 0,-25-76-1,-24 150 1,24-199-1,0-74 1,25 0 0,-25-25-1,1 0 63,-1 0-31,-25 49-31,-74 51 0,25-26-16,24-49 15,1 25 1,24-26-1,-74 51 1,50-26 0,24-24-1,-49 25 1,50-25 0,-1-25-16,0 0 15,1 24 1,-1-24-1,25 0-15,-24 0 32,-26 0-17,1 0 1,-100 0 0,25 0-1,1 0 1,-1 0-1,50-24 1,24-1-16,-49 0 16,50 0-16,-1-24 15,51 49 1,-76-50 0,51 50-1,24 0 1,-25-25-1,1 0 1,24 1 15,-50-1-15,-24-25 0,50 25-1,-75-24 1,74 24-1,-24-25 1,24 50 0,0 0-1,-24-49 1,-25 49 0,24-25-1,-49 0 1,25 0-1,74 25 17,-49-49-17,-1 49 1,51-25-16,-26-25 16,25 50-16,0-25 15,1 25 1,-26-24-1,25-1 1,25 0 0,-25 0-1,25 0 1,0 1 15,-24 24 141,-1-50-156,25-24-1,-25-26 1,-25 1-16,26-25 16,-1 50-1,0-26-15,0-48 16,-24-76-1,24 125 1,0-124 0,0 99 15,25 99-15,0-74-1,0 74 1,-25-49-1,0-75 1,25 99 0,-24-148-1,24 24 1,0 100 0,-25-50-1,0 0 1,25 99-1,0-49 1,0 49 15,0 0-31,0 0 16,0-25-16,25-24 16,-25 24-1,74-74 1,-24 0-1,-25 75 1,0-1 0,-1 25-1,-24 1 1,0-1 0,25 0-1,-25-25-15,25 1 16,-25-26-1,25 26 1,0-26-16,-1 1 31,-24 49-15,0 0 0,0 0-1,0 1 63,25-1 16,-25 0-78,0 0-16,25 25 15,-25-49 1,25 49-16,-25-25 16</inkml:trace>
  <inkml:trace contextRef="#ctx0" brushRef="#br0" timeOffset="283066.5065">22969 1587 0,'0'0'0,"25"0"47,0 0-16,0 0 0,-1 0 1,1 0-17,0 0 1,25 0 0,-26 0-1,26 0 1,-25 0-1,24 0 1,1 0 0,74 0-1,-50 0 1,26 0 0,-76 0-1,26 0-15,-25 0 16,49 0-1,-49 25 1,50-25-16,98 25 31,-24 0-15,-99-25 0,74 0-1,0 0 1,-75 0-1,100 0 1,-99 0 0,49 0-1,50 0 1,-25 0 0,223 0-1,100 0 1,-224 0-1,74-25 1,26-25 15,-224 26-15,248-51 0,-173 26-1,-50-26-15,-25 50 16,-24 1-16,-51 24 312,-24-25-296,0 0 0,50 25-16,-50-25 15,0 0 16,0 1-15,25-26 0,0-24-1,-1 24 1,26-49 0,-25-50-1,-25 75 1,0 24-1,0 25 48,0 0-1,0 1-46,-25-1 0,0 25-1,0-25 1,-24 25 0,24-25-1,-25 0 1,1 25-1,24 0 1,-25-25 0,26 25-1,-1 0 1,-25 0 0,-24 0-1,24 0 1,-49 0-1,49-24 1,-24-1 15,24 25-15,1-25-16,24 25 16,-25 0-16,1-25 15,-1 25 1,-24-25-1,-26 25 1,76 0 0,-51-24-1,-24-1 1,74 25 0,-74-25-1,49 0 1,26 25-16,-76-25 15,26 25 1,0 0-16,49 0 31,-99-24-15,0-1 0,49 0-1,-74 0 1,25 25-1,100 0 1,-51 0 0,-49 0-1,75 0 1,-75 0 0,49 0-1,-49 0 1,25 0-1,49 0 1,-24 0 15,-25 25-15,24 0 0,26 0-1,-1-1 1,25-24-1,0 25 1,-24 25 15,24 24-31,-74 75 16,-25 25 0,0 74-1,-100 198 1,200-396-1,24-1 17,0-24-17,0 0 1,24-25 140,1 0-125,-25 25-31,25-25 32,0 0-1,0 0-15,-1 25-1,1-25-15,0 24 16,25-24-1,24 0 1,-24 25 0,-1-25-1,-49 25 1,25-25 0,-25 25-1,25-25 1,0 0 15</inkml:trace>
  <inkml:trace contextRef="#ctx0" brushRef="#br0" timeOffset="289642.8589">24011 4192 0,'25'0'47,"0"0"-32,-1 0 1,1 0 15,25 0-15,74 0-1,-75 0 1,100 0-16,-25 0 16,0 0-16,-25 0 15,-24 0 1,99 0 0,24 0-1,-148 0 1,148 0-1,0 0 17,-49 0-17,75 0 1,-100 0 0,-25 0-16,0 0 15,-25 0 1,50 0-16,0 0 15,75 0 1,-25 0 0,-26 0-1,150 0 1,-25 0 0,-100 0-1,51-25 1,-175 25-1,26 0 1,-50 0 0,-1 0-16,1 0 15,25 0 1,-50-25 171,0 1-171,0-1 15,74 0-15,100-49 0,-125 24-1,-24 50 1,0 0-1,-25-25 1,0 0 15,0 1-15,50-26 0,24 0-16,-24-74 15,49 0 1,-74 0 15,0 75-15,-25-1-1,0 25 1,0-24 0,0 24-1,-25 0 1,0 0-1,-74-49 1,-1 49 0,-98-74-1,24 49 1,75 1 0,-99-26-1,49 26 1,74 24-1,-73 0 17,123 0-17,-74 0-15,49 25 16,0-25 0,-49 25-1,25 0 1,-25 0-1,24 0 1,-49 0 0,-25 0-1,75 0 1,-50 0 0,49 25-1,26-25-15,-26 0 16,1 0-1,0 0-15,24 0 32,-173 0-17,49 0 1,50 25 0,-74 0-1,24-25 1,100 0-1,-125 25 1,125 0 0,-25-25-16,24 24 15,1 1-15,49-25 16,-25 0 0,-49 0-1,-149 75 1,198-51-1,-74 1 17,75 25-17,24-50 1,0 25 0,0-1-1,-24 26-15,24-50 16,0 25-16,0-25 15,1 25 1,-1-25 0,0 0-1,0 0 1,25 24 0,-25 1-1,-49 50 1,-75 49-1,99-100 17,1 26-32,24-50 15,0 25-15,0-25 16,25 25 0,-24-25-1,24 24 1,0 1 46,24 0-30,1-25-17,0 50 1,0-26-16,0-24 15,-25 25 1,49 25 0,1 24-1,-25-24 1,-1 0 0,26-26-1,-50 26 1,99 24-1,-49 1 1,0-26 0,-1 1-1,-24-25 17,0 0-1,0-25-16,-25 24-15,24-24 32</inkml:trace>
  <inkml:trace contextRef="#ctx0" brushRef="#br0" timeOffset="294589.6816">27136 4862 0,'0'25'156,"0"-1"-124,0 1-1,0 0-31,0 25 16,0 24-1,0 50-15,0-50 16,0 224 15,0-199-15,0 50-1,0-74 1,0-51 0,0 1-1,0 0 1,0 0 15,-24-25 0,24 25 1,0-1-1</inkml:trace>
  <inkml:trace contextRef="#ctx0" brushRef="#br0" timeOffset="295964.083">26739 5829 0,'0'25'110,"25"25"-95,-25-1 1,50-24-16,-25 25 16,24-1-16,-24 1 15,25-25 1,-26 24-1,1 26 1,0-51 0,0-24-1,0 25 1,-25 25 0,0-25 30,25-25 48,-1 0-16,1-25-46,25-25-17,24-24-15,50-75 16,0 25-1,0 0-15,0-50 32,-74 125-17,-50 24 1,25 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41:02.859"/>
    </inkml:context>
    <inkml:brush xml:id="br0">
      <inkml:brushProperty name="width" value="0.05292" units="cm"/>
      <inkml:brushProperty name="height" value="0.05292" units="cm"/>
      <inkml:brushProperty name="color" value="#FFFF00"/>
    </inkml:brush>
  </inkml:definitions>
  <inkml:trace contextRef="#ctx0" brushRef="#br0">28153 5779 0,'0'0'0,"-74"0"31,49 0-31,-25 0 16,26 0 0,-1 0 15,25 25 0,-75 50-15,-24 49-16,-25 0 15,-74 99 1,173-173 0,-25-26-1,26 1 17,24 0-17,0 0 16,0 0 1,0 24-17,0-24 1,0 0 0,0 0-1,0 24 1,0 1-1,0-25 17,0-1-17,0 1 1,0 0 0,24-25-1,1 25 1,-25 0-1,25 0 1,-25-1 0,50 51-1,-1-1 1,-24-49 0,0 25-1,-25-26 1,25-24-1,24 25 1,-24 0 15,-25 0-31,50 0 32,-26-25-17,51 49 1,24 1-1,-74-25 1,24-1 0,1-24-1,-25 0 1,0 25 0,0-25-1,24 0 1,50 0-1,-49 0 1,49 0 0,100 0-1,-75-25 17,0-24-17,0-26 1,-75 75-1,1-49 1,-25 49 0,-25-25-1,0 0 1,0 0 0,0-24-1,0-1 1,0 25 31,0 1-47,0-1 0,0-50 15,-25 51 1,0-26 0,0 0-1,25 1 1,-25-1-1,1 0 1,-26-24 0,25 0-1,-24 24 1,-51-49 0,26 24-1,74 51 1,-74-26-1,24 25 1,50 0 0,-25 1-1,-24-1 17,24 0-17,-25 0 1,1 0-1,49 1 1,-100-1 0,51 0-1,-26 0 1,26 0 0,-26 25-1,26-24 1,24 24-1,0-25 1,0 25 0,0 0 15,1 0-15</inkml:trace>
  <inkml:trace contextRef="#ctx0" brushRef="#br0" timeOffset="5391.648">26020 6052 0,'0'0'16,"-25"0"656,1 0-610,-1 0-15,0 0-31,0 0-16,-25 0 31,1 0-15,24 0-1,-74-24 1,49 24 0,25-25-16,-49 25 15,49 0 1,-74-25-16,49 25 15,-24-25-15,49 25 16,-49-25 0,49 25-16,-25 0 15,-49 0 17,50 0-17,-1 0 1,-49 0-1,24 0 1,1 0-16,-25 0 16,-1 0-16,26-24 15,0-1 1,24 25 0,0-25-16,-49 25 15,74 0 1,1 0-1,-76 0 1,26 0 0,-25 25-1,24 0 17,50-1-17,-49 1 1,49 0-1,0-25 1,1 25 0,-1 24-1,-50 26 1,26 74 0,-26-50-1,1 99 1,49-123-1,25-26-15,0 1 16,-25-25 0,25-1-1,0 1 1,0 0 15,0 25-15,0-25-1,-24-1 1,24 1 0,0 25-1,0-25 1,0-1-16,0 1 16,0 50-1,0-51 1,0 26-16,0 24 15,0 50 1,0-99 0,0 50-1,0-51 17,0 1-17,0 25 1,0-25-1,0-1-15,0 1 16,0 0-16,0 25 16,0-26-1,0 26 313,0 0-312,24-1-16,-24 26 16,25-1-1,0 1-15,0-26 16,-25-24 0,25 0-1,24 49 1,-24-49-1,0 25 1,0-1 0,24 1-1,-24-25 1,25 49 0,-1-24-1,1-1 1,24 1-1,-49-50 1,74 25 0,-24-1 15,-26-24-15,75 0-1,-24 25 1,-26-25-1,50 0 1,-50 25 0,100-25-1,74 50 1,-49-1 0,148-24-1,-99 25 1,-174-50-1,75 25 1,-25-25 0,-74 0 15,49 0-15,-74 0-1,24 0-15,-24 0 219,0-50-203,49-25-1,50 26 1,-24-26-1,-1-49 1,-74 100 0,-1-1-1,-24 0 1,0 0 0,25-49-1,50-149 1,-26 99-1,1-100 1,-25 100 0,-25 99 15,0-49-15,0 24-1,0 26 1,-25-26-1,25 25 1,-25 0-16,25-24 16,0-1-1,-25 25-15,0 25 16,25-49 0,-24-1-1,24 25 1,0 1-1,-25-51 1,0 50 0,0-74-1,-24-50 17,24 100-17,-25-51 1,25 51-1,1-1 1,-1 1 0,25 24-1,-25 0 1,25 0 0,-25 25-1,25-25 1,0 1-1,-25-26 220,-24 0-220,-50 1 1,49 24-16,0 0 16,-24 0-1,24 1 1,-24-51 0,0 50-1,24-24 1,25 49 140,25-25-140,-25 0-1,0 0 1,1 25-16,24-24 16,-25 24-1</inkml:trace>
  <inkml:trace contextRef="#ctx0" brushRef="#br0" timeOffset="15219.8224">29146 3274 0,'0'0'0,"24"0"31,1 0 0,-25 25-31,50-25 16,-25 0-1,99 74 17,-100-74-17,1 25-15,25 0 16,-1-25-16,-24 50 15,50-26 1,73 100 0,51 25-1,-100-99 1,75 99 0,49 24-1,-49-49 1,222 199-1,-172-100 1,49 124 0,-1-24-1,-123-125 17,174 249-17,-26 24 1,-173-297-1,149 347 1,0-1 0,-174-271-1,100 197 1,-174-322 0,24 0-16,-49-74 15,25-1-15,-25 1 235,-50 74-235,-24 74 0,49-98 15,-49 48 1,24-48-16,0 24 15,-173 99 1,124-74 0,-149 74 15,50-74-15,74-100-1,-100 100 1,26-99-1,-149-1 1,49-24 0,224 0-1,-150-25 1,-73 0 0,197 0-1,-73 0 1,-1 0-1,100 0 1,-50 25 0,74-25-1,-99 0 17,50 0-17,25-25 1,-26 0-1,-24 0 1,50 25 0,-50-24-1,0-26 1,50 50 0,-75-74-1,99 49 1,-148-50-1,-50-49 1,173 50 15,-49 24-31,75 26 16,-51-51-16,26 75 16,49-49-1,0 49 110,25-25-78,0 0-31,-25-25-16,1-24 15,24 24 1,-25-49-16,-50-50 16,26 50-1,-26-50 1,75 124-1,-24 1 1,24-1 31,-25 25-31,0 0-1,25-25 1,0 0-16,-25 0 15,25 1 1,-25 24 0,1-25 15,-1 0-15,0 0-1,-74 0 1,0-24-1,24 24 1,1-25 0,24 25-1,25 1 1,25-1 15,-24 25-31,-1 0 31,25-25 16,-25 25-47,0 0 32,25-25-17,-25 25 32,25-25-31,-25 1-1,1-1 17,-1 25-17,25-25 1,-25 25 15,25 25 110,0 0-126,25-1 1,0 1 31,-25 0 0,24 0 15,-24 0-46,0-1 15,25-24-15,-25 25-16,0 0 47,25 0-47,0-25 15,-25 25 16,0 0-15,25-25 0,-25 24 15,0 1 0,25-25 47</inkml:trace>
  <inkml:trace contextRef="#ctx0" brushRef="#br0" timeOffset="16396.3581">26963 8781 0,'0'25'31,"0"-1"16,24-24-16,1 0 1,0 0-1,25 25-16,-1 0 1,-24-25-16,25 0 16,-25 25-1,-1-25 1,1 25 0,25-25-1,-25 0 1,-1 0 15,1 0 0,0 0-15</inkml:trace>
  <inkml:trace contextRef="#ctx0" brushRef="#br0" timeOffset="21755.7625">28873 3770 0,'124'100'203,"49"123"-187,26 0-16,-1 50 15,1 0 1,73 74-16,-73-74 15,24 49 1,174 224 0,-273-372-1,25 148 1,-50 100 0,-74-199-1,-25 149 1,0-198-1,-75 74 1,1-75 0,49-148 15,0 0-15,1-25-1,-1 0 16,0 0 1,-74 25-32,-100 99 15,-24-25 1,50-49-16,48-1 16,-23 1-16,-1-25 15,50-1 1,-174-24-1,198 0 1,1-24 0,-25-26-1,-25-99 1,74 100-16,25 24 16,-24-25-1,24 1 1,0 49-1,25-25-15,-25 0 16,25-25 0,-25 50-1,1-49 1,-26-75 0,0 25-1,-24-50 1,49 49-1,25 76 1,-25-26 0,25 0 15,0 26-15,0-26-1,0 25 1,0 0 15,0 1 47,-24 24-31,24 24 125,0 1-156,0 0 15,0 0-16,0 0 1,0-1 15,0 1 1,0 0-17,0 0 1,0 0 31,0-1 15,0 1-15,0 0 0,0 0 78,0 0 78,0 0-172,-25-25 219,0 0-234</inkml:trace>
  <inkml:trace contextRef="#ctx0" brushRef="#br0" timeOffset="24660.8359">28699 7689 0,'25'0'140,"-25"25"-140,25-25 16,-25 25 0,24-25-1,1 25 1,0 0-16,0-1 15,-25 1 1,25 0 15,24 0-15,1 24 0,-25-24-1,-1 0 16,1-25-15,-25 25 93</inkml:trace>
  <inkml:trace contextRef="#ctx0" brushRef="#br0" timeOffset="36828.0416">16272 992 0,'25'0'78,"24"0"-62,100 25-16,99 49 15,124 26 1,50 24-16,124 49 16,-50 51-1,198 148 1,-471-224 0,-74-24-16,0 0 15,-74 0 1,-1-74-16,0 49 15,-49 25 1,0-24 15,-25 24-15,-99 272 0,-50-73-1,50-174 1,-75 49-1,75-24 1,-25 49-16,-50-49 16,25-1-16,1-49 15,24-24 1,-100-1 0,150-50-1,49-24 1,0-25-1,0 0 251,1 25-219,24 0-31,-50 0-1,0 24-15,26 1 16,-1-1-1,0-49-15,25 25 16</inkml:trace>
  <inkml:trace contextRef="#ctx0" brushRef="#br0" timeOffset="38419.2333">18157 4961 0,'0'25'15,"0"0"17,-25-1 46,25 1-78,-25 50 15,-24 73 1,-1-48-16,1 24 16,24-50-1,0 25 1,25-49 0,-25-25-1,25-1 1,0 1 62,25-25 125,49 0-187,-24 0-1,24 0-15,1 0 16,-1 0 0,-24 0-1,49 0 1,-49 0-1,-1 0 1,1 0 0,-25 0 15,0 0 16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43:25.575"/>
    </inkml:context>
    <inkml:brush xml:id="br0">
      <inkml:brushProperty name="width" value="0.05292" units="cm"/>
      <inkml:brushProperty name="height" value="0.05292" units="cm"/>
      <inkml:brushProperty name="color" value="#FF0000"/>
    </inkml:brush>
  </inkml:definitions>
  <inkml:trace contextRef="#ctx0" brushRef="#br0">11782 1166 0,'-99'0'47,"198"0"-47,-223 0 0,25 0 15,0 25 1,49 24 0,-74-49-1,99 0 1,-24 0 0,24 0 30,25 25-30,0 0 0,-25 24-1,-25 51 1,-49 98 0,-99 298-1,123-248 1,51-198-1,24 24 1,0-49 47,24-25-17,1 0-46,-25 25 16,25-25 0,-25 25-1,50-25 1,-1 24-16,1 1 16,24 0-1,25 0 1,100 25-1,-125-50 1,50 24 0,-49-24-1,49 25 1,0-25 0,-99 0-1,99 0 1,0 50-1,-50-50 1,1 0-16,-26 0 16,-24 0-1,25 0 1,-26 0 0,100 0-1,75-25 1,-1-74-1,224-199 1,-124 75 0,-249 148-1,50 1 1,-74 74 0,-25-25-1,0 0 79,0-24-94,0 24 16,0 0-1,0-24-15,0 24 16,-25 0-1,1 0 1,-1 0 0,-99-24-1,49-1 1,-73 0 0,-125-49-1,124 25 1,-124-75-1,124 75 1,25 24-16,75 25 16,-26-24-1,26 49-15,-26-50 32,25 50-17,26 0 1,-26 0-1,-74 0 1,-124 0 0,74 0-1,-148 0 1,173 0 0,99 0-1,26 0 1,-26 0-1</inkml:trace>
  <inkml:trace contextRef="#ctx0" brushRef="#br0" timeOffset="5793.1911">17884 0 0,'-25'0'125,"-24"0"-94,-1 0-15,-74 0-16,-50 0 15,75 0 1,-50 0-16,-49 0 16,-149 0 15,198 0-15,-74 0-16,49 0 15,75 0-15,0 0 16,24 0-1,-272 0 1,74 50 0,174-26-1,0-24 1,74 0 0,-50 50-1,26-25 1,-50 49-1,49-74-15,0 25 16,1 0 0,-50 49-16,24 1 31,-24-26-15,74-49-1,25 25 1,0 0 62,0 0-62,0 0-16,-25 24 15,25-24 1,0 0-16,0 0 31,0 24-31,-25-24 16,1 25 15,24-1-15,0-24-1,0 0 16,0 0 32,24-1-47,1-24-1,0 0-15,25 25 16,-1 0-1,1 0-15,24 0 16,50 24 0,-49-24 15,74 49-15,-25-24-1,0-25 1,74 74-1,-49-74 1,-99 24 0,49-24-1,74-25 1,-73 0 0,24 0-1,-25 0 1,-74 0-1,49 25 1,0-25 0,51 0 15,73 0-15,-124 0-1,75 0 1,-25 0-1,25 0 1,74-25 0,-24 25-1,-125-25 1,125 1 0,-125-1-1,0 25-15,1-25 16,24 25-1,-25-25-15,1 0 16,-26 1 0,1 24-16,-25 0 15,24-25 1,1 0 0,-25 25-1,99-50 1,-25-24-1,100-50 1,-150 74 0,-24 1-16,25 24 15,-50 0-15,0 0 16,0 1 0,0-51-1,0 1 1,0 49-1,-25-25 1,0 1 0,-25 49 15,-24-50-15,24 0-1,26 50-15,-1-24 16,0-1-16,0 25 15,0-25 1,-49 0 0,0-24-1,-1 24 1,-24-50 0,24 26-1,51 24 1,-26-25-1,25 26 1,0-1-16,-24 0 16,24 25-1,0 0 1,0 0 0,1 0-1,-51 0 1,26 0-1,-1 0 1,0 0 0,26 0-1,-26 0 1,25 0 0,0 0-16,1 0 15,-1 0 1,-25 0-1,25 0 17,1 0-1</inkml:trace>
  <inkml:trace contextRef="#ctx0" brushRef="#br0" timeOffset="8541.3717">19199 670 0,'74'-25'79,"25"-25"-79,25 50 15,75-49 1,24-1-16,50 0 15,-25 1 1,25-26 0,-75 51-16,26-1 15,-100 25-15,49 0 16,1-50 0,248 50-1,123 0 1,-247 0-1,297 50 1,-248-25 15,-173-1-15,124 76 0,49 24-1,-198-50 1,0 25-1,-124-49 1,24-25-16,1 0 16,-25-1-16,24 51 15,1-26 1,123 125 0,-49 0-1,-74-125 1,24 75-1,-49-74 1,25 24 0,-25 1-16,-25 74 15,74 49 1,-49 50 0,24 50-1,-49-50 1,0-149-1,-49 323 1,-50 148 0,-50-173-1,74 74 1,75-371 0,-24-100 187,-76 24-172,1 26-15,50 0-1,-75-26-15,24 51 16,1-26-16,49-49 15,50 50 1,0-25 47,-24-25 93</inkml:trace>
  <inkml:trace contextRef="#ctx0" brushRef="#br0" timeOffset="9726.5434">25053 4738 0,'-99'74'46,"74"1"-46,0-75 16,0 24 0,0 1-1,25 0 17,0 0-1,-49 24-31,-51 75 15,-24 100 1,25-76 15,74-123-15,25 0 0,0 0-1,25-25 141,25 0-156,-25 0 16,24 0 0,-24 0-16,74 0 15,-24 0 1,-1 0 0,-24 0-1,-1 25 1,-24-25-1,25 0 1,-25 0 15,-1 0 1,1 0-1</inkml:trace>
  <inkml:trace contextRef="#ctx0" brushRef="#br0" timeOffset="15220.0004">8062 5110 0,'0'-25'78,"0"-49"-78,24 24 15,26-24 1,0 24-16,-50-25 16,49 26-1,-24 24 1,0-25-1,74-24 1,0-50 0,248-248-1,-148 198 1,223-223 0,-199 249-1,-149 73 1,1 50-16,49-49 15,49-50 1,51-25-16,98-49 16,422-224 15,-397 248-15,-247 125-1,-51 24 1,150-25-1,-1 1 1,199-150 0,-199 125-1,-49 24-15,-74 25 16,-26 1-16,-24-1 16,-25 0 234,25 25-235,74 0 1,100 0-16,24-25 15,0 25 1,-25 0-16,-24 0 16,-99 0-1,-1 25 1,75-25 0,-25 0-1,0 0-15,49 0 16,1 0-16,25 0 15,-51-25 1,125 0 0,-25 1-1,-99-1 1,25 0 0,-100 25-1,-24 0-15,-1 0 16,26 0-1,-1 0-15,25 0 16,75 25 0,-25-25 15,-75 0-15,1 0-1,98 0 1,-98 0-1,198 0 1,-50 0 0,223-25-1,-123 25 1,-224 0 0,75 0-1,-1 25 1,1 24-1,248 75 1,-125 1 15,-198-76-15,25 1 0,-99-50-1,25 0 1,24 0-1,-49 0 1,0 0 0,74-25 202,149 25-202,99-25-16,-74 25 16,0 0-1,-25 99-15,0 25 16,75 149 0,-150-99-1,125 223 1,-124-199-1,123 273 1,-24-49 15,-174-199-15,149 273 0,100 199-1,-76-174 1,51 223-1,-149-173 1,-125-373 0,1 124-1,-50-222 1,0-76 187,0 51-187,0 99-1,0 24-15,25 25 16,49 124-16,-24-49 16,-26 49-1,1 398 1,-74 470-1,-75-421 1,-174 719 15,75-943-15,173-272-16,25-124 16,25-125-16,0-24 218,0 173-218,0 125 16,-49 49 0,-26 25-16,1 49 15,24-98 1,-24 247-1,-1-322 1,51 24 0,-1-222-1,0-75 173,-49 74-173,-100 50 1,-124 124-16,-24-49 16,-273-1-1,-75-198-15,99 0 16,-74 0 0,-620 0-1,-347 0 1,818 0-1,-1041-223 1,1215 0 0,173-1-1,199 100 1,149 75-16,24 24 16,26 25-1,49-25 141,-25 25-156,-74-49 16,-273-26 0,-75 26-1,26-26 1,-1 75-16,50-25 16,74-24-1,-248-199 1,274 74-1,-150-198 1,224 198 0,173 125-1,0-1 1,-25 1 171,-123-175-171,49 26 0,-25-50-16,-50-75 15,-222-421 1,173 124-16,0-248 16,-298-943-1,273 869 1,-74-348-1,248 719 1,74 497 0,0 74 156,25-25-157,-25-25-15,-24-123 16,-26-26-1,50 1-15,25-50 16,0-298 15,25 298-15,174-223 0,-100 223-1,174-174 1,-25 124-1,-174 125 1,-24 148 0,-26-74-1,-24 49 1,25 1-16,0-1 16,0 0-16,0 26 15,-25-26 1,0 25-1,0-24 1,0 24 15,49 0-15,26-25 0,-50 50-1,24-49 1,-24 49-1</inkml:trace>
  <inkml:trace contextRef="#ctx0" brushRef="#br0" timeOffset="16635.1309">8409 2108 0,'0'0'0,"-25"25"47,0-25-32,0 0 1,50 0 109,50 0-125,-1 0 16,75-49-1,99-1-15,-74 25 16,-50-24-1,0 24-15,-50 25 16,0-25 0,-24 25 15,-25 0-15,0 0-1,49 0 1,-49 0-1,24 0 1,-24 0 15,0 0-15,0 0 31,0 0-16</inkml:trace>
  <inkml:trace contextRef="#ctx0" brushRef="#br0" timeOffset="17265.9011">9575 1315 0,'0'24'47,"0"1"0,0 0-32,0 25-15,0-1 16,0 1 0,0-25-1,0-1 1</inkml:trace>
  <inkml:trace contextRef="#ctx0" brushRef="#br0" timeOffset="18508.8281">9575 1612 0,'24'0'203,"1"0"-187,0 0 0,0 0-1,0 0-15,-1 0 16,1 0 0,0 0-16,25 25 31,-1-25-16,-49 25 1,25-25 0,0 0-1,0 0 1,-25 25 0,24-25-1,-24 25 1,25-25-1,-25 24 204,0 26-172,-25 24-31,-24 26-1,-26-26-15,26 25 16,-1-49 0,50-25-16,-25 24 15,1-24 1,-1-25 15,0 25 0,25 0 32,-25-25 46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44:16.932"/>
    </inkml:context>
    <inkml:brush xml:id="br0">
      <inkml:brushProperty name="width" value="0.05292" units="cm"/>
      <inkml:brushProperty name="height" value="0.05292" units="cm"/>
      <inkml:brushProperty name="color" value="#FF0000"/>
    </inkml:brush>
  </inkml:definitions>
  <inkml:trace contextRef="#ctx0" brushRef="#br0">3150 9178 0,'-25'0'47,"1"0"-31,-1 0 15,0 0-16,0 0 1,-24 0 0,24 0-1,-25 0 1,-49 0 0,49 0-1,1 0 1,-26 0-1,50 25 1,-24-25 0,24 0-1,0 0-15,0 0 16,25 24 0,-49 1-16,-1 0 15,-49 99 1,-149 198 15,-25 75-15,149-149-1,74-173 1,50-50 0,0-1-1,0 1 16,0 0-31,0 25 16,0-1 0,0 26-1,-24-1 1,24-49 0,0 0-1,0-1 1,0 1 15,0 25-15,0 24-1,0-49 1,0 74 0,0-74-1,0 25 1,24-1-1,-24-24 1,25 25 0,0-1-1,25 1 1,24 24 0,-24-24-1,-25-25-15,-1 24 31,26-24-31,0 25 16,-26-25 0,76 74-1,-26-50 1,-49-49 0,24 50-1,1-25 1,24 0-1,1-1 1,-26 1 0,75 25-16,-49-50 15,99 49-15,-26-24 16,-48 0 0,24 25-1,-25-50 1,-50 0 15,26 0-15,24 0-1,-25-25 1,199-99 0,-149 49-1,75-24 1,-75 0-1,-99 49 1,99-49 0,-25-99-1,-50 24 1,26-148 0,-75 198-1,0-50 1,-50-99 15,-49 0-15,74 174-1,-74-75 1,49 150 0,-49-100-1,0 49 1,49 26-1,-74-26 1,-24 1 0,73 24-1,-148 1 1,0-51 0,148 51-1,-49-1 1,75 25 15,-1 25-15,25 0-1,0 0 17</inkml:trace>
  <inkml:trace contextRef="#ctx0" brushRef="#br0" timeOffset="3053.4702">4614 10096 0,'0'-25'32,"24"25"14,26 0-14,0 0-17,-1 0 1,1 0-16,24 0 16,1 0-1,-1 0 1,-49 0-1,99 0 1,50 0 0,-75 0-1,74 0 1,-49 0 0,-49 0-1,74 0 1,-75 0 15,-24 0-31,-1 0 16,1 0-16,0 0 15,-26 0 1,26 0 0,-25 0-1,0 0 16,-1 0-31,26-25 16,0 25 0,-1-50-1,1 50 1,-1 0 0,-24 0-1,0 0 16,0 0 1,0 0 46,-1 0-47,-24 25-15,25-25 15,0 0 0,0 0 438,0 0-453,49 0-16,1 0 15,-51 0 1,51 0-16,-26 0 15,-24 0 1,0 0 0,-25-25 437</inkml:trace>
  <inkml:trace contextRef="#ctx0" brushRef="#br0" timeOffset="4523.4597">6995 9748 0,'25'0'79,"24"0"-79,75 50 15,-24-25 1,-26-1-16,0 1 15,-49-25 1,25 25 0,-1 0-1,-24-25 1,-25 25 140,0-1-62,0 1-78,-25 0 15,25 0 0,-24 25-15,-51 49-1,26-25-15,-1 25 16,-24-49 0,74-25-16,-50 24 15,25-24 1,25 0 15</inkml:trace>
  <inkml:trace contextRef="#ctx0" brushRef="#br0" timeOffset="11744.5319">1414 16197 0,'0'0'16,"25"0"-1,-1 0 1,26 0 15,0-24-15,272-26-1,-49-49 1,372-25 0,-372 99-1,-75-49-15,-74 74 16,-25 0-16,-24 0 16,24 0-1,124 0 1,-24 0-1,-100 0 1,25 0 0,-74 0-1,-50 24 1,49-24 0,-24 0-1,49 50 1,-24 0 15,-25-26-15,0 1-16,24 0 15,-24 0-15,0 0 16,0-1 15,-1 26-31,1-25 16,0 24-1,0 51 1,0-51 0,0 1-16,-25 24 15,24 26 1,-24 24-16,25 24 16,-25 51-1,25-26 16,-25-123-15,0 0 0,0-26-1,0 1 1,0 25 0,-25 24-1,0-24-15,-24 49 16,24-74-16,-25 25 15,-24-26 1,49 1-16,-25 0 16,1 0-1,-26 0-15,-24 24 16,-198 26 0,123-26-1,124-24 16,-74-25-15,50 0 0,49 0-1,-124 0 1,50 0 0,-50 0-16,75 0 15,-25 0-15,-1 0 16,-48 0-1,-26-74 1,25 49 0,99 25-1,-49-25 1,-99-99 0,123 99-16,26-24 15,-26 24 1,51 0-1,-26 0 1,0 0-16,1-24 16,-26-1-16,1 0 15,-1-24 1,-173-224 0,50 1-1,148 148 1,-49-49-1,50 98 1,24 75 0,0-24-1,25 24 17,0 0-17,0-24 1,0 24-1,0 0 1,0-25 0,0 26-1,0-1 17</inkml:trace>
  <inkml:trace contextRef="#ctx0" brushRef="#br0" timeOffset="22859.6136">8136 6375 0,'25'0'46,"0"0"-14,-1 0-32,1 0 15,25 0 1,-25 0 0,49 0-1,0 0 1,-24 0-1,74 0 1,-25 25 0,0 24-16,1-24 15,49 25 1,-75-26-16,50 26 16,25 49 15,-50-24-16,-49-26 1,-1 26 0,1 98-1,-1 1 1,51 99 0,-76-124-1,1-75-15,-25 25 16,25 0-16,-25-24 15,0-1 1,25 75 0,0 0-1,-1-50 1,26 273 0,-50 323-1,0-373 16,0 249-15,-25-373 0,0-99-16,25 25 15,0-49-15,-24-1 16,-1 25 234,0 1-234,25-1-16,0 50 15,25 49 1,49 1-16,-24 73 15,49 373 1,-74-347 0,0 397-1,0-447 1,24 99 0,26-99-1,-51-124 16,51 124-15,-26 25 0,-24-174-1,-25 50 1,0-75 0,75 1 280,24 49-280,99 0 0,-24 74-16,74-74 15,0 25 1,-25-50-16,0 1 16,249 48-1,98-48 16,-247-100-15,272 49 0,-248-49-1,149 25 1,-272-25 0,222 25-1,100 0 1,124-25-1,-373 49 1,844 75 0,-570-74-1,-75-25-15,-25-25 16,-74 0 0,-99 0-16,-26 0 15,101 24 16,-349 1 235,26-25-250,99 0-1,198 0-15,50 0 16,347 0 0,-74 0-16,99 50 15,-75 24 1,621 50-1,-869-74 1,299-50 0,396-99-1,-546-25 1,1141-124 0,-322 124-1,-1091 99 16,-51-50-15,-272 51 172,0-1-188,0-74 15,0-100 1,100-74-16,98-74 15,75-50 1,173-273 0,-446-74-1,0-347 1,0 446 0,0 446-1,0 175 1,-124 24 187,-74-75-187,-1-98-1,-24-26-15,-25-148 16,-49 0-1,148 49-15,25 25 16,24-124 0,100 348-1,0-1 1,0 25 0,-24-74 155,-1 25-155,25 24 0,0 25-16,0 0 15,25-24 1,49 24-16,50-25 16,124-74-1,-99 50 16,173-100-15,-24 50 0,-124 50-1,123-149 1,-297-25 0,0 99-1,0-149 1,0 25-1,0 174 1,-49-75 0,24 125-1,25-1 1,-25 25 0,-24-24 171,-100-150-171,-50 1-16,50-100 15,50 1 1,0-26-16,99-24 16,0-124 15,0 198-16,0 198 1,0 26 0,0 24 109,-25-25-110,-24-99 1,-1-24 0,-74-26-16,25 100 15,-75-99 1,25 24-1,-322-248 1,248 199 0,-174-273-1,174 322 1,198 125 0,0 49-1,0-25 188,0 25-171,-173-50-32,-25 1 15,-125-26 1,51 26-16,-1-125 15,-123-124 1,172 100-16,1-25 16,-24-75-1,197 224 1,-24 49 0,49 75 15,-24-75 156,-249 25-171,-49 0 0,-273 0-16,-49 25 15,-125-1 1,249 26-1,24-25 1,-24 49-16,-1-24 16,224-25-16,-75-1 15,149 26 1,100-25 0,148-25-1,0 0 188,-49-25-187,-274 0 0,-98 25-1,-100 0-15,-198 25 16,-99 49-1,-199 75-15,75-74 16,-50 24-16,198-99 16,348 0-1,-25 0 1,421 0 203,-74 0-204,-198 0 1,-323 49-16,-123 76 16,-100-51-1,-596 25 1,274-99-1,-124 0-15,197 0 16,374-99-16,321 74 16,199 25-1,74 0 1,150 0 234,-26 0-234,-99 0-1,-24 50-15,-1-1 16,-49 1-1,-25-25-15,24 0 16,1-25 0,-99 0-1,247 0 1,50 0 593,75 0-577,74-50-17,50 25 1,74 25-16,-25-49 15,50-1 1,49-24-16,-49-1 16,25 50-1,-249 25 1,-73 25 140,24 25-156,-50-1 16,0 51-1,26-26-15,-1-24 16,0 98 0,25-123-1,0 50 1,0-51 31,25-24-32,49 0 1,75 0-16,25-24 16,24-51-16,-24 1 15,-1 24 1,75 1 0,-24 24-1,-100 25 1,124 49-1,124 100 1,-273-74 0,174 24-1,-174 25 1,-25-99 0,-49 49-1,0-24 16,-25 24-15,0 1 0,0-51-1,0 26 1,0-25 0,0 0-1,0 123 1,0 100-1,50-74 1,49 49 0,-25-148-1,-74-26 188,0 75-203,0 100 16,0-26 0,25 25-16,0 75 15,0-75 1,24-49-16,1-50 16,49 99 15,0 25-16,-74-149 1,0 25 0,0-74-1,-25-25 1,0 0 46,25-25-46,24 0 47,-24 0-63,25 0 15,-26 0 1,26 0-16,24 24 15,26-24 1,49 0 0,-100 0-1,26 25 1,-51-25 0,1 0-1,0 0 1,0 0 15</inkml:trace>
  <inkml:trace contextRef="#ctx0" brushRef="#br0" timeOffset="27796.3323">9252 13965 0,'-49'0'47,"-51"25"-47,-49 74 15,-24-25 1,-1 1-1,-123 99 1,49-50 0,123-75-1,26-24 1,-50 49 0,-123 75-16,24-25 15,49-25-15,50-24 16,100-50-1,-51 24 1,-172 26 0,172-51-1,-296 125 1,147-99 0,150 0 15,25-26-16,49-24 1,0 0 0,0 0 77,1 0-61,-1 0-17,-25 25 1,1 0-16,-1 0 16,0-25-1,1 25-15,24-25 31,-25 24-15,1-24 0,24 0-1,0 0 32</inkml:trace>
  <inkml:trace contextRef="#ctx0" brushRef="#br0" timeOffset="29303.7681">5457 15081 0,'-50'50'63,"-24"-25"-48,24 24-15,26 1 16,-76-1-16,26 26 16,49-50-1,-49 24 1,49-49-1,0 25 17,0-25-32,1 50 93,-26 24-77,0-24 0,1-25-16,24 24 15,0-24-15,0-25 32,0 0-32,25 25 31,0 0 109,25-25-108,0 0-32,25 24 15,-1-24 1,-24 25-16,74 0 16,-24-25-1,49 0 1,-50 25-1,25 0 1,100-1 0,-125-24-1,1 0 1,-51 0 0,1 0-1,0 0-15,0 0 16,0 0-1,-1 0 32,1 0-47,-25 25 63</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45:22.158"/>
    </inkml:context>
    <inkml:brush xml:id="br0">
      <inkml:brushProperty name="width" value="0.05292" units="cm"/>
      <inkml:brushProperty name="height" value="0.05292" units="cm"/>
      <inkml:brushProperty name="color" value="#FF0000"/>
    </inkml:brush>
  </inkml:definitions>
  <inkml:trace contextRef="#ctx0" brushRef="#br0">33561 7243 0,'-99'25'235,"-26"99"-220,1 0 1,0 0-16,50 0 16,0-75-1,24 1-15,50-25 16,0 0 0,0-1-1,-25 1 1,-24 124-1,-75 198 1,-25-24 0,149-249-1,-50-24 17,25-25-32,25-1 15,0 1 16,0 0-15,-24 0 0,-1 49-1,0-74 1,25 50 0,-25-50-1,25 25 1,-25-25-1,25 49 1,-24 1-16,-1 0 31,25-1-31,-25 1 16,0-1 0,25 1-16,0-25 0,0 24 15,0-24 1,0 25-1,0 49 1,0 199 0,0-174-1,0 99 1,0-74 0,25-100-1,0 1 1,0-25-1,-25 24-15,49 1 32,-49-25-32,50 0 15,-1 24 17,26-24-17,-50 0 1,24-25-1,1 49 1,-25-49 0,198 100-1,-149-100 1,25 49-16,-49-49 16,0 25-16,-1-25 15,50 0 1,-49 0-16,49 0 15,-24-25 1,74 0-16,-1-24 16,-148-50-1,0-75 17,0 100-17,0-125 1,0 26-1,0 24-15,0-99 16,0 74-16,0-49 16,0 99-1,0-149 1,0 99 0,0 149-1,0-74 1,0 25-1,0-1 1,-49-148 0,24 149-1,-49-50 1,24 49 0,25-49-16,-24 75 15,-1-51 1,-74-48-1,74 48 1,25 51 0,-24-26-1,-1 26 1,50 24 0,-25 0-1,25 0 1,-24 1-1,-1-1 17,25 0-32,-50-49 15,25 49 17,25 0-17,-24 0 1,-1 0-1,0 25 1,0-24 15,0 24 16</inkml:trace>
  <inkml:trace contextRef="#ctx0" brushRef="#br0" timeOffset="2136.9354">31452 9947 0,'0'24'110,"-24"-24"-63,-1 0-16,0 0-15,0 0-16,-24 25 31,24-25-31,-25 0 15,-24 0 1,24 0 0,-24 0-1,-26 0 17,51 0-17,-50 0 1,-1 0-1,51 0 1,-150 0 0,125 0-1,0 0-15,24 0 16,-25 0-16,1 0 16,24 0-1,-24 0 1,0 0-1,24 0 17,25 0-17,0 0 1,1 0 15,-1 0-15,0 0 78,0 0-63,0 0-16,1 0-15,-1 0 16,0 0 15,0 0-15</inkml:trace>
  <inkml:trace contextRef="#ctx0" brushRef="#br0" timeOffset="3571.413">29964 9550 0,'0'0'0,"-25"0"16,0 0-1,25 25-15,-24-25 16,-26 49 0,-148 26 15,123-26-15,26-49-16,-1 25 15,50 0-15,-50-25 16,26 0 15,-1 0 0,25 25 1,0-1 202,25 26-218,49-25-1,-24 74 1,49-49-16,-50-1 15,26 26 1,-50-50 15,-1-25 1,-24 24-17,25-24 1,0 0 31,-25 25 46</inkml:trace>
  <inkml:trace contextRef="#ctx0" brushRef="#br0" timeOffset="11215.707">124 2604 0,'0'0'0,"0"-24"47,50-1-32,49-50-15,25 26 16,50-50-16,49-1 15,-25 1 1,50-50 0,273-24-1,-25 24 1,-297 99 0,24 25-1,-99 25 1,-74 0-1,24 0 1,0 0 0,174 0-1,149 0 17,-223 0-17,297 25 1,-173 0-1,49-25 1,1638 0 0,-1390 0-1,-99 0-15,-25 25 16,-99 25-16,-99-50 16,174 0-1,1165-25 1,1092-75-1,-1861 51 1,-198-1 0,-496 50 15,-124 0-15,74 0-1,-50 0 1,-49-25 187,50 25-172,124-49-31,222 49 16,225-50-1,197 50 1,869-25 0,-348 149-1,-991-74 1,123 24 0,-273-74-1,75 25-15,-74 0 16,49-25-1,0 25-15,-75-25 16,26 50 0,-50-1 15,-125-24-15,125 25-1,149 24 1,-100 0-1,125 26 1,-75 24 0,-99-50-1,74 50 1,-99-74 0,-50-26-16,26 51 15,24 24 1,-25-49-16,99 99 15,125 74 1,-1-25 0,-198-99-1,50 50 17,-25 0-17,-75-50 1,-24-24-1,-1 24 1,1-74 0,-25-25 265,24 49-281,150 51 16,-26 24-1,1 24-15,74 26 16,-25 49-1,-24 25-15,-75-49 16,25 198 0,-100-224 15,75 125-15,-25-124-1,-74-100 1,-25 100-1,0-50 1,0-25 0,0 199-1,0-125 1,0-24-16,0 0 16,0-50-16,0 25 15,0-25 1,0 273-1,0 124 1,0-272 0,0 247 15,0-347-15,0-50 202,0 26-202,50 73-16,49 75 31,-74 25-31,24 198 16,76 794-1,-125-396 1,0-522 0,0 50-1,-25-224 1,0-73 0,-25 98-1,-24-49 1,49-75-1,-49 50 1,74-74 0,-25-25 187,-50 74-188,-24 149-15,-50 25 16,1 0-16,-76 49 16,-24 25-1,-49 26-15,-1-26 32,-496 496-17,-421 1 1,743-547-1,-520-173 1,695-124 0,173 0-16,-25 0 15,-74 0-15,123 0 16,26 0 0,49 0 155,-49 0-139,-373 0-32,-98 0 15,-299 0 1,-346 0-16,-348 0 16,-1414 0-1,1588 0 1,-1266 0-1,299-223 1,1413 49 0,298 25 15,124-173-15,471 322 171,-25-25-156,-123 0-15,-175-24-16,-73-50 16,-150 74-1,25 0 1,-570-49-1,149-100 1,669 100 0,-24-1-1,297 50 1,-25 25-16,50-25 187,-99 25-155,0-24-32,-25-1 15,25-74 1,-25 24-16,24-24 16,-24-50-1,-124-421 1,25-323-1,25 198 1,74-247 0,99 619-1,0 323 173,0-49-157,-49-100-31,-25 0 31,-25-124-15,74-25 0,50 100-1,0-199 1,0-173-1,0 272 1,0-273 0,0 472-1,0 50-15,0-26 188,0-49-188,0-149 15,0-74 1,0 74-16,0-99 16,0 25-1,0-397 1,0 421 0,50-272-1,-1 173 1,1 249-1,24-1 1,-74 149 0,0 0-1,0 1 17,0-26 139,0 0-155,-49-49-16,-1-50 16,25 0-1,25-24-15,-25-26 16,25-24 0,0 0-1,0-149 1,0 198-1,50-99 1,24 149 0,-49 124-1,0-24 1,-25-1 0,0 0-1,0 0 16,50-74-15,-50 24-16,49-123 16,-24 74 15,-25-50-15,0 75-1,0 74 1,0 1-1,0-1 17,0 0-1,0 0 0,0 0-15,0 1-16,0-26 15,0 25 1,0 0 0,0 1 15,0-1-15,-25 25 77,0 0-15,25-25 47</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45:59.706"/>
    </inkml:context>
    <inkml:brush xml:id="br0">
      <inkml:brushProperty name="width" value="0.05292" units="cm"/>
      <inkml:brushProperty name="height" value="0.05292" units="cm"/>
      <inkml:brushProperty name="color" value="#FF0000"/>
    </inkml:brush>
  </inkml:definitions>
  <inkml:trace contextRef="#ctx0" brushRef="#br0">4738 1712 0,'0'0'0,"-25"0"15,25 24 1,-25-24-16,25 25 31,-25-25-15,25 25 0,-25 25-1,-123 247 1,-51 100-1,125-273 1,24 50 0,25-100-1,25-49 1,0 0 0,0 0-1,0 24-15,0 50 16,0 1-1,0-1-15,0-25 32,50 75-17,-25-50 1,0-49 0,-25 24-1,49-24 1,1 0-1,-25-26 1,-1 1 0,175 124-1,99 49 1,-75-74 0,99 50-1,-24 0 1,-124-100-1,123 75 17,-74-75-17,-49 1 1,74-1 0,-49 1-1,-125-51 1,0 1-1,50 0 1,224-25 0,-125 0-1,-124 0 1,124-25 0,-49-24-1,-25-26 1,347-222-1,-248 98 1,-50 25 0,-24-24-1,-50 24-15,-25 26 16,-24 24 0,-51 24-16,1 26 15,0 24-15,-25 1 16,0-1-1,0-49 1,-74-25 0,-26 49-1,-73-98 1,-100-125 0,124 149-1,-124-173 1,149 173-1,0 25-15,-25 0 16,-74 25 0,0 24-1,-25-24 1,-124 25-16,74 24 16,-24-24-16,74 24 15,-100 25 1,-247 0-1,-75 25 1,397 0 0,-148 0-1,247 0 1,100 0-16,-1 0 16,51 0-1,-1 0-15</inkml:trace>
  <inkml:trace contextRef="#ctx0" brushRef="#br0" timeOffset="2529.7526">6871 5234 0,'0'0'0,"-50"-25"47,25 0-47,1 25 16,-26 0 0,0 0-16,-24 0 15,24 0 1,26 0-16,-51 0 15,26 0 1,-75 50 15,24-25-15,-48 74 0,24-50-1,124-24 1,-50 0-1,50 0 1,-25 0-16,-49 49 16,-26 75-16,-24 74 15,-24 0 1,-1 100 0,74-150-1,51-123 1,24 0-1,0 24 1,0 1 15,0 98-15,0-49 0,0-25-16,0 25 15,24-24-15,1-26 16,0-24-1,-25 24-15,25-49 16,0 0 0,-25-1-1,49 51 1,75 24 0,-49-49-1,123 99 1,-99-100-1,-49 26-15,0-51 32,24 26-32,-24 0 15,24 24 1,75 0 0,-50-49-1,0 0-15,-24 0 16,-26 0-16,1-25 15,99 0 1,-75 0 0,273-50-1,-74-74 1,-124 50 0,74-26-1,-24-24 1,148-124-1,-124-25 1,-124 125 15,-24 24-15,-1-124 0,-74 173-1,0-74 1,-25-49-1,-24 148 1,-125-148 0,100 123-1,-75-73 1,-124-51 0,149 100-1,-223-75 1,-149-74-1,322 149 17,-99-75-17,174 125 1,74 49 0,25-25-1</inkml:trace>
  <inkml:trace contextRef="#ctx0" brushRef="#br0" timeOffset="4587.0416">6648 8706 0,'0'0'0,"-124"0"16,-75 0 0,-222 149-1,222-74 1,-24 24-1,99-49 17,74-26-17,-74 125 1,0 25 0,25-25-16,25-1 15,-1 100-15,1-74 16,24-25-1,0 49 1,50-49 0,0-99-1,0 24 1,0 100 0,0-1-1,75 100 1,-50-124-1,-1 25 17,26-75-17,-25-74 1,0 24 0,24-24-1,1 25 1,198 74-1,25 50 1,-174-100 0,273 124-1,-223-98 1,0-26-16,-50 0 16,25 1-1,-25-26-15,0 1 16,50 24-1,-74-74 17,-26 0-17,150 0 1,-26 0 0,-98-24-1,-1-26 1,1 25-1,-1-24-15,25 24 16,0-74-16,50-25 16,-25 0-1,100-249 1,-125 125 0,-50 100-1,1-51 1,-50 125 15,0-50-15,0 0-1,0 99 1,0-74-16,0 24 16,0-49-16,0-25 15,0 1 1,0-76-1,0 26 1,-50 49 0,-98-124-1,-1 100 1,99 73 0,-49-24-1,99 100 1,-75-51-1,-49 26 1,100 24 15,-51 0-15,26 0 0,24 25 15,0 0 0,-25 25-15,-24 0-1</inkml:trace>
  <inkml:trace contextRef="#ctx0" brushRef="#br0" timeOffset="15453.1159">9128 7169 0,'0'-25'218,"0"0"-202,0 0 47,0 0-48,25-24 1,25-1-1,-26 1-15,51-125 32,-26 75-17,-24 24 1,0 26 0,-25 24-1,0 0 1,0 0-1,25 0-15,-25 1 16,0-26-16,0-49 16,25 49-1,-1-74 1,26-124 0,-50 174-1,0-50 1,0 74-1,0 25 314,0-24-298,50-1-31,24-49 15,0-50 1,26 0-16,-26 0 16,75-148-1,-99 197 1,-1-24 0,-49 100-1,25 24-15,0-25 16,-25 0 15,49-49-15,26 24-1,24-148 1,-49 148 0,-1 0-1,1 26 1,-50-1 249,0 0-233,0 0-32,25-24 15,49-51 1,25 26-16,0-50 16,25 0-1,-99 0-15,50 49 16,-26 1-1,-24 49 17,0 25-32,49-25 15,125-74-15,49-25 16,0 50 0,99-26-16,199-98 15,148-50-15,-24 50 16,-99 98-1,421-73 1,-620 148 0,-323 25-1,-24 0 1,99 0 265,124 0-281,50 0 16,-25 0-1,49 0-15,-24 0 16,0 0 0,74 0-1,521-75 1,-397 51 0,273 24-1,-75 0 1,-371 24-1,-50 1-15,-1 50 16,26-26-16,25 1 16,24 24-1,496 50 1,-124 25 0,-446-74-1,124 49 1,-248-75-1,0 1 1,-50-1 0,-25-24-16,1 0 15,-1-25 204,100 0-203,148 0-1,1 0-15,148 0 16,-74 0 0,50 25-1,495 248 1,-322 49-1,-421-223 1,24 149 0,-99-124-1,-74 1-15,-1 98 16,1-25-16,24 75 16,-49-50-1,0 422 1,-25-99-1,-75-273 17,-98 372-17,-51-124 1,100-249 0,25 225-1,99-324 1,0-148 203,0 124-219,-25 99 15,-49 25 1,0 24-16,-26 1 15,-24 148 1,-173 745 0,-125-25-1,248-670 1,-74 124 0,149-397-1,25-74-15,-26-25 16,100-99 171,-148 149-171,-249 198 0,-50 25-16,100-100 15,-99 75 1,-100-198-16,25-25 31,-645 0-15,-173-149-1,570-25 1,-819-149 0,522 75-1,644 49 1,-124 26-1,422-1 1,124 0 172,-74 0-188,-75 0 15,-173 25 1,-26 0-16,-148 0 15,-50 0 1,-371-74 0,445-25-1,-346-125 1,322 100 0,322 100-1,149 24 173,-24-25-157,-75-25-31,-174-24 16,-148-50-1,148 25-15,-49-25 16,74 24-1,0-73-15,-198-150 32,322 199-17,-99-124 1,99 75 0,149 123-1,0 25 204,0-49-219,0-50 16,-99-75-1,24-98-15,-74-150 16,1-99-1,-100-173 1,173 397 0,-24-50-1,74 198 1,25 124 0,0-49-1,0 74 1,0-24 187,0-51-187,0-73-1,0-50-15,0-50 16,-25 0-1,25-25 1,-49 1 0,49-100-1,0 273 1,0 99 0,0 0-1,0 0 48,0-24-48,0-1 1,0 25 0,0 0-16,0 1 15,0-26 1,0 25 46,0 0-62,0 1 16,0-1 0,0 0-1,0 0 32</inkml:trace>
  <inkml:trace contextRef="#ctx0" brushRef="#br0" timeOffset="18761.6444">22622 17909 0,'0'0'0,"-50"0"16,1 0-1,-51 0 1,76 0 15,-1 0-15,0 0 15,-198 25-15,148-25-1,26 0-15,-1 25 16,25-25-16,-24 0 16,24 24-1,0-24 1,-24 25-1,-1 25 1,-74 24 0,49-24-1,51-50 1,-1 49 0,0 1-1,0 24-15,-24-74 16,49 50-1,-50 0 1,50-1 0,-25-24-1,0 50 1,25-51 0,-49 26-1,49 0 1,-25-1-1,25 1 1,-25-25 0,25-1-16,0 1 15,0 0-15,0 0 32,0 0-1,0-1-31,0 1 31,25-25 0,25 0-15,49 0 0,0 0-1,-25 0-15,-24 0 16,49 0-16,25 0 15,-24 0 1,-1 0-16,25 0 16,-50 0-16,1 0 15,49 0 1,148 0 0,-73 0-1,-125 0 1,174 0-1,-74 0 17,-124 0-17,74 0 1,-25 0 0,0 0-16,75 0 15,-50-25-15,49 25 16,-24-24-1,50 24 1,-51 0 0,-73 0-1,-1 0 1,-24 0 0,0 0-1,-26 0 1,1 0-1,0 0 17,0 0-17,0 0 1,-1-25 15,1-50-15,-25 1-1,50-25 1,-50 49 0,0-24-1,0 24 1,-25 0 0,-74-74-1,49 75 1,-49-1 15,0-24-15,-1 24-1,-48-24 1,-26-1 0,100 51-1,-100-51 1,100 75-1,-1-25-15,50 1 16,-24 24-16,24 0 16,0 0-1,0-25 1,-24 25 0,-51 0-1,1 25 1,-149 74-1,75-50 17,-26 26-17,125-75 1,49 0 0,-25 0-1,1 0 1,24 0-1,0 0 1,0 0 0,0 0 15,1 0 0,-1 0 0,0 0-15,0 0 15,0 0 16</inkml:trace>
  <inkml:trace contextRef="#ctx0" brushRef="#br0" timeOffset="20473.1506">21903 17934 0,'0'-25'47,"0"0"-16,-25 0-15,25 1-1,-25-1-15,25-25 16,0 1 15,0-1-15,0 0-16,-25 26 15,25-26-15,0 25 16,0-49 0,0-1-16,0 1 15,0-50-15,0 0 16,-25 74-1,1-24 1,24 49 0,0 0-1,-25 0 48,25 1-63,0-1 31,0-25-15,-25 25-1,25 1 1,0-1 0,0 0-1,0 0 1,0 0 15,0 1-15,0-1 46,0 0-46,0 0-1,0 0-15,0 1 32,0-1-17,-25 0 1,0 0 0,0 25 30,1 0-14,-1 50-1,0 24-15,-25 25-16,1 1 15,-26 73 1,51-123 15,-1-25-31,25 24 16,0-24-1,0 0-15,0 0 47,0-50 94,0 0-126,0 0 1,0-49-16,74-1 16,-24 26-1,-25-1 1,-1 1 0</inkml:trace>
  <inkml:trace contextRef="#ctx0" brushRef="#br0" timeOffset="22202.2341">21729 16396 0,'0'0'0,"25"25"250,0-25-234,-1 0 0,-24 25-16,50-25 15,0 24 1,-26 1-16,51 25 31,-1-25-31,50 24 16,-74-24-1,24 0 1,-24 0 0,-25-1-1,49 26 1,-49-50 15,-25 25-15,25-25-16,-1 25 31,1-25 47</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50:15.867"/>
    </inkml:context>
    <inkml:brush xml:id="br0">
      <inkml:brushProperty name="width" value="0.05292" units="cm"/>
      <inkml:brushProperty name="height" value="0.05292" units="cm"/>
      <inkml:brushProperty name="color" value="#FFC000"/>
    </inkml:brush>
  </inkml:definitions>
  <inkml:trace contextRef="#ctx0" brushRef="#br0">28823 0 0,'0'0'0,"0"25"32,0 0-17,0-1 1,0 26-1,0-25 1,0 99 0,-25 25-1,25 24-15,-49 1 16,-1 24-16,-24 26 16,24-1-1,0-50 1,50-98-1,0-50 32,-24-25 16,24-25-1,0 0-30,0 0-17,0 0 1</inkml:trace>
  <inkml:trace contextRef="#ctx0" brushRef="#br0" timeOffset="4631.749">26268 8186 0,'-25'-25'109,"-24"0"-62,49 0-47,-50-24 15,1 24 1,24 0-16,0-25 16,0 25-1,0 1 1,1-1 0,-1 0-1,0 0 1,-25 25-1,1-25 1,24 25 0,-25-24-1,1 24 1,-26 0-16,-24 0 16,0 0-1,-50 0-15,75 0 16,-75 0-1,50 0 17,24 0-17,-49 0 1,0 0 0,99 0-1,-49 0 1,49 24-1,0-24 1,0 25 0,1 0-1,-100 124 1,-75 99 0,100-25-1,-25 50 1,74-124-1,25-124 17,25 24-17,0-24 1,0 0 0,0 173-1,-24-74 1,-26 124-1,50-74 1,0-124 0,0 74-1,0-75 1,0 26 0,0 173-1,25-99 1,0-25-16,-1 74 15,26-24 1,0 49 0,-1-25-1,26 125 1,-26-174 0,-24-100-1,0 1 1,25 24-1,-1-49 1,75 49 0,99 26-1,-123-75 1,98 74 0,-123-74-1,197 49 1,76 0-1,-125-49 17,298 0-17,198-25 1,-347-50 0,75-123-1,-224 24 1,-149 74-1,1-49 1,-1 50 0,1-75-1,-51 0 1,-24 75 0,0-75-1,0 0 1,0 75-1,-49-100 1,-1 25 15,1 1-31,-1-1 16,25 74-16,0-24 16,-24-50-16,24-24 31,-25 24-31,1-198 15,24 223 1,-25-224 0,1 100-1,24 149 1,-25-124 0,-49 24-1,74 150 1,-99-75-1,50 74 17,-1 1-32,1-1 15,49 25-15,-49 0 16,49 0 0,-198-99-1,-1 50 1,150 24-1,-100 26 1,50-51 0,75 50-1,-75 1 1,74-1 0,1 25-1,49-25 1,-25 25-1,0 0 17,0 0-17,0 0 17,-49 0-17,-1 0 1,-73 0-1,98 0 1,25 0-16,-49 0 16,24 0-16,25 0 15,-24 0 1,24 0-16,0 0 16,0 0-1,1 0 16,24 25-31,0 0 47</inkml:trace>
  <inkml:trace contextRef="#ctx0" brushRef="#br0" timeOffset="7248.1833">26789 3349 0,'-25'-25'15,"25"0"1,-25 25 0,1-25-1,24 0 1,-25 25-1,-74-24 1,-249 24 15,125 0-15,-397 24 0,-75 76-1,447-76 1,-173 51-1,322-50 1,-1-25 0,26 49-1,-1 50 1,-73 75 0,73 25-1,26-100 1,-1 50-1,50-50 17,0-74-17,0 49 1,0-24 0,0-1-16,0 50 15,0 50-15,99 50 16,-49-50-1,-1 24 1,26-24 0,-26-99-1,26 49 1,198 199 0,-149-174-1,149 223 1,-174-198-1,99 24 17,-123-74-17,-1-74 1,50 50 0,25-26-1,0 1 1,24 0-1,1-26-15,99 1 16,-149-25 0,-50 0-16,75 0 15,50 0 1,-1-25-16,-49-24 16,0-26-1,-50 26-15,-49-1 16,198-173-1,-124 24 17,24 1-17,-48-25-15,24-224 16,-75 224-16,-24 49 16,0 1-1,24-125 1,-24 174-1,-25 25-15,0 0 16,0-1-16,0 1 16,-25-74-1,-74-125 1,25 75 0,24 123-1,-49-48 1,-50-1-1,75 99 1,-75-49 15,75 99-15,24-25-16,0 25 16,1-25-16,24 25 15,0 0 1,-99 25-1,-74 25 1,123-1 0,1-24-1,24 0 1</inkml:trace>
  <inkml:trace contextRef="#ctx0" brushRef="#br0" timeOffset="17584.3174">16396 2778 0,'0'-25'360,"50"1"-329,-50-1 0,49 0-31,26 0 16,-1 25 0,-49-25-1,0 0 1,-1 25-1,1 0 17,0 0-17,49-24-15,1-26 16,49 25 0,-50 25-1,50-49 1,-25 49-1,-49 0 17,-25 0-17,24 0 1,26 0 0,49 0-1,-74-25 1,24 25-1,-24 0 1,-26 0 0,26 0 15,0 0-31,24 0 16,75-50-1,-75 50 1,-24 0-16,-1 0 15,-24 0 1,25 0 0,-1 0-1,1 0 1,223 0 0,-25 0-1,273-25 1,-174 1-1,-248 24 1,1 0 0,-76 0-1,26 0-15,0 0 16,-1 0-16,1 0 16,-1 0-1,51 0 1,-76 0 15,1 0-15,0 0 15,0 0 563,24 0-579,-24 24 1,0-24 0,0 0-1,0 0 1,0 25-16,-1-25 15,51 0 17,24 25-17,-99 0 1,50-25 0,-26 25-1,1-25 1,74 24-1,1 26 1,-51 0 0,26-1-1,-51 1 1,26-25 0,0 0-1,-50-1 1,24-24 15,1 25-15,0-25-1,25 50 1,-26-1 0,26 26-16,0-26 15,-25-24-15,-25 25 16,24-1-1,1-24 1,25 149 0,-25-100-1,49 174 1,50 124 0,-74-248-1,-1 100 1,-49-150-1,25 0 1,-25-49 0,0 0 327,0 0-327,25 24-16,-25 1 16,0 0-1,0 49-15,0-25 16,0 50 0,0-74-1,0 49 1,-25-24-1,25-51 17,-25 51-17,0 24 1,1-74 0,24 24-1,0-24 1,0 25-1,-25-1 1,25 1 0,0-25-16,0 0 15,0 24 1,-25-24-16,0 0 16,25 0-1,0 49 1,0-24 15,0 49-15,-49 25-1,49-74 1,0-1 203,-25 26-219,-25-1 15,1-24 1,24 74-16,-50-75 16,1 50-1,-25 26 1,24-1-1,-123 24 1,-25 1 0,148-99-1,-24-50 1,49 0 0,-396 25-1,173-25 1,223 0 15,-446 24-15,323 1-1,123-25 1,0-25 0,1 25 280,-26 0-296,-98 0 16,-75 0-16,-124 25 16,49 50-1,-272-26 1,396-49 0,75 0-16,-24 0 15,98 0 1,25-25-16,0 25 31,25-49 1297,-24 24-1312,24 0-16,-25-24 15,25 24 1,-25-174 0,-25-49-1,1 124 1,-1-74 0,50-25-1,-25 123 16,1-148-15,-1 174 0,0-75-16,0 50 15,0 24-15,25-24 16,0-25 0,-24-124-1,-1 75 1,0 73-1,25-24 1,0 75 0,0 24-1,-25 25 204,0-50-203,1-74-16,-26 0 15,50 0 1,0-49-16,0 49 16,0-174-1,0 174 1,0 0 15,0 74-15,0 25 15,25 1-15,-25-1 15,25 0-31,-25-25 15,0 26 1,0-26 0,0 25-1,0 0 1,0 1 31,0-1-32,0-25 1,0 25 0,0 1-1,0-1 1,0-50-16,0 51 16,0-26-1,0 25 16,0 0 32</inkml:trace>
  <inkml:trace contextRef="#ctx0" brushRef="#br0" timeOffset="23087.1152">17041 6003 0,'0'25'156,"-99"74"-140,24 0-16,-98 50 15,49-25 1,49 0-16,-24-50 16,49 1-1,25-75 1,-24 49 0,49-24-1,-25-25 1,0 0 46,0 0-46,-24 0 0,24 25-1,0-25-15,0 0 0,-49 50 16,-100-1 15,50 1-15,0-25-1,-24 24 1,98-49 0,-25 25-16,26-25 15,-1 0-15,1 0 16,24 0-1,0 0-15,0 0 16,0 0 0,1 0 15,-1 0-15,0 0 15,0 0 78,0 0-93,1 0-1,-1 0-15,-25 0 32,25 0-1,1-25 0,-1 25-31,-25-25 16,50 1-1,0-1 1,-25 0 0,1 25-1,-1-25 1,0 0 0,25 1-1,-25 24 1,25-25-1,0 0 32,-25 25 281,25-25-312,-24-25 15,24 1-31,-50-1 16,0-24 0,-24-50-16,49 99 15,0-49 1,-49-1-1,24 50 1,25 1 0,-24-1-1,-1 0 1,1-25 0,24 1-1,-50-1 1,26-24 15,24 74-15,-25-50-1,1 25 1,24 1 0,-49-1-1,-50-50 1,74 26-1,-99-51 1,75 51 0,-1 49-16,26-50 15,-51 25-15,26 1 16,-50-1 0,-50 0-1,50 0 1,75 25 15,-75-25-15,49 25-1,26 0 1,-26 0 0,26 0-1,24 0 1,-174 75-1,75-1 1,-248 125 0,199-100-1,148-99 1,-50 25 0,51 0-1,-26-25 16,-74 74-15,-25-24 0,50-1-16,-124 26 15,99-1-15,25-49 16,49 0 0,-49-25-1,24 0 1,50 0-1,-24 0 1,-1 0 0,-24 24-1,-1 1 1,51-25 0,-1 0-1,0 0 16,0 0 1,0 0-17,1 0 1,-26 0 0,0 0-1,26 0 1,24 25 46,0 0-15,0 0-47,24-25 47,1 24-31,0 1-16,0 0 15,0 0 1,-1 0 0,1-25-16,0 24 15,0-24-15,-25 25 16,25 0-1,-1 0 1,1-25 15,0 25 1</inkml:trace>
  <inkml:trace contextRef="#ctx0" brushRef="#br0" timeOffset="23996.7773">9426 6276 0,'25'0'15,"-1"0"17,51-50-17,49-24 1,99-75-16,50-25 16,-50 25-1,-49 75-15,-1-75 16,-123 124 15,-50 0-15,25 25-1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23T08:17:17.746"/>
    </inkml:context>
    <inkml:brush xml:id="br0">
      <inkml:brushProperty name="width" value="0.05292" units="cm"/>
      <inkml:brushProperty name="height" value="0.05292" units="cm"/>
      <inkml:brushProperty name="color" value="#FF0000"/>
    </inkml:brush>
  </inkml:definitions>
  <inkml:trace contextRef="#ctx0" brushRef="#br0">15875 7689 0,'25'-24'94,"0"24"-78,-1 0-1,1-25-15,25 0 16,-25 25-16,24 0 16,-24-25-1,49 25 1,1-25 0,-50 25-1,49-24-15,-24-1 16,-1 0-16,-24 25 15,50-25 1,73-24 0,-48 24-1,-76 25 1,51-25-16,-50 25 16,49-25-1,-49 25-15,49 0 31,25-25-15,-49 25 0,0 0-16,24 0 15,-24 0-15,74 0 16,0-24 0,-50 24-16,1 0 15,-26 0-15,26 0 16,-26 0-1,75 0 1,50 0 0,-100 0-1,25 0 1,-24 0 0,-25 0-1,49 0 16,-74 0-15,24 0 0,26-50-1,-26 50 1,50 0 0,-24 0-1,-50 0 1,74 0-1,25 0 1,-75 0 0,75 0-1,-74 0 1,-25 0-16,25 0 16,-26 0-1,51 0-15,-50 0 31,49 25-15,75-25 0,-100 25-1,1-1 1,-25 26 296,24 124-296,-24-100 0,-25 0-16,25 50 15,25 25 1,-26-74 0,-24 98-1,0-49 16,0-74-15,50 49 0,-50-49-1,0-1-15,25 1 16,-25 0-16,0 24 16,0-24-1,0 24 1,0 25-1,0-74 1,0 0-16,0 0 16,-25 0-1,0 24-15,25 1 16,-49 24 0,-1 25 15,50-74-16,-25 25 1,0-25 0,-49 74-1,0 25 1,-50 0 0,74-25-1,-74 75 1,74-125-1,-24 51 1,24-51 0,25-24 15,1-25 0,-1 25 188,-25 0-203,25-25-1,-99 49 1,25-24-1,-99 25-15,-50-1 16,24 1 0,-24 24-1,-198 25 1,272-99 0,75 0-16,0 0 15,49 0-15,-24 0 16,49-24-1,-99-51 1,0 50 0,50 1-1,-50-1 1,99 0 0,-25 25 15,50-25-16,-25 25 1,-24-49 0,-26-26-1,26 50 1,-1-49 0,1 49-1,24 0 1,-25-24-1,-24-75 1,74 74 0,-100-198-1,51 149 1,-1-25 0,50 49-16,-25 26 15,25-1-15,-24 1 31,24 24-31,-25 0 16,0-25-16,25 1 16,-25-1-1,0 25 1,25-99 0,0 99-1,0-99 1,0 75-1,0 24-15,0-25 16,0-24-16,0 24 16,0 1-1,0-26 1,0 1 0,0 49 218,0 0-218,0-49-1,0 0-15,0-1 16,0-24-1,0 74 1,0-25 0,0 26 15,0-1 47,0 0-47,0 0-31,0 0 16,0 1 78,0-1-63,0 0 31</inkml:trace>
  <inkml:trace contextRef="#ctx0" brushRef="#br0" timeOffset="14413.6001">14064 15329 0,'-25'-25'78,"1"-49"-63,24-25 1,0 0-16,49-25 16,26-50-1,24-24-15,50-51 16,148-172 0,-24 98 15,-248 274-16,25 24 1,-50 0 0,49-74-1,100-149 1,-75 74 0,299-471-1,-26 199 1,-223 247-1,124-73 1,-149 148 0,-24 49-16,-51 1 15,51-1 1,-26 26-16,-24-1 16,50-24 15,-51 49-16</inkml:trace>
  <inkml:trace contextRef="#ctx0" brushRef="#br0" timeOffset="15756.4585">16123 10964 0,'25'0'63,"24"-50"-47,75 0-16,-24 1 15,-1-26 1,0 51-1,-49-1-15,-1 0 16,1 0 0,-25 25-1,0 0 282,-1 0-281,1 50-1,0 49-15,49 25 16,26 99 0,-51-49-16,-24-75 15,0 0 1,0-49 0,-25-25-1,0 0 1</inkml:trace>
  <inkml:trace contextRef="#ctx0" brushRef="#br0" timeOffset="25877.7261">10170 5085 0,'25'0'235,"0"0"-63,-1 0-16,1 0-47,0 0 782,0-25-876,0 25 17,-1 0-32,1 0 15,25 0 1,-25-25 15,-1 25-15,1 0-1,0 0 1,0 0-16,0-24 16,49 24-16,0 0 15,1-25 1,-1 25-16,1 0 16,-26 0-16,26 0 15,-51 0 1,26 0-1,-25 0 1,0 0-16,0 0 16,-1 0-1,26 0 1,-25 0 15,0 0-15,-1 0-1,26 0-15,-25 0 16,24 0 0,-24 0-1,50 0 1,49 25 0,-75-25-1,50 24 1,50 26-1,-74-25 1,49 0 0,-50-1-1,-24 1-15,-1-25 16,1 25 0,0 0-1,-26-25 1,76 49-1,48 1 1,1 0 0,273 173-1,-248-124 1,98 50 0,-73 0-1,-150-100 1,1 1-16,-25-25 15,24 24 1,26-24-16,-50 0 16,24 0-16,-24 0 15,25-1 1,-1 26-16,-24-50 16,50 74 15,-26-49-16,-24 0 1,25 0 0,24 0-1,0 49-15,50 0 16,-24-24-16,-76 0 16,51-26-1,49 76 1,-50-26-1,-49-49 1,0 25 0,0-50-1,0 0 17,-25 24-17,24 1 1,-24 0-1,25-25 1,0 0 0,-25 25-1,25-25 1,-25 25 0,25-25-1,-25 24 110,24-24-31,1 0-78,-25 25-1,25 0 1,0-25 15,0 0 125</inkml:trace>
  <inkml:trace contextRef="#ctx0" brushRef="#br0" timeOffset="27383.4439">15131 7169 0,'25'0'78,"49"24"-78,50 26 16,25 24 0,0-24-16,-75-25 15,50 49 17,-99-74-17,0 25 1,0 0-1,-1-25 1,-24 25 0,0-50 296,0 0-312,0 0 16,0-24-1,0-1-15,0 0 16,-24 26 0,24-26-16,0 25 31,0 0-15,0 1-1,-25-1 16,25 0-15,-25 0 0,25 0-1,0 1 17,0-1-1,0 0 0</inkml:trace>
  <inkml:trace contextRef="#ctx0" brushRef="#br0" timeOffset="31542.6762">10220 9004 0,'24'0'250,"26"0"-15,-25 0-220,24 0 1,1 25-16,0-25 15,-26 0 1,1 0 0,0 0-1,0 0 1,0 0 0,24 0-1,26 0 1,-51 0-1,51 0 1,24 0 0,-74 25-1,74 0 1,25-25 15,50 24-31,-50 1 16,149-25-16,-50 25 15,25 0 1,-50 0-16,-74-25 16,-49 24-16,-1-24 15,-24 0 1,-1 0 0,150 0-1,-50 0 1,124 0-1,-149 0 1,-50 0-16,0 0 16,-49 0-1,25 0-15,-25 0 32,24 0-17,1 0 1,-25 0 296,-1 0-296,51 0 0,-26 0-16,26 0 15,-50 0 1,49 0-16,-49 0 31,0 0 0,49 0-15,1-24-16,24-26 31,74 50-15,-148 0-1,0 0-15,0 0 16,-25-25-16,25 0 31,24 25-15,174-49 0,-99 24-1,0-25 1,-99 50-1,0 0 1,0 0 15,0 0-15,0 0 0,-1 0 15,1 0 0</inkml:trace>
  <inkml:trace contextRef="#ctx0" brushRef="#br0" timeOffset="32854.9237">15230 8558 0,'0'24'31,"25"-24"0,0 25-15,-1-25-1,51 25 1,123 0 0,-98 0-1,48 24 1,-73-49 0,-50 0-1,-25 25 1,24-25-1,1 0 17,0 0-32,0 25 15,24 0 1,1-25 15,-25 0-15,0 0 15,-25 24 47,0 1-47,0 25-15,0-1-16,-50 1 16,25 25-1,-24-1-15,-51 25 16,76-49 15,-26-25-31,50-1 16,-50 1-16,26-25 31</inkml:trace>
  <inkml:trace contextRef="#ctx0" brushRef="#br0" timeOffset="34964.9632">10195 12923 0,'49'0'79,"1"0"-64,-25 0 1,24 0-16,-24 0 15,50 0 1,-1 0-16,75-25 16,99-49-1,-50 0 1,50-1 0,25-49-1,124-25-15,-149 50 16,25-50-1,-75 25-15,-24 50 16,-25-25-16,-50 24 16,25 26-1,25-100-15,25 0 16,-1 25-16,1-25 16,-75 50-1,50-25 1,-100 49-1,-24 75 1,-25-24 281,25 24-266,0-25-31,25-25 16,74-49-1,24-25 1,26-74 0,-50 98-1,-50 26-15,1 0 16,-26 49-16,-49 0 16,25 25-1,0 0-15,-25-25 47,25 25-31,99-74-1,-99 24 17,24 25-17,1 0 1,-25 25-1,0-49 1,-1 49 0</inkml:trace>
  <inkml:trace contextRef="#ctx0" brushRef="#br0" timeOffset="36326.9898">15131 9674 0,'49'0'47,"26"0"-31,-26 0-16,51-25 15,-1 0 1,-25 25 0,-24-25-1,24-24 1,-49 49-1,0-25 1,0 25 15,0 0-15,-25 50 203,0 74-204,0-50-15,0 0 16,0 1 0,0-26-16,0-24 15,0 0 16,0 0 1,0 0-1</inkml:trace>
  <inkml:trace contextRef="#ctx0" brushRef="#br0" timeOffset="43402.543">9351 3870 0,'-74'74'16,"-224"75"15,273-149-31,-24 25 16,24-1 0,0-24-1,25 25 1,-74 50-1,-25-26 1,49 75 0,-124 25-1,75 0 1,74-100 0,25-24 15,0 0-16,-24 25 1,-26 99-16,0-50 16,26 50-1,24-50 1,0-74 15,0-1-15,0 76-1,0 24 1,0 248 0,49-124-1,-49-174 1,50 1 0,-25-26-1,24-24-15,-24 0 16,25-25-16,-26 25 15,76 24 1,-1-24 0,0 0-1,-49-25 17,-26 0-17,76 0 1,-1 0-1,25 0 1,-99 0 0,24 0-16,-24 0 15,25 0-15,24 0 16,25-25 0,125-74-1,-51-50 1,-49 99-1,0-74 1,-24-24 0,-76 98 15,26 0-31,-50 26 16,25-26-16,0 0 15,-25 25 1,0-24-1,0-1 1,0 1-16,0-51 16,0 26-16,-25 0 15,0-1 1,25 26-16,-25-1 16,0 0-1,25 26-15,0-1 16,-24 0-16,-1 25 15,25-50 1,-25 26-16,0-51 16,-74-24-1,74 49 1,-49-24-16,24-1 16,25 26-1,-49-26 1,74 51-1,-25-1 1,0 25 0,25-25-1,-49 0 1,-51-74 0,1 49-1,0-49 1,25 74-1,74-24-15,-50 24 16,50 0 0,-25 25-1,25-25 1,-25 1 0,-24-76-1,-1 76 1,1-51-1,24 50 1,25 1 0,-25-1-1,0 25 1,0-50 0,-24 25-1,24 0 1,0 25-1,0-24 1,0 24 15,1-25-15</inkml:trace>
  <inkml:trace contextRef="#ctx0" brushRef="#br0" timeOffset="60817.5867">9723 4266 0,'-24'0'109,"24"-24"-93,0-1 15,24 25-15,51-50-16,49-24 16,-50-1-1,50 1 1,0-50-16,-49 25 15,-26 49-15,-24 25 16,0 25 0,-25-49-1,25 24 32,0-25-31,49-24-16,-24-50 15,148-50 1,-99 25 0,-49 125 15,-25-26-15,-1 25-1,51-124 1,99-99-1,-75 99 1,74-24 0,-98 123-1,-75 25 1,25 25 0,-25-24 187,-50 24-188,50-25 1,0 0 15,0-25 0,0 1-31,50-1 16,-1-24 0,1-1 15,123-123-15,-123 173-1,-25 25 1,-25-25 124,49 0-124,-49 1-16,50-1 16,0 0-1,-50 0 17</inkml:trace>
  <inkml:trace contextRef="#ctx0" brushRef="#br0" timeOffset="62170.8131">11782 1191 0,'25'0'140,"49"0"-124,-24 0-1,74 0-15,-50 0 16,1 0 0,-50 0-16,24 0 15,-24 0 1,0 0 0,0 0-1,0 0 1,-25 24 62,0 26-16,0-25-46,0 24-16,0 1 16,-25 0-1,25-26-15,0 1 16,-25 0 0,25 0 46</inkml:trace>
  <inkml:trace contextRef="#ctx0" brushRef="#br0" timeOffset="66604.8316">13072 1265 0,'-25'0'250,"25"25"-235,0 0 1,-49-1-1,24 76-15,-25-51 16,1 26 0,-1 24-1,25-99 1,0 50-16,1-50 31,24 24-15,-25 26-1,-25 49 1,50-24-16,-74 49 16,-1 0 15,26-75-15,49-24-1,-25 0 1,25 0-1,-25-25 1,0 49 0,1-24-1,-1 0-15,0 0 32,0-25-1,25 49 0,-49-24-15,24 25-16,-75 49 31,51-49-31,-1-1 16,1 26-16,-1-75 15,25 49 1,0-49-16,1 25 15,24 0 1,-25-25-16,0 49 16,-49 26-1,-100 123 1,124-173 0,1 25-1,-1-26 1,25-24 15,25 25-31,-24 0 281,-26 0-265,-24 74 0,-26-49-16,26 24 15,-25 1 1,49-26-1,25-49 1,0 0 0,1 50 31,-1-25-47,-50 24 15,26 1 1,49-25 62,-25-1-78,-49 26 16,49 49-1,-50 0-15,-24 1 16,50-51-1,-1 1 1,25-25-16,0-1 16</inkml:trace>
  <inkml:trace contextRef="#ctx0" brushRef="#br0" timeOffset="68354.8455">10492 4118 0,'0'-25'141,"-24"25"-110,-1 0 125,0 0 1,0 25-142,-49 74-15,24 25 16,1-25-16,-1-49 16,25 24-1,25-49 1,-49 0-1,49-1 1,0 1 109,0 0-94,0 0 1,24-25 171,1 0-188,74-25 1,-24 0-16,49 0 16,-99 25-1,24-24 1,1-1-1,-25 25 1,-1 0 15</inkml:trace>
  <inkml:trace contextRef="#ctx0" brushRef="#br0" timeOffset="73011.8974">10220 4961 0,'24'0'188,"1"-25"-79,0 25-93,0 0 15,0 0 0,-1-25-15,1 25 0,0 0-16,-25-24 31,50 24-31,-26 0 15,26-25 1,0 25 0,-50-25-1,24 25 1,1 0-16,0 0 16,0 0-1,24 0 1,-24 0-1,25 0 1,24 0 0,1-25-1,-26 25 1,50 0 0,50-25-1,-74 25 1,24 0-1,-74 0 1,24 0 15,125 0-15,-50 0 0,-50-25-16,1 25 15,-26 0-15,1 0 16,0 0-1,-26 0 1,26 0 0,49 0-1,373 75 1,-100 24 0,-75-24-16,-49-26 15,-124 1 1,-24-1-16,-76-24 15,51 0 1,-26 0 15,-24 0-15,99 49 0,-49-49-1,-26 0 1,-24-1-1,0-24 1,-25 25-16,25 0 16,0-25-1,24 50 1,26 24-16,49 50 16,74 0-16,-49 0 15,-25-25 1,25 1-1,-75-26 1,-74-49 312,25 24-312,0 1-1,49 24-15,-49 26 16,49-26-16,-24 0 16,-25 1-1,24-1 1,-24-24 0,25 24-1,-1-24 1,-24 49-16,25-49 15,-50-1 1,25-24-16,-25 0 16,24 0 15,1-25 31,-25 25-46,25-25 359,0 0-359,24 49-1,-24-24 1,50 0-16,-51 0 16,1-1-1,25-24 1,-1 25-1,-24 0 17,0-25-1,-25 25 110,50 0-32,-50-1-109,74 1 16,-49 25-1,0-25-15,0-25 31,-25 24-31,24 1 32,1-25-17,-25 25 17</inkml:trace>
  <inkml:trace contextRef="#ctx0" brushRef="#br0" timeOffset="74212.867">16123 7714 0,'99'50'31,"-24"-25"-31,24 49 32,-49-49-17,-1 0-15,-24-25 16,-25 24-1,25-24 1,0 0 47,-1 0 77,26-99-124,-25 0-1,24 25 1,1-1-16,-25 50 16,-25 1-1,0-26-15,0 25 32,0 0-32,0 1 15,0-1 16,0 0 32,0 0-32,25 0-15,-1 1-1,-24-1 17,0 0-32</inkml:trace>
  <inkml:trace contextRef="#ctx0" brushRef="#br0" timeOffset="88351.1321">12278 198 0,'-49'0'110,"24"0"-79,25 25-31,0 0 31,-25-25-15,25 25 0,-25-25-1,25 25 1,0-1-1,0 26 1,0 99 0,0-50-1,-25 0-15,25-24 16,0 24-16,0-49 16,0-1-1,0 26 1,0-51 15,25 51-15,25-50-1,24 49 1,-24-49 0,24 49-1,26 1 1,-26-51-1,149 51 1,-99-26 0,75-24-16,-1 0 15,75-25-15,-75 0 16,1 0 0,-1 0-1,-148 0 1,-1-25-1,-49 0 17,25 25-1,-25-24-15,25-51-1,25-74-15,-25-49 16,-1 49-16,-24-24 15,0 98 1,0-24 0,-49 25-1,-1 49 1,-74-25 0,25-24-1,24 74 1,-73-100-1,98 76 1,-24-26 0,49 50-1,0-25-15,0 0 16,0 25 0,-49-49-1,-25-1 1,49 50-1,-198-49 1,124 49 0,-273 0-1,0 0 1,50 0 0,248-25-1,0 25 1,74 0 15</inkml:trace>
  <inkml:trace contextRef="#ctx0" brushRef="#br0" timeOffset="95207.2929">9451 4316 0,'0'-25'281,"0"0"172,0 1-281,24-1 266,1 25-438,-25-25 15,25 25 1,-25-25-16,25 0 16,0 25-1,-25-24-15,24 24 16,1-25-1,-25 0 17,25 25-17,0-25 1,-25 0 0,25 25-16,-1-24 15,-24-1 1,25 0 31,0-25 78,0 50-110,24-24 1,-49-1 0,25 25-1,-25-25 16,0 0 235,25 0-219,0-24-31,24 24-1,1-25 1,-25 1-16,49-1 15,-49 0-15,50-49 32,24 0-17,-50 49 1,-24 26 0,-25-1 30,25 25 1,0-25-31,24-25 0,1-24-16,24 0 15,-49 24 1,25-49-16,-25 74 15,24-25 17,-49 26-17,25-1 1,0 25 0,0-50-1,24 25 1,50-99-1,-74 99 1,25-49 0,-25 24-1,-1 26 1,-24-26 0,25 25-1,25-24-15,-25-1 16,-25 25-1,25-24-15,-25 24 32,24 0-17,-24 0 1,25 0 0,25-24-1,-25-26 1,-25 26-1,49-1 1,-49 25 0,0-24 202,0 24-186,25 0-32,25-25 15,-1-74 1,1 75-16,24-50 16,-49 49-1,49 25-15,-49-24 16,-25 24 218,25 25-187,0-50-31,0 1-16,24 24 15,-49 0 1,0 0-16,25 0 16,-25 1 30,0-1 17,25 25-47,-25-25-1</inkml:trace>
  <inkml:trace contextRef="#ctx0" brushRef="#br0" timeOffset="96427.7148">11782 893 0,'0'-25'31,"25"25"94,25 0-93,-1 0-17,-24 0-15,0-25 16,24 1-16,-24 24 15,0 0 1,0 0 15,0 0 235,-25 24-250,24 1-1,-24 0 1,0 0 15,0 0-15,0-1-1,0 1 32</inkml:trace>
  <inkml:trace contextRef="#ctx0" brushRef="#br0" timeOffset="107586.9762">13171 1265 0,'-25'0'141,"25"25"-110,-24 49-31,-76 1 16,76-26-1,-1-24-15,0 0 32,25 0-32,0-1 46,-50 26-30,26 0 0,-26-25-1,0 49 1,26-49 0,-1-25-1,25 25 1,-25 24-1,-25 1 1,-24-1 0,0 51-16,-75 48 15,25-24 1,0 0-16,49-74 16,1 49-1,49-74 1,0 0 15,-49 49-15,-298 249-1,173-150 1,-74 75 0,224-173-1,-1-26 1,25-49-1,1 0 189,-26 50-189,0 0 1,-24 49-1,24 25-15,-24-25 16,-75 75 0,100-100-1,24-49 1,0-25 78</inkml:trace>
  <inkml:trace contextRef="#ctx0" brushRef="#br0" timeOffset="108867.5551">10195 4167 0,'-25'0'94,"0"50"-79,25-25-15,-25 24 31,25-24 1,0 0 30,0 0-31,25-25 141,0 0-172,0 0 16,0 0 0,-1 0-16,1 0 15,25 0 1,-25 0 15,-1 0-15,1 0 15,0 0-15</inkml:trace>
  <inkml:trace contextRef="#ctx0" brushRef="#br0" timeOffset="126932.7536">10319 5060 0,'0'-25'78,"0"1"16,25-1-63,-1 0 16,1 25-16,0-25-15,49 0-1,-24 1-15,0-1 31,-26 0-31,1 25 16,0 0 78,25-25-79,-26 25 1,26-25-16,-25 25 16,-25-25-1,25 25 1,-1 0 0,1 0 93,25 0-109,-25-24 16,-1 24-1,1 0-15,0 0 31,0 0-15,0 0 78,-1 0-79,26 0-15,-25 0 16,0 0 0,0 0-1,-1 0 17,1 0 30,0 0-31,25 0-15,-26 0 0,1 0 15,0 0 0,0 0-15,24 0 15,1-25-15,0 25-1,24 0 1,-49 0-1,0 0 1,-1 0 15,1 0 1,0 0-17,25 0-15,-1 0 16,-24 0 15,0 0-15,0 0-1,-1 0 1,26 0 15,24 0-15,249-50-1,-174 50 1,74-25 0,-124 25-1,-74 0 1,0-24 0,0 24 15,24 0-16,1 0 1,-1 0 0,-24 0-1,0 0 345,0 0-329,0 0-31,0 0 16,-1 0-1,1 0 1,25 0-1,-1 0 1,125 0 0,-100 0-1,1 24 1,-50 1 0,-1-25-1,1 0 1,-25 25-1,25-25-15,0 0 16,0 0-16,49 0 16,-49 25-1,99 24 1,0 1 0,-99-50-1,-1 25 16,1 0 1,25 0-17,-25-25 1,-25 24 15,25-24-31,-1 25 47,26 0-31,-25 0-1,49 24 1,-49-49-16,0 25 16,0-25 15,-25 25-16,49 0 1,1 24 0,-1-24-1,-49 0 1,50 0 0,-25-25-1,-25 25 1,25-25-1,-1 0 1,-24 49 0,25-24-1,0-25 1,25 74 0,-26-74-1,-24 25 16,25-25-15,0 0 0,-25 25-1,0 0 1,25-25 0,-25 25-1,25-25 1,-25 24-1,0 1 32,24 0-31,1-25 0,-25 25-1,25 0 1,-25 24-1,25-49 1,-25 25 0,49 25-1,1 24 1,25 50 0,-26-99-1,-24 49-15,0-74 16,-25 25-16,25-25 15,-25 25 1,24 0 0,26 49-1,0-49 1,74 99 0,-25-25 15,-74-49-16,-1-1 1,1-49 0,-25 25-1,0 0 1,25 0 0,0 0-1,0-1 16,-25 1 16,24 0-31,26 25 0,-25-26-1,0 1 16,-25 0-15,24-25-16,1 0 31,-25 25-31,25 0 16,25 0 0,-1 49-1,-24-49 1,0-25-1,-25 25 1,25-25 0,-25 24-1,25 1 1,-25 0 0,49-25-1,-49 25 16,25-25-15,-25 25 31,25-25-47,-25 24 16,49 1-1,1 25 1,0-25-1,-26-25 17,-24 24-17,25-24 1,-25 25 0</inkml:trace>
  <inkml:trace contextRef="#ctx0" brushRef="#br0" timeOffset="129160.0948">16718 7069 0,'-24'0'31,"24"-24"-31,-25 24 16,0-25 15,25 50 297,0-1-281,25 1-47,0-25 16,-25 25-1,24-25-15,-24 25 16,25-25 0,-25 25-1,25-25 1,-25 24-1,25-24 1,-25 25 0,25 25-1,-1-25 1,1-1 46,0 1-46,-25 0 0,25 0-1,0-25 1,-25 25 0,24-1 15,1 1-16,-25 0 17,0 0 15,-49-25 140,-1 0-171,0 0-16,26 0 15,-26 0 1,25 0 0,0 0 15,1 0-16,-1 0 173</inkml:trace>
  <inkml:trace contextRef="#ctx0" brushRef="#br0" timeOffset="134541.5859">17711 8210 0,'-25'0'47,"0"0"-16,0 0-15,0 0 0,1 0-16,-51 0 15,25 0 1,26 0-1,-1 25 64,0 0-48,-25 0-31,50 0 15,-24-25 1,-1 24 0,25 1-1,0 0 32,0 0-47,0 0 16,0-1 31,0 1-16,0 0-31,25 25 16,-1 49-1,26-50 16,-25-49-15,0 25 0,-25 0-1,24 0 1,1 0 0,25-1 15,-25-24-16,0 25 1,123-25 0,51 0-1,-100 0 1,0 0 0,-24 0-1,-51 0 16,1 0-15,0 0 0,0 0 15,0-49-15,-1 24-1,-24-99 1,0 74-1,0 1 1,0-1 0,0 25-1,0 0 17,0 1-1,-24 24 0,-1-25-15,0 25-1,0 0 1,-24-25 0,-1 25-1,25-25 1,0 0-1,-24 25 1,24 0 0,-49 0-1,-1 0 1,50 0 0,-24 0 15,24 0-16,0 0 17,0 0-1,1 0-31,-51 0 16,26 0-1,-1 0 1,0 0-1,25 0 17</inkml:trace>
  <inkml:trace contextRef="#ctx0" brushRef="#br0" timeOffset="142552.2122">17239 8582 0,'25'0'437,"-50"0"110,0 0-531,1-24 0,-1 24 15,0 0-16,0 0 1,0 0 0,1 0-1,-1 0 1,-25 0 0,25 0-1,1 0 1,-1-25-1,-25 0 1,1 25 0,-1 0-16,0 0 15,-24-25 1,24 0-16,-24 25 16,-50-24 15,25 24-16,24-50 1,-49 25 0,50-24-1,49 49 1,-25-25 0,26 25-1,24-25-15,-25 25 16,25-25 15,0 0 266,-50 1-281,25-1-16,-49-25 15,49 25 1,-24 1-16,-1-1 15,0-25 1,26 50 0,-26-50-1,50 26 1,0-1 0,0 0-1,-25 25 1,0 0 593,25-25-593,-24 25-1,-1-25 17,0 1-17,25-1-15,-25 0 32,0 25-17,0-50-15,1 50 16,-26-24-1,50-1 1,-25 0-16,0 25 16,25-25-1,-24 25-15,24-25 16,-25 1 0,0-1 15,0 0-16,0-25 1,25 26 0,-24 24-1,-1-25 1,0-25 0,0 25-1,-74-49 1,49 0-1,-74-50 1,75 99 0,24 0-16,0 0 15,-24 25 1,49-25-16,-25 1 31,25-1 219,-50 25-250,1-25 16,-51-50-1,75 51-15,-24-26 16,-26 25 0,26 0-1,-1-24 1,25 49 0,25-25-1,-24 25 1,-1-25-1,0 0 1,-25 1 0,26-1 15,-1 0-15,-25 0-1,50 0 1,-25 25-1,1-24 48,-1 24-32</inkml:trace>
  <inkml:trace contextRef="#ctx0" brushRef="#br0" timeOffset="144560.9126">13519 6970 0,'0'-25'94,"0"50"-31,0 0-48,0 0-15,0 24 16,0-24-16,0 0 15,0 0 1,0 49 0,0-24-1,0-1 1,0-24 15,0 0-15,0 0 281,0 0-250</inkml:trace>
  <inkml:trace contextRef="#ctx0" brushRef="#br0" timeOffset="145943.9536">13519 7268 0,'24'0'109,"1"0"-77,0 0-1,0 0-16,0 25 17,-1-25-1,1 0 0,-25 24-15,25-24-16,-25 25 62,0 0 16,-25 0-46,25 0 30,0-1 16</inkml:trace>
  <inkml:trace contextRef="#ctx0" brushRef="#br0" timeOffset="147430.0985">13841 7094 0,'0'25'78,"0"0"-31,0 0 93,0-1-77,0 1-48,0 0 1,0 0 15,0 0 32,0-1-16,0 1 15,25 0-62,0-25 16,-25 25-1,24-25 1,1 0 15,0 0 0,0 0 1,0 0-1,-1 0 31</inkml:trace>
  <inkml:trace contextRef="#ctx0" brushRef="#br0" timeOffset="149351.6778">13816 7268 0,'25'0'218,"0"0"-140,0 0-15,-1 0-1,1 0 17,0 0-48</inkml:trace>
  <inkml:trace contextRef="#ctx0" brushRef="#br0" timeOffset="151457.7964">14213 7069 0,'0'25'94,"0"0"-32,0 0-30,0 24-17,0 1 1,0 0-16,0-1 16,0 1-16,0-1 31,0-24-16,0 0 1,0 0 0,0 0-1,0-1 48,25-24 77,0 0-108,-1 0-17,-24-24 1</inkml:trace>
  <inkml:trace contextRef="#ctx0" brushRef="#br0" timeOffset="152811.0215">14039 7342 0,'25'0'32,"0"0"-1,0 0-16,0 0 17,-1 0 15,1 0-32,0 0 48,0 0-32,0 0 63,-1 0 15</inkml:trace>
  <inkml:trace contextRef="#ctx0" brushRef="#br0" timeOffset="154285.9429">14412 7317 0,'0'25'78,"0"0"-63,0 0 1,0 0 15,0-1-31,0 1 16,0 0 15,0 0-15,0 0-1,0-1-15,0 1 16,0 25 15,0-25-15,0-1-1,0 1 1,0 0 0,0 0-1,0 0 32,0-1-16</inkml:trace>
  <inkml:trace contextRef="#ctx0" brushRef="#br0" timeOffset="156360.7538">14436 7293 0,'25'0'141,"0"0"-110,0 0-15,0 0 15,-1 0 0,26 0-15,-25 0 31,0 0-16,-25 24-15,0 1 62,0 0 16,0 0-63,-25-25-15,25 25-1,-25-25 16,0 0-15,25 24 0,-25-24-1,25 25 17,-24-25 30,-1 0-31,0 0-15,0 0 78,25 25 156</inkml:trace>
  <inkml:trace contextRef="#ctx0" brushRef="#br0" timeOffset="159951.9903">14858 7367 0,'-25'0'47,"0"0"0,1 0-16,-1 0 0,0 0-15,25 25 171,0 0-156,0-1 63,0 1-47,25-25 141,0 0-157,-1 0-16,1 0 32,0 0-31,0 0 15,-25 25 235,0 0-235,0 0 78,0-1-77,0 1-17,0 0 1,-25-25 125,0 0-110,0 0 16,1 0 15,-1 0 360,0 0-313,0 0 32,0 0-47,25-25 250</inkml:trace>
  <inkml:trace contextRef="#ctx0" brushRef="#br0" timeOffset="164640.3623">13767 6499 0,'-25'0'125,"0"-25"-109,0 25 0,25-25 46,-25 25-62,-24-25 31,49 1-31,-25 24 16,25-25 0,-50 25-16,1 0 15,49-25 1,-25 25-1,25-25 17,-50 0-1,26 25-15,-26-24-1,-74-26 1,74 50-1,-24-25-15,49 25 16,-25-25-16,26 1 16,-51 24 15,26-25-31,-26 0 16,26 0-1,-224 0 1,124-24-1,99 24 1,-24 25 0,-25-25-1,-1 25 1,-73 0 15,24 0-15,124 0-1,-74 0 1,49-25 0,1 25-1,-100-24 1,75 24 0,-100-25-1,99 25 1,26-25-16,-1 25 15,1 0 1,24 0 0,0-25 15,0 25 0,0 0-15,25-25 31,-24 25-32,24-25 1,-50 25 0,25-24-1,0 24 16,50 0 219,0 0-234,-25 24 0,25 1 15,-25 0-15,25-25-1,-1 25 16,1-25-15,0 25 15,-25 0 1,25-1-1,-25 1 0,25-25-31,-25 25 16,0 0 15</inkml:trace>
  <inkml:trace contextRef="#ctx0" brushRef="#br0" timeOffset="165750.3008">10666 5755 0,'0'-25'31,"25"25"32,0 0-63,-1 0 46,1 0-14,0 0-1,0-25-31,74-25 16,25 1-1,-74 24 1,24-25-1,-49 50 1</inkml:trace>
  <inkml:trace contextRef="#ctx0" brushRef="#br0" timeOffset="176156.1467">9153 7789 0,'-25'0'32,"0"0"-1,1 0-15,-1 0 15,0 0-31,-25 0 15,25 0 17,-24 0-32,-26 49 15,26-49 1,-50 25 0,74-25-1,0 0 1,25 25-1,-25-25-15,-49 25 16,74-1 0,-50 1-16,50 0 15,-49 0 17,-1 74-17,0-49 1,50-1-1,-24-49 1,24 25 0,0 0-1,0 0 1,-25 49 0,-25 125-1,25-150 1,1 75-1,24-74 1,0-25 0,0-1-1,0 1 17,0 0-17,0 0 1,0 24-1,0-24 1,0 25 0,0 0-1,0 98 1,0 1 0,0-99-1,0 24 1,0-24-1,0-25 17,0-1-17,24 1 1,-24 0 0,25 0-1,-25 0 1,25-1-16,0 26 15,0 0 1,24-26 0,150 175-1,24-75 1,-74-25 0,-75-49-1,174 49 1,-198-74-16,-1 0 15,-24-1 1,25-24-16,-25 25 16,-1-25 15,26 0-15,74 0-1,248-124 1,-124-25-1,-198 125 1,49-1 0,-74 0-1,-25 0 1,25-24 0,-25-26-1,24 1-15,1-100 16,25-24-16,-1-75 15,1 74 1,0-148 0,-26 198-1,-24 100 17,0-26-17,0 50 1,-24-24-1,24 24 1,-25 0 0,25 0-16,0 1 15,-25-1-15,0 0 16,25 0 0,-25 0-1,-24-49 1,-1 49-1,1 0 1,-1-24 0,25 49-1,-24-25 17,49 0-17,-50 0-15,25 25 16,-24-25-16,24 25 15,-50-24 1,1 24 0,-25-50-1,74 25 1,-50 25 0,1-25-1,-25 1 1,-25 24-1,0 0 1,25 0 0,-75 0-1,100 0 17,49 24-32,-25-24 15,25 0-15,0 0 31,1 0 1,-1 0 202</inkml:trace>
  <inkml:trace contextRef="#ctx0" brushRef="#br0" timeOffset="185616.9067">9847 7913 0,'0'-25'31,"0"0"16,0 0 15,0-24-46,25 24 0,25-25-16,-25 1 15,-1-1 1,-24 0 0,75-24-1,-50 0 1,0 24-1,74-148 1,-25-1 0,-24 125-1,99-174 17,-75 148-17,-49 76 1,0-1-1,-25 0 189,0-49-189,74-75-15,0-25 16,-24 25-1,24-74-15,1 0 16,24 49 0,0 1-1,1 24-15,24-50 16,0 26-16,0-1 16,-25-49-1,149-124 1,-149 148-1,25-99 1,0 75 0,-49 99 15,-75 99-15,0 1-1,0-1 1,24 25-1,-24-25 32,0 0-47,50 0 16,-25-24 0,0-50-1,-1 24 1,1 75-1,-25-25 1,0 0 297,0 1-313,0-1 31,0 0-31,25-25 15,0-24 1,99-124 0,-99 74-1,49 24 1,0 51 0,-49-1-1,-25 25 282,0 1-281,25-1-1,-25 0 17,0 0 14,0 0-14,0 50 202,-25-25-218,0 25 15,1-25 0,-1 0-15,25 25 62,-25-25-62,0 0 93,50 0 78,0 0-171,0-25 0,24 0-1,-24 0 1,0 25 0,-25-24-16,25 24 15,-25-25 1,24 25-1,1 0 267,-25 25-235,25-25-16,-25 24 0,0 1 16,0 0-31,0 0-1,0 0 1,0-1 15,25-24-15,-25 25-16,0 0 31,25-25 0,-25 25-15,0 0 46</inkml:trace>
  <inkml:trace contextRef="#ctx0" brushRef="#br0" timeOffset="189177.0819">13568 1687 0,'-25'0'94,"25"25"-63,-24-1-15,24 1-1,-25 25 1,-25-25-16,25-1 15,1 26 1,-1 0 0,0-26-1,0 1 1,0 25 0,-24-25-1,49 24 1,-25-24-1,25 0 17,-25-25-32,0 25 31,25 24-15,-99 150-1,49-100 1,1 25-1,-1-74 1,50-26 0,-25-24 437,25 25-453,-24-25 15,-26 50 1,-24 74-16,-26 25 16,-48 74-1,-150 223 1,199-272 0,-25 74-1,24-124 1,100-74-1,-24 98 1,-1-73 0,-25 74-16,1-50 31,-26 75-31,1-1 16,-1 26-1,1-51 1,49-73-1,25-50 1,-25-25 0,-24 99-1,-50 50 1,-50 124 0,99-174-1,-24 25-15,24-50 16,50-24-1,-25-25-15,25-1 16,0 1 15,0 0-15,-25 25 0,-24 24-1,49 25 1,-25-74-1,25 0 173,-50 49-188,-49 75 16,0 0-1,-25 74-15,0 25 16,0 0-1,25-99 1,-1 0 0,100-124-1,0 0 1,0-1 250,0 1-126</inkml:trace>
  <inkml:trace contextRef="#ctx0" brushRef="#br0" timeOffset="190573.3223">9872 8235 0,'0'-25'62,"-25"25"1,25 25 15,0 0-47,0 0-15,0 0 15,0-1-15,0 1-1,0 25 1,0-25 15,0-1 0,0 1-15,25 0 0,0-25 62,0 0-47,0 0 0,-1 0 0,1 0 1,-25-25-32,25 25 15,0 0 17,-25-25-32,25 25 31,0 0 0,-25-24-15</inkml:trace>
  <inkml:trace contextRef="#ctx0" brushRef="#br0" timeOffset="196743.9279">10071 9054 0,'0'-25'437,"0"0"-312,25 25-78,-25-25 0,24 25-31,26-25-16,24 25 15,-49 0 1,25 0-16,-25-24 16,-1 24-1,1 0 1,0 0 15,0 0 78,-25-25-62,25 25-31,-1 0-16,-24-25 31,25 25-15,0 0 171,0 0-93,0 0-78,-1 0-1,1 0 17,0 0-17,0 0 16,0 0 48,-1 0-64,26 0-15,0 0 31,-26 0-15,1 0 0,0 0-16,0 0 31,0 0-15,-1 0-1,1 0 1,25 0-1,-25 0 1,-1 0 0,1 0-1,25 0 17,-25 0-32,24 0 15,100 0 1,-99 0-1,49 0 1,-25 0 0,-49 25 15,50-25-15,-51 0-1,26 0 1,49 0-1,-74 0 1,49 0 0,-24 0-1,-25 0 1,24 0 0,-24 0-1,273 0 1,173 0-1,-347 0 1,25 0-16,-74 0 31,24 0-31,-50-25 16,26 25 0,49-25-1,49 0 1,-49 1-1,-49 24 1,-75-25 297,49 25-298,26 0 1,24-25-16,-49 0 15,49 0 1,-49 1-16,-1 24 16,1 0 15,24 0-15,-49 0-1,49 0 1,-24 0-1,-25 0-15,0 0 16,-1 0 0,1 0 15,0 0-15,0 0-1,74-25 1,-49 25-1,-26 0 17,-24-25-17,25 25 1,0-25 0,25 25-1,-1 0 1,-24 0-1,0 0 1,24-25 15,26 1-15,24-1 0,100-25-1,-51 1 1,-73 49-1,24 0 1,-49 0 0,24 0-1,-49 0 1,24 0-16,1 0 16,0 0-1,49 0 1,-25 0-1,-24 0 1,-25 0 0,24 0-1,-24 0 1,0 0 15,0 0 0,24-25 110,51 0-125,48 25-1,-73-25-15,-26 25 16,-24 0 0,0 0-16,0 0 15,0-25 1</inkml:trace>
  <inkml:trace contextRef="#ctx0" brushRef="#br0" timeOffset="198739.9094">16892 8161 0,'25'0'141,"-25"25"-126,25-25 1,24 24 15,-24 1-31,0-25 16,0 0-1,-1 0 1,26 0 0,-25 0-1,24 25 1,-24-25-1,0 0-15,0 0 16,0 0 31,-1 0-16,1 0 94,-25 25 16,0 0-141,-25-25 15,25 24-15,-24-24 32,24 25-17,-25 0 1,0 0-16,0 24 16,-24 75-1,-26 25 1,26-25-1,24-124 1,0 50 15,25-25-15</inkml:trace>
  <inkml:trace contextRef="#ctx0" brushRef="#br0" timeOffset="203222.9602">17438 8830 0,'-25'0'94,"0"0"-47,0 0-32,0 25 63,1-25-78,-1 0 16,0 25 15,0-25 0,-24 25 16,-51 49-47,51-49 16,-26 25-16,26-50 16,24 25-1,0-25-15,25 24 16,-25-24-1,-24 25 17,-50 25-17,49-50 1,0 49 0,-24-24-1,49-25 1,0 0 15,-24 25-15,-1 0-1,-198 99 1,50-50 0,-100 25-1,248-99 1,1 25-16,24-25 15,0 0 1,0 0-16,1 0 31,-51 0-15,1 0 0,49 0-1,-50 0 1,51 0-1,-1 0 1,-25 25 0,1-25 15,24 0-31,-25 0 16,25 0-1,-24 0-15,24 0 16,-25 0-1,1 0-15,24 0 16,-49 0 0,24 0-1,-24 0-15,49 0 16,-25 0 0,-24 0-1,24 0 1,0 0-1,1 0 1,-1 0 0,1 0-16,-26 0 15,50 0-15,-24 0 16,-1 0 0,1 0-16,24-25 15,-25 25 1,1 0-16,24-25 15,-99 1 1,-50 24 0,1 0 15,-150 0-15,149 0-1,1 0-15,-1 0 16,75 0-16,-25 0 15,-50 0 1,-99 0 0,50 0-1,124 0 1,-25 0 0,74 0-1,26 0 1,-26 0-1,25 0 17,0 0-1,0 0-15,-24 0 15,24-25-16,-49 25 1,-26-25 0,76-25-1,-51 50 1,26-24 0,24 24-1,50 0 173,-1 0-157,1 24 0,25 1-15,24 0-1,-24 25-15,-1-50 16,-49 24-16,50 1 31,-25-25-15,-25 25 0,25-25 77</inkml:trace>
  <inkml:trace contextRef="#ctx0" brushRef="#br0" timeOffset="205144.8843">10716 9451 0,'24'0'31,"1"0"94,0 0-109,0 0 0,0 0-1,-1 0 16,1 0 32,0 0 46,0 0-62,0-25 47,-1 25-63,1 0 0,0 0-31,-25-25 16,0 0 31,25 25 62,0 0 32,-25 25-94</inkml:trace>
  <inkml:trace contextRef="#ctx0" brushRef="#br0" timeOffset="212041.7763">14585 6896 0,'-49'0'31,"24"0"16,25-25-16,-50 25-31,1-25 31,24 25-31,0 0 16,0 0 0,-49 0-1,24 0 1,-24 0 0,24 0-1,-24 0 1,-50 0-1,24 0 1,76 0 15,-26 0-15,25 0 0,-24 0-16,24 0 15,-25 0-15,1 0 16,24 0 15,0 0 16,25 25-16,-25 0 47,0-25-62,-24 74-16,24-74 16,0 50-1,0-25 1,1-25-1,24 24 17,0 1-1,0 0 31,0 0-15,24 24-31,-24 26 0,0-26-16,0-24 15,0 0 1,0 0-1,0 0 1,0-1 0,25 26-1,50 24 1,-51 1 0,1-75-1,-25 25 1,25-1-1,-25 1 1,50 0 15,-26 0-15,1 0 0,25-1-1,-1 1 1,-24 0-1,50 0 1,-1 24 0,100 26-1,-75-1 1,-74-74 0,24 0-1,1 25 1,-1-25-1,100 0 1,-74 0 15,-50 0-15,-1 0 0,1 0-1,0 0 1,0 0-1,-25-25 48,25 1-63,24-26 16,26-74-1,-51 74 1,-24-24-1,25 24 17,-25 25-17,0 1 1,0-1 0,0 0-1,0 0 32,0 0-16,0 1-31,0-1 16,25-25 0,-25 25-16,0 1 15,25-1 1,0 0-16,-25-25 15,24 26 1,-24-1 15,0 0-15,0 0 0,0-24-1,0 24 1,-49-50-1,-26 1 1,51 49 0,-26-24-1,25 49 1,0-25 0,1 25 15,24-25-31,-25 25 31,-25 0-15,25 0-1,1 0 17,-26 0-1,0 0-16,26 0 1,-26 0 0</inkml:trace>
  <inkml:trace contextRef="#ctx0" brushRef="#br0" timeOffset="216161.4099">13965 8210 0,'0'0'0,"0"25"47,-25-25-31,25 25 31,0 0 15,-25 24-46,-24-24-16,24 25 15,0-25 1,0-1-16,1-24 16,24 25-1,-25-25-15,0 0 16,0 25 15,-99 25-15,0-1-1,-174 50 1,174-49 0,0-25-1,100 0 1,-1-25-16,-25 0 15,25 0 1,-49 0-16,-75 49 16,-24 1-1,-76-1 1,150-24 0,-50 0-1,75-25 1,24 0 15,1 0-15,-224 25-1,75 0 1,-125-25 0,224 0-1,24 0-15,26 0 16,24 0-16,0 0 15,-24 0 17,-1 0-32,-49 0 15,49 0 1,-49 0 0,25 0-1,49 0 1,0 0-1,0 0 17,0 0-17,1 0 1,48 0 156,1 25-157,-25-1 1,25-24 0,0 0 15,-25 25-31,25 0 16,-25 0-1,24-25 1,-24 25-1,25-25 1,-25 24 0,0 1 15,0 0 141,25-25-172,0 0 31,-25-25 110,0 0-110,0 1 47,-25 24-31,25-25-31,0 0 46,0 0-31,-25 25 63,0 0-63,25-25-15,-24 25 0,24-24 171,0-1-140,74 0 0,100-25-47,-75 1 15,50-1 1,-75 0-16,50 26 16,-99 24-1,24-25 1,1 0 0,-25 25 15</inkml:trace>
  <inkml:trace contextRef="#ctx0" brushRef="#br0" timeOffset="234154.9605">8756 11931 0,'-50'0'31,"26"0"0,-1 0-15,0 0 15,0 0 0,0 0 1,25 25-17,-24-25 16,-1 25-15,0-25 0,-25 49-1,26-24 1,-1 0 0,25 0-1,-25-1 1,0 1-1,0-25 17,25 25-17,-24 0 1,24 0 0,-25 0-1,0-1 1,25 1-1,0 0 1,-25 25 0,0-1-1,25 50 1,0-49 0,0-25-1,0 24 1,0-24-1,0 0 1,-24-25 0,24 50-16,0-26 15,0 1 1,0 0 0,0 0-1,0 24 1,0 1-1,0 49 1,0-24 0,0-26-1,0 26 1,0-26-16,0 1 16,0 0-1,0-26-15,0 1 16,0 0-1,0 25 1,24-26 0,1 1-1,-25 0 1,25 25 0,-25-26-1,25 1 1,0 25-1,-25-25 1,49 24 0,1 1-1,-25-25 1,24 24 0,-24-49-1,25 50 1,-1-50 15,-24 25-15,74 24-1,-49-24 1,-1-25 0,26 25-1,24-25 1,-74 0-1,49 0 1,-24 0 0,24 0-1,1 0 1,24 0 0,75-50-1,-100 1 1,-24 49 15,-26-25-15,26 0-1,-25 0 1,24 0 0,-49 1-1,50-26 1,124-99-1,-50 100 1,0-75 0,-50 0-1,-49 99 1,0-25 0,0 50-1,-25-25 1,24-24 15,-24 24-15,0-25-16,25 25 15,0-49-15,-25 0 16,0-1 0,0 1-16,0-1 15,0 26-15,0 24 16,0 0-1,0-24 1,0-1 0,0 25-1,0 0 1,0 1 0,-25 24-1,25-25 1,-25 0-1,25 0 1,-24 25 0,-1-25-16,-25 25 15,50-24 1,-25 24 0,-24-25-1,24 25 1,0-25-1,-49 25 1,49 0 0,25-25-1,-25 25 1,0 0 15,1 0 0,24-25-15,-25 25 0,25-24-1,-50 24 1,0-25 0,26 25-1,-26 0 1,50-25-1,-50 25 1,-24-25 0,74 0-1,-74 0 1,-1 1 0,26 24-1,-1-25 1,0 0 15,26 25-15,-1-25-1,-25 25 1,1 0 0,-51-49-1,76 49 1,-26-25-16,25 25 15,0 0-15,1 0 16,-26-25 0,0 0-1,1 25 1,24 0 0,-25-25-1,25 25 16,-24-24-15,24 24 0,0 0-1,0 0 1,1 0 0,-1 0-1,0 0 1,-25 0-1,26 0 1,-1 0 0,0 0 15,25-25-31</inkml:trace>
  <inkml:trace contextRef="#ctx0" brushRef="#br0" timeOffset="248138.2792">9376 11981 0,'25'0'641,"0"0"-595,0 0 64,-25-25-32,24 25-47,1 0 282,0 0-204,0 0 110,0 0-110,-1 0 1,-24 25-79,0-1 1109,25-24-140,0 0-953,-25-24 672,0-1-438,0 0-203,25 25 219,0 0 1641,-1 0-1844,-24-25 62,0 0 234</inkml:trace>
  <inkml:trace contextRef="#ctx0" brushRef="#br0" timeOffset="259703.0822">9748 11881 0,'25'0'1141,"-25"-24"-1001,25 24-124,0 0 46,-25-25 48,0 0-79,0 0 63,24 25 578,-24-25-641,25 25-31,0 0 15,0-24 48,-25-1-1,25 25 1,-25-25 31,0 0-16,49 25 437,-24 0-483,-25-25-1,25 1-15,-25-1 15,25-25-16,24 1-15,-24 24 16,0-25 0,0 25-16,0 1 15,-1-26 95,1 0-95,0 26-15,-25-1 16,0 0 0,50 0-1,-50 0-15,24 0 16,1 25-1,-25-24 1,0-26 328,0 25-329,50-74 1,-1 25-16,-24-26 16,25 26-1,-50 0-15,25 49 16,-1-25 0,-24 25-1,25 1 1,25-76-1,-1 51 1,-24-26-16,25-24 16,-25 0-16,24-25 15,-24 0 1,25 0-16,-26 25 16,1 24-1,0 26-15,-25-1 31,25-24-15,0 74 0,-25-25 249,0 0-249,0-25-16,49-74 16,-24-49-1,50-26-15,-1-49 16,25-25-1,50-99 1,-75 199 0,26-150-1,-26 26 1,-24 197 0,-26-148-1,125-124 16,-124 223-15,25-99 0,-26 174-1,-24 24 1,0 25 171,0 1-155,0-26-32,25-49 15,50-100 1,-26-49-16,1-24 16,0-26-1,74-223 1,-25 248-1,25-124 1,-50 273 0,-24 50-16,-25 24 15,-25 1 1,24-1-16,1-24 16,-25 49-1,25 0 1,0-25-16,-25 26 15,0-1 1,0 0-16,0 0 16,0 0-16,0 1 15,0-1 1,25-75 0,74-123-1,-50 99 1,-24-49-1,0 73 1,0 26-16,0 0 16,-25 24-1,25 25-15,-25-24 16,0 24 0,0 0 30,0 0 329,0 0-375,0 0 16,0 1 15,-25 24 157,25 24-188,-25 1 31,25 0-31,-25 0 31,0-25-31,25 25 16,0 0 0,0-1 15,-25-24 0,25 25-15,0 0 46,0-50 79,0 0-110,25 1-31,0-1 16,-25 0-1,25 0 1,-25 0 0,25 25-1,-25-25 1,25 25-1,-1 0 1,1 0 47,0 0-17,0 0 17,0 0-47,-25 25 187,0 0-188,0 0-15,0 0 32,0 0-17,0-1 1,0 1 15,0 0 0</inkml:trace>
  <inkml:trace contextRef="#ctx0" brushRef="#br0" timeOffset="267513.4919">13667 1364 0,'0'25'63,"0"0"-1,0 0-30,0-1-17,-24 26 1,-1 0-1,25 49-15,-25-25 16,0 50 0,25-24-1,-49 98 1,24-124 0,0 26-1,-25 73 1,50-98-1,-24 222 1,-26 1 0,25-174-1,25 50 1,0-125 0,0 1-1,0-25-15,0 24 16,0-24-1,0 0 1,0 0 0,-49 24 296,-26 51-312,1-1 16,74-25-16,-25 1 15,25-1 1,-25 0-16,0-24 16,25 24-1,-74 75 1,49 0 0,25-75 15,0 26-16,0-26 1,-25-24 0,0 49-1,1 25 1,24-50 0,0 26-1,0-26 1,0-49-16,-25 24 15,25 1-15,-25 0 16,25 49 0,-99 174-1,-25 198 1,49-248 0,-49 50-1,124-174 16,0-74-15,-24-25 172,-1 25-142,-99 149-30,0 198-16,-124 397 16,173-472-16,26 26 15,-1-50 1,-49-25 0,-25 148-1,74-98 1,50-174-1,-99 174 1,49-100 0,-24 75-1,49-149 1,25-99 0,0 0-1,-25-25 188,0 0-187,25 25 0,-49-25-1,24 49-15,-74-24 16,24 25-1,26-26 1,-1 1 0,25 0-1,-74 124 1,0-50 0,-25 0-1,50-49 1,49-50-1,0 0 1,25 25 140,-25-25-156,25 24 125,0 1-93,-25-25-17,25 25 32</inkml:trace>
  <inkml:trace contextRef="#ctx0" brushRef="#br0" timeOffset="268682.6179">10269 11782 0,'0'25'47,"0"0"-31,-25 0 15,25-1-15,0 1-1,0 0 1,0 0 0,0 24-16,0-24 15,-24 25 1,24 24 0,0 26-1,0-51 1,0-24-1,0 0 1,0 0 0,0-1 15,24-24 110,26-49-126,0 24 1,-26 0-16,1 25 15,0 0 1,-25-25 0,25 25-1,0 0 1</inkml:trace>
  <inkml:trace contextRef="#ctx0" brushRef="#br0" timeOffset="271307.1934">10170 12353 0,'0'0'0,"-25"0"31,0 0 1,25-25-17,-24 25 1,-1 0 0,0 0-16,-25-25 15,1 25-15,24-25 16,-25 25-1,1 0 1,-1 0 0,25 0-1,-74 0 1,49 0 0,26 25 15,-1 0-16,0-25 1,25 25 0,0 0-1,0 24 1,-25 26-16,0 73 16,1-24-16,-1 0 15,0-24 1,25-26-1,0-24 1,0-26 31,0 1-16,25-25 0,0 0 1,-1 0-1,1 0-15,25 0-1,-25 0 1,-1 0-16,26-25 15,-25 25 1,24 0 0,-24-24-1,0 24-15,0-25 16,24 25 0,-49-25-1,50 0 1,-25 0-1,74-49 1,-74 49 0,124-148-1,-75 24 1,-24 50 0,-25 24-1,-25 26 1,24 24-16,-24 0 15,0 0-15,0 0 32,0 1-32,0-1 31,0 0-15,0 0-1,-24 0 1,-1 25-1,0-49 1,-49-1 0,49 25-1,0 0 1,-25 1 0,26 24-1,-26 0 1,25 0 15,-25 0-31,-24 0 16,-25 24-1,49 1 1,-24-25 0,24 25 15,25-25-16,-24 0 1,49 25 0,-25-25-16,0 0 15,25 25 1,-25-25 0,25 24-1,0 1 48</inkml:trace>
  <inkml:trace contextRef="#ctx0" brushRef="#br0" timeOffset="275151.3211">10145 12824 0,'25'0'297,"0"0"-265,0 0 14,-1 0 17,1 0 46,0 0-62,0 0-31,0 0 15,-25 25-31,49-25 31,-24 0 1,0 0-32,0 0 15,-1 0 1,1 0-1,25 0 1,-1 25 0,125-25-1,148 0 1,-197 0 0,73 0-1,-49 0 1,-100 0-1,125 0 1,248 0 0,-224 0-1,298-50 1,-297 50 0,-100-25-1,0 25 1,-49 0-16,-1 0 15,-49-25 1,199-24 0,74-75-1,-224 99 1,50-25 0,-74 26-1,0 24 1,-25-25-1,25 0 17,24 0-17,100-124-15,149-74 16,645-595 0,-522 297 15,-322 347-16,1 25 1,-76 100 0,-24 24-1</inkml:trace>
  <inkml:trace contextRef="#ctx0" brushRef="#br0" timeOffset="276447.4244">15677 10691 0,'0'0'0,"24"-25"31,51 25-15,-1-74 0,174-26-1,-173 76 1,24-1 0,-74 0-1,-1 25 1,1 0 140,-25 25 0,0 0-124,0-1-17,0 51 1,-25 49-16,1-25 15,-1 50 1,0-100-16,0 1 16,25 0-1,0-26 1,-25 1 0,1 0-1</inkml:trace>
  <inkml:trace contextRef="#ctx0" brushRef="#br0" timeOffset="278762.5647">10492 12675 0,'75'0'187,"98"0"-187,100 50 16,99-1-1,224 51-15,173-1 16,-199-50 0,-74 26-1,174 24 1,-174-24 0,-322-51-1,148 26 1,-49-25-1,-149-25 1,50 74 0,-100-74-1,-49 0 1,0 0 0,-1 0 15,1 0-16,124 0 1,-50 0 0,-24 0-16,49 0 15,0 25-15,-25-25 16,-49 0 0,24 0-1,-24 0 1,-26 0-1,1 0 17,0 0-1,0 0-15,0 0-1,24 0 16,-24 0-15,0 0 15</inkml:trace>
  <inkml:trace contextRef="#ctx0" brushRef="#br0" timeOffset="279849.9417">16942 12774 0,'0'25'16,"24"0"31,26 0-32,24 24 1,75 100 0,25-50-16,-50-24 15,0-25 1,-74-1-16,-1-24 15,1 0 1,-25 0 0,-1-25 15,1 0-31,0 0 31,-50 0 141,25 24-172,-25 1 31,-49 25-31,49-1 16,-24 1 0,-26-25-16,50 24 15,-74 1 1,0 0-1,-25 24 1,74-49 0,25 0-1,1-25 1,-1 0 0,25 24 30</inkml:trace>
  <inkml:trace contextRef="#ctx0" brushRef="#br0" timeOffset="294393.244">17760 14213 0,'-25'0'516,"1"0"-454,-1 0 1,0 0 46,0 0-46,0 0-32,-24 0 0,24 0 0,0 0 1,0 0 15,0 0-47,1 0 15,-1 0 1,0 0 15,0 0-15,0 0 15,1 0 0,-26 25 0,25-25-15,0 0 0,1 0-1,-26 0 1,25 0 0,0 0-1,-24 0 1,-1 0-1,25 0 1,-24 0 0,24 0-1,0 0 17,0 0 264,1 0-264,-1 0-32,-25 0 15,1 0 1,-1-25 0,-49 0-1,24 25-15,-24-49 16,-50 49-1,124 0 1,-24 0 0,24 0 109,0-25-78,0 25-32,1 0 1,-1 0-1,25-25 1,-50 25 0,25 0-1,1-25 1,-1 25-16,0 0 31,0 0-31,0 0 16,1 0 15,-26-25 0,25 25-15,0 0 0,-24-24-1,24 24 1,25-25-1,-50 25 1,26 0 0,-26-25-1,25 25 17,-24 0-17,49-25 1,-25 25-1,0 0 1,0 0 0,0 0-1,0 0 1,-24-25 0,24 25 15,25-24-16,-50 24 1,26 0 0,-1-25-1,0 25 1,0 0-16,-24-25 31,24 25-15,-124-25-1,-25 0 1,75 1 0,-25-1-1,0 0 1,50 25 0,-50-25-1,74 25 1,0 0-16,1-25 15,-1 25 1,25 0-16,-24 0 16,-50 0-1,24 0 1,50 0 15,-148 0-15,74 0-1,24 0-15,1 0 16,-1 0-16,1-24 16,24 24-1,-24 0-15,24 0 16,-24 0-16,24 0 16,1 0-1,-75 0 1,0 0-1,49 0 1,-74 0 0,-49-25-1,99 0 1,-75 0 15,-74-49-15,174 74-1,-26-50 1,51 50 0,-1 0-1,1-25 1,24 25 0,0 0-1,0 0 16,0-24-15,-24-1 0,-1 25 15,25-25-15,0 25-1,25-25 16,-24 25-31,-1 0 16,25-25 15,25 25 204,-25 25-220,24-25 1,-24 25 0,25-25-1,0 25 1,0 0-1,0-1 1,-25 1 0,24-25-1,1 50 1,0-25 15,-25-1-15,25 1-1,-25 0 32</inkml:trace>
  <inkml:trace contextRef="#ctx0" brushRef="#br0" timeOffset="295391.5395">11013 13320 0,'25'0'94,"25"0"-63,24 0-31,-24 0 16,-1 0 0,1 0-1,-25 0 32,0 0-16,-1 0 63</inkml:trace>
  <inkml:trace contextRef="#ctx0" brushRef="#br0" timeOffset="303181.194">13543 6772 0,'-148'149'32,"98"-50"-32,-24-50 15,24 1 1,25-25 0,0 0-1,25-1 16,0 1 16,0 0-31,0 0 0,0 0-1,75 198 1,-26-74-1,-24-75-15,25 25 16,-25-49-16,-25-25 16,24 24-1,1-24 1,25 0 0,-25 0-1,24 0 1,1-1-1,-25-24 1,24 0 0,26 25 15,-51-25-15,51 25-1,-1 0 1,-49-25-16,25 25 15,-26-25-15,51 0 16,-50 0 0,148 0-1,75-25 1,-99-25 0,-25 1-1,-49-1 1,-51 50 15,-24-25-15,0 0 15,25 25-15,-25-25-1,25 1 1,0-1-1,0-50 1,-1 26 0,-24-1-1,0 25-15,0-24 16,0 24 15,-24 0-15,-1 0-16,0 25 15,-25-24 1,-24-51 0,-25-24-1,49 49 17,-74-49-17,0 0 1,75 25-1,-26 24 1,50 25 0,0 0-16,1 25 15,-26 0-15,50-24 16,-50 24 0,26-25-16,-26 25 15,25-25-15,-24 25 16,24 0-1,-74 0 1,24 0 15,50 0-31,-74 0 32,50 0-17,24 0 1,0 0-1</inkml:trace>
  <inkml:trace contextRef="#ctx0" brushRef="#br0" timeOffset="307513.6001">13742 8086 0,'0'25'93,"25"0"-77,-25 0-16,49 74 16,26 75-1,-1 98-15,25 26 16,-24 99 0,98 149-1,-73-125 1,-26-197-1,50 48 1,-74-48 0,-26-150 15,-24 25-15,-24-99 171,24 50-171,0 49-1,-25 25-15,0 75 16,25-75 0,0-25-1,-25 99 1,25-148-1,0 74 1,0-99 0,-25-25 140,1 25-109,24-1-32,0 1-15,-25 25 16,0-1 0,0 1-1,25-25 1,0 0 0,-25-1 15,1 1-31,24 0 15,-25 25 1,0-26 0,25 1 31,-25-25 374,25 25-342,-25-25-1,0 0 203,1 0-250,-1 0 47,25-25-62,-25 25 312,0 0-297,25-25-15,-25 25 0,1 0-1,-1 0-15,-25 0 31,25 0-15,-49 0 0,24 0-16,26 0 15,-51 0 17,50 0-17,-24 0 1,-1 0-1,1 0 1,-1 0 0,-24 0-1,24 0 1,0 0 0,26 0-1,-1 0 1,0 0 15,50 0 157,0 0-157,-1 25 0,1-25-15,-25 25-1,25-25 1,0 25 62,-25 0-15,0-1 108</inkml:trace>
  <inkml:trace contextRef="#ctx0" brushRef="#br0" timeOffset="309069.4944">13494 12601 0,'-25'0'62,"25"25"63,0-1-109,0 1-16,0 0 62,0 0 1,0 0-1,0-1-31,0 1 48</inkml:trace>
  <inkml:trace contextRef="#ctx0" brushRef="#br0" timeOffset="320897.574">1811 1736 0,'0'0'0,"0"50"32,0-25-32,0 0 15,0-1-15,25 26 16,-25 24 0,24 75-1,-24-74 1,0-51-1,0 26 1,25-50 0,-25 50 15,25-1-15,0-49-1,24 99 1,-24-49-1,25 0-15,-50-1 16,49-24-16,-24 0 16,0 0-1,-25 0-15,50-1 16,-1 1 0,-49 0-1,25-25-15,0 25 16,0-25-1,-1 25 17,1-25-1,0 0-15,0 0 15,0-25-16,-25 0 1,0 0 15,0 0 1,0 1-1,0-1 31,0 0-15,0 0-31,0 0-1,0 0 48,0 50 109,0 0-141,0 0-31,0 0 31,0 0-31,0-1 16,0 1 0,24-25-16,-24 50 15,25-25 1,0-25-1,-25 24 1,25 1 0,-25 0-1,25-25 1,-1 25 15,1-25-15,0 0-1,-25 25 17,25-25-32,0 0 15,0 0 17,-1 0-1,1 0 0,0 0 0,0-25-15,-25 0 0,25-25-1,49-49 1,-24 74-1,-50-24-15,24 49 16,-24-25-16,0 0 16,0 0-1,0 0 48,0 1-1,0-26-46,0 25 15,0-24-31,0 24 16,0-25-1,0-49 1,0 74 0,0 0-1,0 1 1,0-1 0,0 0-1,0 0 32,0-24 0,0-1-31,0 0-16,0-24 15,0 49 1,0-74-1,0 74 1,0 0 31</inkml:trace>
  <inkml:trace contextRef="#ctx0" brushRef="#br0" timeOffset="323866.851">3969 2133 0,'0'-25'78,"-50"1"-62,25 24 0,1 0-1,-1 0-15,0-25 16,0 25-1,-49 0 1,24 0 0,-24 0-1,-1 0 1,26 0 0,24 0 15,0 0-31,-25 0 15,-24 74 1,49-74 0,0 25 15,25 0-15,0 0 15,0-1 31,0 1-46,0 0 15,0 0 0,0 0 1,0-1-1,0 26 0,0-25-15,25-25-1,-25 25-15,25-1 16,25 1 0,-26 0-1,1-25 17,0 25-17,25-25 1,-26 0-1,51 0 1,-26 0 15,-24 0-15,0 0 0,0 0-1,0 0-15,0 0 31,-50 0 110,0 0-141,0 0 16,0 0-1,0 0-15,1 0 16,-1 0 0,0 0-1,0 0 1,0 0-1,1 0 32,-1 0-15,0 0 14,0 25-14,-24-25-17,49 24 1,-25-24 15,25 25-15,-25-25-1,25 25 1,0 0 47,0 0-1,0 0-15,0-1-31,0 1-1,25-25 1,-25 50-16,25-1 15,-1-24 1,-24 25 0,0-25-1,0-1 1,25-24 0,0 0-1,-25 25 16,25-25-31,0 0 32,-25 25-17,24-25 1,-24 25 15,25-25-15,0 25-1,0-25 1,0 0 15,24 0 1,-24 0-17,0 0 1,0 0-16,0 0 15,-1 0 17,1 0-17,0 0 1,0 0 0,0 0-1,-1 0 1,1 0 31,0 0-16,0 0 47,0 0-62</inkml:trace>
  <inkml:trace contextRef="#ctx0" brushRef="#br0" timeOffset="326298.5218">4242 2034 0,'0'25'94,"0"0"-32,0-1-46,0 51-16,0-26 16,0 26-1,0-26 1,0 1 0,0-25-1,0 24 1,0-24-1,0 0 1,0 25 0,0-26-1,0 26 1,0-25 0,0 0-16,0 0 31,0-1-16,0 1 17,0 0-32,0 0 31,0 0-15,0-1 15,0 1 0,0 0 32,0 25-48,0 24 1,0-24-16,0 24 15,0 25 1,0-74 15,0 0-15</inkml:trace>
  <inkml:trace contextRef="#ctx0" brushRef="#br0" timeOffset="329166.2418">4266 2034 0,'25'0'47,"25"0"-47,-25 0 16,24 0-1,-24 0-15,25 0 16,-26 0 0,1 0-1,0 0 1,0 0-1,0 0 1,24 0 0,1 0-1,24 25 1,-24 0 0,-25-25 15,0 24-16,-1 1-15,-24 0 16,25 0 0,0 0 15,-25-1-15,0 1-1,0 0 1,0 0 15,-25 0 0,0-25 1,1 0-1,-1 0-16,-25 0 1,0 24-16,26-24 16,-26 0 15,25 0-15,25 25-1,-25-25 16,25 25 79,25-25-32,0 25-62,0-25-1,0 25-15,-25-1 16,24-24-1,1 0 1,-25 25 15,25-25-31,0 25 32,-25 0 30,25 0-46,0 49-1,-1-24-15,-24 49 16,25-74 0,-25 24-1,0-24 1,0 0-1,0 0 1,0 0 0,0-1-1,0 1 17,0 0 14,-25-25 1,1 25-31,-1-25 0,0 25-16,0-25 31,25 24-16,-25-24 1,0 0 0,1 0 15,-26 25-15,-24 25-16,49-25 15,-50-1 1,51 1-1,-26 0 1,25-25 15,0 0 1,1 0 124</inkml:trace>
  <inkml:trace contextRef="#ctx0" brushRef="#br0" timeOffset="334982.6811">6226 2332 0,'0'-25'47,"25"25"16,0 0-32,-1 0-15,1 0-1,25 25 1,-1-25-1,-24 24 1,0-24 15,-25 25-15,25 0 0,0 0-1,-25 0 1,24 24-1,-24 1 1,0-25 15,0 24-31,0 26 16,0-1 0,0 25-1,-173 249 1,-100 48-1,199-271 1,-75-1 0,99-75-1,100-49 157,24-49-156,1 49-16,-26-25 15,26 25 1,-75-25-16,24 25 16,1 0-1,0 0 1,0 0 0,0 0 46,-1 0-46,26 0-1,-25 0 1,0 0 15,-1 0-15</inkml:trace>
  <inkml:trace contextRef="#ctx0" brushRef="#br0" timeOffset="335938.6116">7045 3547 0</inkml:trace>
  <inkml:trace contextRef="#ctx0" brushRef="#br0" timeOffset="337586.6136">7937 2232 0,'-49'25'31,"24"25"-31,-25-1 16,-24 75-1,0-49 1,24 49-16,25-99 16,0 24-16,25-24 15,0 0 1,-24-25-1,24 25 1,0 24 0,0 1-1,-25 0 1,25-26-16,0 1 16,0 0-1,0 0 32,0 0-16,25-25 1,-1 24-17,1-24 1,25 25-16,-25 0 15,-1-25 1,26 25 0,-25 0-1,0-25-15,24 0 32,-24 24-32,0-24 15,0 0 1,74 0-1,-49 0 1,-1-24 15,1 24-15,-25 0 0,-1-25-1,1 25 1,0-25-1,-25 0 1,25 0 15,0 1-15,24-100 0,150-249-1,-100 150 1,-50 149-1,-24-25 1,-25 74 15,0 0-15,0 0 0,-25 25-1,1-25 16,-1 25-31,-25-24 16,25 24 0,-49-50-1,49 50 1,-24 0 0,24-25-1,-25 25-15,-24 0 31,-1 50-31,26-25 16,-100 49 15,99-74-15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23T08:26:55.988"/>
    </inkml:context>
    <inkml:brush xml:id="br0">
      <inkml:brushProperty name="width" value="0.05292" units="cm"/>
      <inkml:brushProperty name="height" value="0.05292" units="cm"/>
      <inkml:brushProperty name="color" value="#FF0000"/>
    </inkml:brush>
  </inkml:definitions>
  <inkml:trace contextRef="#ctx0" brushRef="#br0">16644 10195 0,'0'0'0,"0"25"32,0-1-32,0 1 15,-25 0 1,-99 446 0,-223 249-1,99-100 16,99-273-15,124-124 15,-49 50-15,-1-75-16,-272 348 31,198-298-31,0-25 16,-24 1-1,74-125 17,-149 99-1,-149 1 0,198-125 0,174-74 141,-74 0-156,-99 75 0,-174-1-1,-75-49 16,1 24-15,173 26 0,99-75-1,149 0 17,1 25-1,-1-1 47,25 26-62,-50 0-1,-24 74 1,24-50 15,50-49-15,0 0 46,0 0 219,25-25-281,-25 24 16,0 1 47,25-25-32</inkml:trace>
  <inkml:trace contextRef="#ctx0" brushRef="#br0" timeOffset="1546.1145">11112 15553 0,'25'0'78,"-25"24"-63,25 1 17,-25 0-17,50 0 1,-25 0-16,24 24 15,-24 1 1,49 24 0,-49-24-1,74 49 1,-74-74 0,-25 0-16,25-25 15,-25 24 1,25-24 78,24-24-48,51-26-46,73-99 16,26 25 0,-75 25-16,-75 74 15,-24 0 1,25 25-16,-50-24 16,0-1-1</inkml:trace>
  <inkml:trace contextRef="#ctx0" brushRef="#br0" timeOffset="13548.1112">11559 16173 0,'0'24'156,"0"1"-124,0 0-17,0 0 32,0 0-16,0-1-15,0 1 0,0 0 30,0 0-30,0 25 0,0 24-16,25 100 15,-25-26 1,0-73-16,0-1 16,0 1-1,0-51 32,0-48 141,0-1-157,0 0-16</inkml:trace>
  <inkml:trace contextRef="#ctx0" brushRef="#br0" timeOffset="14869.2482">11311 16942 0,'0'0'0,"25"0"15,-25 24 1,25 1 15,-25 0-31,0 0 16,49 0-1,1 123 1,-1-123 0,-24 50-1,-25-51 1,25-24-1,-25 25 32,25-25-15,0 0-1,-1 0 0,1-25 0,0 25-15,-25-24 15,25 24-31,-25-25 47,25 25-31,-25-25-1,124-74 1,-25 24 0,0-73-1,-49 98 1,-50 25-1,24 0 1,-24 1 15</inkml:trace>
  <inkml:trace contextRef="#ctx0" brushRef="#br0" timeOffset="16547.642">11460 17636 0,'0'25'109,"0"25"-93,0-1-16,0 26 16,0-26-16,0 1 15,0-25 1,0-1 0,0 1-1,0 0 1,0 0 15,0 0 16,0 24-31,0 1-1,0 24 1,0-24-1,0-1 1,0-24 15,0 0 32,25-25 109,-1 0-141,1 0-31,25 0 16,-1 0-1,-24 0-15,0 0 16,49 0-1,-49 0 1,0 0 0,0 0-1,0 0 1,-1 0 0,1 0 15</inkml:trace>
  <inkml:trace contextRef="#ctx0" brushRef="#br0" timeOffset="19844.9553">11509 16123 0,'-24'0'140,"-1"25"-108,-50 0-17,-73 74 1,73-25-16,-49 1 16,74-75-1,-24 49 1,49-49-1,0 25 1,25 0 15,-49 0-31,-50 49 16,49 1 0,-74-1-1,74-24 1,50-26 15,-24-24-31,-1 0 47,0 0 15,0 50-30,-24-25-17,-1 24 1,0-24-16,26 0 16,-1-25-1,25 25-15,-25-25 16,25 25-1,-25-25 17,25 24 140,0 1-126,-49 0-30,24 0 0,-25 0-16,0-1 15,26-24 1,24 25 0,-25 0-1</inkml:trace>
  <inkml:trace contextRef="#ctx0" brushRef="#br0" timeOffset="21559.6774">9847 17016 0,'0'50'31,"0"-26"0,0 1 1,0 0 14,0 0-14,0 0-1,0-1 0,0 1 0,0 0 1,25-25 61,0 0-61,0 0-1,0 0 0,-1 0 16,1 0-47,0 0 31,0 0-31,0-25 16,0 25 0,-25-25-1,24 25 1,1 0 15,0 0-15,0 0 15,0 0 0,-1 0 0,1 0 1,-25 25 77</inkml:trace>
  <inkml:trace contextRef="#ctx0" brushRef="#br0" timeOffset="23604.5215">9451 17711 0,'0'24'141,"0"1"-126,0 0 1,0 25 0,0-1-1,49 75-15,26 25 16,-26 0-1,-24-75-15,25-24 32,-26 24-17,-24-49 1,25-25-16,-25 25 16,0 0 30,0 0 17,0-50 109,0 0-141,25-25 16,0 25-31,49-49-1,1-50-15,24 0 16,-49 50-1,-1-1-15,-24 26 16,25-26 15,-26 50-15,-24 1 31,25-1 31,0 25-62,0-25-16,-25 0 15,0 0 1,25 1-16,-1 24 15</inkml:trace>
  <inkml:trace contextRef="#ctx0" brushRef="#br0" timeOffset="36905.6187">11683 16123 0,'0'25'110,"25"-25"-79,-25 25-31,25-25 15,-1 24-15,1 1 32,0 0-32,0-25 15,0 25 1,24 0 0,-24-25-1,25 24 1,-26 1 15,26 0-31,24 0 16,-49 0-1,50 0-15,-26-1 16,1 1 0,-25-25-1,0 25 1,-1-25-1,26 50 1,24-1 0,-24-24-1,99 25 1,-124-1 0,24-24-16,1-25 15,24 50 1,-24-26-16,-1 1 15,26 0 1,-26 25 15,-24-50-15,124 74 0,-50 0-1,-49-24 1,24 0-1,-24-26 1,-25-24 0,0 25-1,-1-25 1,1 25 15,-25 0-15</inkml:trace>
  <inkml:trace contextRef="#ctx0" brushRef="#br0" timeOffset="38359.8836">13345 17264 0,'25'0'63,"0"0"-32,-1 0-31,1 0 63,-25 25-48,25-25 17,-25 25-1,50-25-16,-26 24 1,1 1-16,50 25 16,-51-25-1,1-25 1,25 24 0,-25-24 15,-1 0 109,26-99-77,24-25-63,-24 25 16,-25 25-1,-25-1-15,25 26 16,-1 49-1,-24-25 1</inkml:trace>
  <inkml:trace contextRef="#ctx0" brushRef="#br0" timeOffset="39650.8036">13568 17859 0,'0'-24'31,"0"48"78,0 26-77,0 0-17,0 74 1,0 24-16,0 26 16,0-25-1,0-50 1,0-74-1,0 25 1,0-26 15</inkml:trace>
  <inkml:trace contextRef="#ctx0" brushRef="#br0" timeOffset="42133.3142">13519 17760 0,'0'25'15,"0"0"17,24 24-17,1 1 1,0 0 0,25-1-16,-50 1 15,0-25 1,49-1-1,-49 1 1,0 0 31,25 0-31,-25 0 46,0-1 47,25-24-46,0-24 281,-25-1-329,24 0-15,1 0 16,25-49 0,-25-1-16,99 26 15,-75-1 1,-24 25-1,-25 1 1,0 48 281,0 1-266,0 0-15,0 0-1,0 24-15,0-24 16,0 0 0,0 0-1,0 0 1,0-1 0,0 1-1,0 0 1,0 0 46,0 0 16,0 24-46,0-24-1,0 0-31,0 0 16,0-1-1,0 1 1,0 0-1,0 0 1,0 0 31</inkml:trace>
  <inkml:trace contextRef="#ctx0" brushRef="#br0" timeOffset="56350.0773">8855 17388 0,'25'0'46,"0"25"-14,-25 0-1,25-25-15,-1 0-16,-24 24 31,25-24-31,0 0 15,0 0 1,25 25 0,-1 0-1,1-25 1,24 25 0,-24-25-1,49 0 1,25 0 15,-50 0-15,50 0-1,-74 0 1,74 25 0,50-25-1,-50 0 1,25 25-1,74-25 1,-124 0 0,25 0-1,-50 0 1,-24 0 0,0 24-1,24 1 1,25-25-1,50 25 1,-74-25-16,98 0 16,-24 0-1,25 0 1,-75 0 0,-74 0-1,24 25 1,125 0-1,-100-25 1,50 0 0,-74 0-1,-25 0 1,0 0 312,49 0-312,50 0-1,25-25-15,24 0 16,26 0 0,24 0-16,-49-24 15,24 24 1,149-50-1,-272 75 1,-1 0-16,-24 0 16,0 0-16,-1 0 15,26 0 1,49 0 0,0 50-1,-100-50 16,76 50-15,-76-25 0,1-25-1,-25 24 1,25 1 0,0 0-1,0 0 1,-1 0-1,-24 24 1,25-24 0,-25 0-1,0 24 17,0-24-32,0 74 15,0-24 16,-25-26-15,25-24-16,-24 0 16,24 0-1,-25-25 1,25 25 0,-124 99-1,25-75 1,-1 50-1,26-74 1,24-25 0,26 0 15,-26 25-31,-24 0 16,-150 49-1,125-49 1,-25 0 15,99 0-15,0-25-1,-74 25 1,-25-25 0,50 24-1,-50 1 1,99-25-1,0 25-15,0-25 16,1 0-16,24 25 16,-25-25 156,-50 49-126,-49 1-46,25-50 16,-25 74 0,25-49-16,-75-25 15,1 0 1,-26 0-16,50 0 16,-173 0-1,123 0 16,75 0-15,-49-49 0,98 24-1,1 25-15,-1 0 16,-24-25-16,50 0 16,24 25-1,-25 0 1,1 0-1,24 0 1,-25-25 0,-49 25-1,0 0 1,-75 0 0,100 0-1,24 0 1,1-24-1,24 24 1,0-25 0,0 25-1,0 0 1,1 0 0,-51-50-1,50 25 1,0 25-1,-24-24 1,49-1 0,-50 0-16,25 0 15,1 25 1,24-25 0,-25 1-16,0 24 15,0-25 1,0-25-16,1 0 31,-1 50-15,0-49-1,25 24 1,-25-25 0,0-24-1,-24 49 1,24-49-1,0 74 1,25-25-16,-25 25 16,25-50-16,-24 50 15,24-24 1,-25 24 0,0-50-1,0 25 16,25 0-15,-25 25 0,25-24-1,-24-1 1,-1 0 0,25 0-16,-25-24 15,25-26-15,-50-24 16,50 25-1,-74-51 1,74 76 0,-25 24-1,25 0 1,0 0 0,0 1 30</inkml:trace>
  <inkml:trace contextRef="#ctx0" brushRef="#br0" timeOffset="62177.5162">14684 17512 0,'0'-25'109,"-24"25"-109,24-25 32,0-49-17,0 0 1,0-26-16,0-73 16,24-75-1,26 49-15,124-247 16,-100 247 15,100-272-15,24 99-1,-123 149 1,197-397 0,224-174-1,-173 199 1,-199 347 15,-50 99-15,-49 124-1,-25-25 267,0-24-267,0-50 1,25-75-1,0 51-15,24-26 16,-49 50-16,50 25 16,-25 0-1,24 24 1,1-24 0,-25 49-1,0-24 1,-1 24-1,76-99 1,-76 75 0,-24-25-1,0 74 1,0 0 0,0 0 77,0 1-77,0-1 0,50-25-1,-50 25 1,0 1-1,0-1 173,25 0-157,-25 0 0,0 0 1,-25 25 311,25-24-249,0-26-63,0 25-15,50-49 0,-50 49-1,24 0 1,1 0 31,-50 25 250,1 0-266,-1 25 0,-25 0 0,50 0 1,-25-25-1,25 25-15,0-1 30,-24-24-14,24 25-17,-25-25 63,25 25 32,0 0-16,0-50 187,0 0-234,25 25-32,-1 0 17,-24-25-17,25 25 1,-25-24-1,25 24 1,0-25 0,0 25 31,-25-25-16,24 25 16,-24-25-16,25 0 110,0 25-63,0 0-31,-25 25 46,0 0-61,25 0-1,-25 0-16,0-1 1,0 1 0,0 0 15,0 0 0,0 0 32,24-25-32,-24 24-15</inkml:trace>
  <inkml:trace contextRef="#ctx0" brushRef="#br0" timeOffset="70861.1465">17562 6697 0,'0'0'15,"-25"0"1,0 0-16,-99 0 15,74 0 1,-49 50 0,50-25-16,-1-1 15,-24 26 17,49-25-17,0 0 16,-74 99-15,-75 273 0,-99 74 15,199-297-15,74-100-1,0-24 1,-25 123 15,-99 497 0,99-323-15,25-99 15,0-124-15,0-25 15,50 75 0,24-75-15,26 1 15,-1-51-15,25-24-1,25 49 17,-50-74-32,25 50 31,-75-25-31,1-25 16,24 0-1,1 0-15,74 25 16,24-1-16,150-24 15,173 0 17,-124 0-17,-74-49 1,198-75 0,-323 74-1,-73-24-15,24 24 31,-75 25-31,150-148 16,-75 98 0,74-198-1,-99 100 17,-74 148-32,-25-25 15,0 26 1,0-1 15,0 0-15,0 0-16,0 0 15,0 1 1,0-76 0,-25 76-1,25-26-15,-25 0 16,1-24-16,-26-1 15,-99-222 17,100 123-17,-1 100-15,0-100 16,26 149 0,-1-24-16,25 24 31,0 0 16,-25 25 140,25-50-156,-74-98-15,-50-51 15,-199-74-15,100 50 15,99 124-15,99 74-1,-49 0 17,49 25-17,-25-24 1,1 24 15,-75 0-15,74 0-1,0 0 1,-148 0 15,-50-25-15,99 0 0,75 25-1,49 0 16,0 0 1,-49 0-17,-26 0 1,-73 0 0,74 0-1,74 0 1,-25-25 15,25 25-31,1 0 31</inkml:trace>
  <inkml:trace contextRef="#ctx0" brushRef="#br0" timeOffset="73057.8871">18231 10542 0,'-24'0'31,"-1"25"1,25 0-17,-25-1 1,25 26 0,-248 545-1,74-297 1,75-25-16,0 0 15,49-50 1,1-74 0,49-25-1,0-50 1,-25 174 15,-25 25-15,50 0-1,0-75 1,0-123 15,0 173-15,25-124 0,74 198-1,-74-49 1,25-149-1,-25-25 17,-25-74-17,24 0 1,1 0 0,25 74-1,-1-49 1,125 247-1,-25-123 1,0-75 15,-125-49-15,1-50 0,-25 25 249,0-1-265,0 76 16,25 48-1,49-48-15,1 24 16,-50-75 0,-1 1-1,-24-25-15,25 0 16</inkml:trace>
  <inkml:trace contextRef="#ctx0" brushRef="#br0" timeOffset="74197.1967">17909 16247 0,'50'50'125,"-1"-26"-109,1 51-16,49-25 15,-49 24 1,-1-49-16,1 24 15,-25-24 1,24 0 0,-24-25-1,-25 25 1,25-25 0,0 0-1,-25 25 1,0-75 62,24 25-78,26-74 16,0-50-1,-50 50-15,25 49 16,-25-24-1,24 74 1,-24-25 0,0 0-1</inkml:trace>
  <inkml:trace contextRef="#ctx0" brushRef="#br0" timeOffset="84833.7616">14139 17760 0,'-25'-25'16,"25"1"0,-25 24-1,0 0-15,0-25 32,25 0-32,-24 25 15,-1-25 16,0 25-31,0 0 32,-24 0-32,24 0 15,-50 0 1,51 0 0,-26 0-1,0 25 16,26 0-15,-76 49 0,1 1-1,50-26-15,-1-24 16,0 0-16,50 0 16,-24-25-1,24 24-15,0 1 47,0 0-16,0 0 1,0 0-17,0-1 1,0 1-1,0 99 1,0-99 0,0 0-16,0 0 15,0-1-15,0 1 16,0 0 0,0 0-1,0 24 1,24 26-1,1-50 1,50 49 0,-51-49 15,1-25-15,-25 25 15,25-25-16,0 25 1,49-1 0,75 1-1,-50 25 1,-24-50-16,-1 25 16,-49-25-16,74 24 15,-49-24 1,49 0-1,-74 0 1,24 0 0,-24 0-1,0 0 17,0 0-17,24-49 16,51-26-15,-26 1 0,-24 24-1,-26 26 1,1-1 0,-25 0-1,0 0 32,0-25-31,0 26-1,0-26 1,-25-24 0,1 24 15,-1 0-16,25 26 1,-25-1 0,0-50-1,0 51 1,25-1 0,-24 25-1,-1 0 1,25-25-1,0 0 173,0 0-172,-75-24-16,51-1 15,-1 1 1,-25-26-16,25 26 15,25-1 1,0 25 0,-25 25-1,1 0 79,-1 0-16,0 0-31</inkml:trace>
  <inkml:trace contextRef="#ctx0" brushRef="#br0" timeOffset="88395.1891">11757 17438 0,'-24'0'31,"-1"0"-15,-25 0-1,-99 0 1,-49 49-1,-1-24 1,51 0-16,24-25 16,74 0-16,0 0 15,26 0 1,24 25 31,0 0 15,0-1-46,-50 1 15,25 50-15,0-51-1,1 1 1,24 25 0,0-25-1,0 24 1,0 1 0,0-25-1,0-1 1,0 26-1,0 0 1,24-26 0,1 1-1,50 74 1,-26-24 15,1-50-15,24 49-1,1-24 1,-51-26 0,26 26-1,0-50 1,-50 25-16,24-25 16,1 25 15,25 0-16,0-25-15,-1 0 16,-24 24 0,74 1-1,-49-25 1,-25 0 0,49 0 15,50 0-16,-50 0 1,50-25 0,-74 1-1,-25 24-15,24-25 16,-24 0 0,0 25-16,25-25 15,-1 0 1,224-198-1,-149 99 1,-25 0 0,-74 25-1,-25 74 1,0 0 15,-25-24-15,1 49-1,-51-25 1,75 0 0,-49 0-16,24 25 15,-25-25-15,50 1 16,-49 24 0,24-25-1,-25-25 1,25 50-1,25-25 1,-49 25 0,49-24-1,-25 24 17,0-25-17,0 0-15,0 0 16,1 0-16,-1 25 15,0-25 1,0 25 0,-24-49-1,-1 24 1,-24-25 0,24 50-1,25 0 1,0 0 15,1 0 188,-1 0-157,0 0-46,0 0 15,0 0-15,1 25 15,-1-25-15,0 0-1</inkml:trace>
  <inkml:trace contextRef="#ctx0" brushRef="#br0" timeOffset="102324.4207">9599 17289 0,'0'-25'47,"-24"25"-16,-1 0-15,0 0 15,-25 0-15,26 0 0,-1 0 15,0 0 0,25 25-15,-25-25-1,-49 99 1,24 0 0,25-24-16,-24-26 15,24-24-15,25 25 16,-25-50-1,25 25 1,0 49 0,-25 0-1,25 75 1,0-74 15,0-26-15,0-24-1,0 25 1,0-26-16,0 51 16,0-26-16,0 1 15,0 0 1,25-1 0,-25-24-1,25 0 16,0-25-15,-25 25-16,0 0 16,25-1-1,24 1 17,-49 0-17,25-25 1,0 25-1,0-25-15,-1 0 16,1 0-16,25 25 16,49-1-1,75-24 1,-50 0 0,-100 0-1,1 0 1,0 0-1,0 0 17,0 0-17,-1 0 32,1-24-31,50-76-1,49-24 1,0 25 0,0-75-1,-50 75 1,-49 99 0,-25-25-1,25 25 1,-25-24-1,0-1 32,0 0 0,0 0-16,0 0 1,0 1-1,0-1 16,-25 0-32,25 0 1,-25 0 0,0 1-1,1-1 17,-1 0-32,25 0 15,-50 0 1,25 1-1,1-51 1,-26 50 0,25-24-1,-99-1 1,-25 0 0,-198-49-1,-50 0 1,323 74-1,-50 0 1,49 25 0,50 0-1,1 0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23T08:23:40.489"/>
    </inkml:context>
    <inkml:brush xml:id="br0">
      <inkml:brushProperty name="width" value="0.05292" units="cm"/>
      <inkml:brushProperty name="height" value="0.05292" units="cm"/>
      <inkml:brushProperty name="color" value="#FF0000"/>
    </inkml:brush>
  </inkml:definitions>
  <inkml:trace contextRef="#ctx0" brushRef="#br0">16346 7739 0,'0'-25'63,"25"25"-63,0 0 31,0 0 16,0-25-31,24 1-1,-24-26-15,49 25 16,1 25-1,24-49 1,-74 49 0,0 0-1,24 0 1,1-25 0,49 0-1,75-49 16,-100 49-15,-24 0 0,-1 25-1,-24 0 1,0 0 0,0 0-1,-1 0 1,101 0-1,-76-25 1,75 0 0,-25 25-1,-49 0 1,0 0 0,74 0-1,-50 0 1,50 0 15,-99 0-15,24 0-16,-24 0 15,50 0-15,-51 0 16,26 0 0,25 0-1,-1 0 1,-49 0-1,74 0 1,-25 0 0,-49 0-1,74 0 1,-24 25 0,-1 0-1,1-25 1,-51 25 15,51 0-31,-50-1 16,-1 1-1,1-25 1,25 25 0,24 25-1,-49-1 1,74 75-1,-49-25 1,-50-74 0,25 25-1,-25-25 1,25-1-16,-25 1 16,0 25-1,0 0-15,0-1 16,0 26 15,0-26-15,0-24-1,0 25 1,0-1 0,0-24-1,0 74 1,0-24-1,0-51 267,0 1-282,24 50 15,26 24 1,0-25-16,-26 75 16,-24-99-1,25-1-15,-25 26 31,0-26-15,0 1 0,0 24-1,-25 1-15,-24-26 16,49 1 0,-25-50-16,25 25 15,-25-25 48,0 49 15,-24 1-63,-1 0-15,25-26 16,25 26 0,-24-50-16,24 25 15,-25-25 95,0 0-79,0 0 0,0 0 0,-24 0-15,24 0 15,0 0-31,0 0 16,0 0 0,-24 0-1,24 0-15,-25 25 16,26-25-16,-26 0 15,0 24 1,-123 26 0,24 0-1,99-50 1,1 0 0,-1 0-1,25 0 1,-24 0 15,-100 24-15,74-24-1,-49 0 1,100 0 0,-26 0-1,0 0 1,26 0-1,-26 0 1,-49-24 0,74 24-1,-49-25 1,-26 0 0,26 25-1,-100 0 16,25 0-15,100 0 0,-26-25-1,1 0 1,24 1-16,-24 24 16,49-50-16,-24 25 15,-1 0 1,0 1-16,26 24 15,-1-25-15,0 0 16,-25-25 0,-24-24-1,0 0 1,24 24 15,-24 25-31,74-24 0,-50 24 16,25-25-1,0 1 1,-49-75 0,24 24-1,1-98 1,-1 74 0,25 74-1,25-99 1,0 75-1,0-149 1,0 99 0,0 99-1,0 0-15,0 0 16,0 0 156,-25 25-141,25-24-15,0-1-1,0 0 32,25 25-47,-25-25 16,25 25-1,-25-25 1,25 1 0,0 24 15,-1 0-15,-24-25 46,25 25-31,0 0 47</inkml:trace>
  <inkml:trace contextRef="#ctx0" brushRef="#br0" timeOffset="12947.9047">20117 2059 0,'-25'0'47,"-50"0"-31,26 0-1,-1 0-15,1 0 16,24 0 15,0 0 0,0 0-15,0 0 0,-24 25-16,-26 24 15,-24-24 1,74 0 15,0-25-15,1 0-1,24 25 1,-25-25 0,25 49-1,-99 26-15,49 24 16,25-50-16,-24-24 16,49 0-1,0 0 1,0 0-1,-25-1 1,-50 175 0,-98 148-1,123-198 1,1-25 0,49-74 15,-25-26-16,25 1 1,-25 0 0,-25 149-1,1 24 1,24-123 0,25-1-1,0-49 1,0 0-1,0 24 1,0 1 0,50-1-16,-26 26 15,26-50 1,-50-1-16,50 26 16,-1-25-1,75 49 16,0 1-15,174 98 0,-75-73-1,-173-51 1,99 1 0,-75-25-1,-24-25-15,24 24 16,0 26-16,50-25 15,-74-25 1,49 49 0,0-24-1,-49-25 1,49 0 0,25 0 15,-49 0-16,24 0 1,-25-25 0,-24 25-1,49 0 1,-49 0 0,24-24-1,249-175 1,-150 100-1,75-124 1,-124 148 0,-99 26-1,0 24 1,-25-25 0,0 25 15,0-99-16,0 75 1,0-50-16,0 49 16,0-24-16,0 24 15,0 0 1,-50-98 0,26 23-1,-1 1 1,0 25-1,-49 0 1,24 49 0,0 1-1,-74-50 1,50 24 0,-25-24 15,74 49-16,0 26-15,0-1 16,25 0-16,0 0 16,-49 0-1,-1-74 1,-24 49 0,74 26-1,-25 24 1,0-25-1,0 0 1,-124 0 0,75-24-1,-50-1-15,50 25 16,-75-49 0,74 24-16,26 1 15,-26-1 16,-24 0-15,74 26 0,-49-1-1,-1 0 1,51 25 0,-1-25-1,0 25 1,0 0-1,-24 0 1,24 0 0,-25 0-1,1 0 1,24 0 0,0 0 15,0 0 0,0 0-15</inkml:trace>
  <inkml:trace contextRef="#ctx0" brushRef="#br0" timeOffset="15762.6291">27732 2084 0,'0'-25'125,"-25"25"-125,-25 0 16,-24-25-16,-75 0 15,25 25 1,-199 0 0,-222 75-1,272-51 1,223-24-1,1 25 1,24-25 0,0 25-1,-149 99 1,75-50 0,25-24-1,74-25 16,0 0-15,0-1 0,0 26-1,-75 49 1,-73 249 0,48-76-1,76-197 1,24-1-1,0-24 1,0-25-16,0-1 16,24 26-1,1 24-15,-25-49 16,0 50 0,25 49-1,0-50 16,0 50-15,-1-25 0,1-49-1,-25-25 1,25 0 0,25 24-1,24 26 1,50-1-1,25 0-15,-25 1 16,-50-1-16,50 1 16,-49-51-1,98 76 1,1 24 0,0-25-1,49 0 1,-74-49-16,24 24 0,-49-24 15,25-1 1,-25-24 0,-25-25-1,-49 0 1,0 0 0,247-99-1,-73-50 1,222-198-1,-99 124 1,-272 148 0,-26 1-1,-24 24 1,-25 1 15,0 24-31,0-25 31,0-24-31,0-75 16,25-25-16,-25 26 16,0 48-1,0 1-15,0 25 16,0 24-16,-25 0 16,0 1-1,-24-75 1,-1 49-1,25 51 1,-49-51 0,24 26-1,-99-26 1,50 1 0,74 49-1,1-25 16,-51 1-15,50 24 0,-24-50-1,-1 26 1,25 24 0,-49 0-1,24 0 1,1 25-1,-125-24 1,25 24 0,-24 0-16,73 0 15,1 0 1,50 0-16,24 0 16</inkml:trace>
  <inkml:trace contextRef="#ctx0" brushRef="#br0" timeOffset="18732.0507">28501 6747 0,'-124'99'78,"-124"75"-62,-1-1-16,125-123 16,75-25-1,24 24-15,25-24 16,-25 25 0,0 74-1,-24 49 1,-1 1-16,25 49 15,1-74-15,24 25 16,0-25 0,24 24-1,1-98 1,25-26 15,-1 125-15,26 0-1,-50-26 1,49 51 0,-24-100-1,-26-25-15,1 26 16,25-26-16,49 50 16,25 50-1,-25-25-15,1-50 16,-26-50-16,0 26 15,-49-50 1,50-25 281,98 0-297,100 0 16,-25-25-1,50 0-15,24 25 16,1-50-1,-50 50 1,49-24 0,-148 24-1,-125 0 1,1-25 0,-1 0-1,-24 25 1,-25-25-1,25 25 17,-25-25-17,25 1 1,-25-1-16,99-25 16,75-74-16,-100 25 15,-24 49 1,-25 1-1,-1 49 1,-24-50 0,0 25-1,0-198 1,25 0 0,25-25-16,-1 49 15,-24 1-15,-25 74 16,25 49-1,-25-24 1,0 74 0,-99-24 202,-149-26-202,49-49 0,-123-24-16,148-1 15,-24-25 1,24 50-16,125 74 16,-1 1 15,25 49-16,0 0 17,1-25-32,-51 0 15,50 25 1,-24 0 0,24 0-1,25-25 1,-50 25-1,-49-24 1,-149-1 0,-198-25-1,222 1 1,-98-100 0,198 99 15,49-24-31,26 49 15,24 0-15,0 0 16,0 25 15</inkml:trace>
  <inkml:trace contextRef="#ctx0" brushRef="#br0" timeOffset="21497.8504">26888 12278 0,'0'0'0,"-49"0"31,-1-24-31,-99 24 16,75 0 0,49 0-1,0-25-15,0 25 32,-49 25-17,-149 49 1,49 0-1,-24 50 1,148-49 0,-24-50-1,49-1 1,25 1 0,-99 174-1,-1 49 1,1 25-16,25-125 15,-1-48-15,26-26 16,49-24 0,0-26 15,0 26-15,0 24-1,0 1 1,0 49-1,0-75 1,0 1 0,0 0-1,0-26 1,49 26 0,1-25-1,-50 25 1,25-1-1,24-24 1,26 25 0,74 24-1,-100-24 1,100-1 0,-99-24 15,-1 0-16,100 24 1,0 1 0,49 74-16,-49-50 15,99 26-15,-74-26 16,-25 0 0,-50-49-1,-25 25 1,-49-50-1,74 0 1,-24 0 0,49 0-1,0 0 1,-75 0 0,75-50 15,-49 25-16,-26 1 1,1 24 0,49 0-1,-74-25 1,25 0 0,-1 25-1,-49-25 188,0-24-187,0-1-16,0-24 16,50-50-1,74-100-15,-25 26 16,25-50-1,25 0-15,-50 74 16,-24 50 0,-51 75-16,1 24 15,-25-25 1,0-49 15,-25 25-15,-49-1-1,74 50 1,0 1-16,-25-1 16,25 0-16,0 0 15,-49-25 1,-26-24 0,1-50-1,24 74 1,25 1-1,1 49 32,24-25-31,-50 25-16,0-25 16,-123-24 15,98 24-16,26 0-15,-1-25 16,-49 1-16,24-1 16,-49-24-1,-49-50 1,74 49 0,74 75-1,-25-24 1,25 24 15,1 0-31,-1 0 31,0 0-15,0 0 0</inkml:trace>
  <inkml:trace contextRef="#ctx0" brushRef="#br0" timeOffset="24733.0644">19893 12129 0,'-24'0'94,"-76"0"-63,-123 25-31,-50 99 16,-124 50-1,75-50-15,74 50 16,-25-75-1,99 50-15,125-100 16,-1-24 0,50 0-16,0 0 31,0 24-15,0 75-16,-49 50 31,-26 173-16,26-223 1,49-99 0,0 49-1,24-24 1,-24 24-16,50 26 16,-25-26-16,0 1 15,-1-1 1,-24 25-1,25-49 1,-25-25 0,25-25-1,0 49 1,24-24 0,1 25 15,-25-26-16,49 51-15,25-26 16,-24 51-16,49-26 16,25 50-1,248 124 1,-75-25 0,-173-148-1,124-1 1,-100-24-1,-123-25 1,74-25 0,0 24-1,-74-24 1,-1 0 15,-24 0-31,74 0 31,100 0-15,-75-24 0,0-26-1,-25 25 1,-99 0 281,25 25-266,124-49-15,99-26-1,49-24-15,51-50 16,-26 0 0,-49 1-1,124-51 1,-298 125-1,-49-1 1,-26 75 0,-24-24-1,0-76 1,-24 51 0,24-75-1,0-50 1,0 100-1,-50-50 1,-24-25 0,49 99-1,-50-74 1,51 75 0,-1-1 15,-50-24-16,75 49 1,-49 0-16,49-25 16,-50 50-16,25-49 15,0 24 1,1-25-16,-26 1 16,25-1-16,-24 1 15,-26-1 1,1 0-1,-1-24 1,26 49 0,-50-49-1,-1 24 1,76 25 0,-76-24 15,51 24-16,24 0-15,-25 25 16,1-25-16,-75-24 16,-25 49-1,-74-25-15,-75 0 16,25 0-16,75-24 16,-1-1-1,-98-24 1,123-1-1,50 50 1,-25-24 0,50 24-1,74 0 1,-25 0 0,26 25 15,24-24-16,-25 24 1,0 0 0,50 0 156</inkml:trace>
  <inkml:trace contextRef="#ctx0" brushRef="#br0" timeOffset="36131.4316">10269 5085 0,'0'0'0,"25"0"31,-25 25-15,25-25 0,0 0 15,-25 25-31,24-25 16,76 74-1,-26-49 1,50 49-1,-74-24 1,24-25-16,-24-1 16,-26 26-1,100-25-15,-74 24 16,248 100 15,-1 0-15,-73-50-1,98 25 1,-123-24 0,-125-76-1,199 76 1,-25-51 0,-25 1-16,25 24 15,-49-24-15,-75-25 16,-25 24-1,0-24 1,-25 25 0,-49-26-1,223 76 1,-124-76 15,0 51-31,-24-25 16,-1 24-16,0-49 15,0 49 1,-74-49 0,74 25-1,-99-26 1,50-24-16,-50 25 16,25 0-16,-1-25 15,1 25 1,0-25 15,0 25-15,24-1-1,100 76 1,-99-26 15,74 0-15,-99-74-1,0 0-15,-1 25 16,1-25 0,-25 25-1</inkml:trace>
  <inkml:trace contextRef="#ctx0" brushRef="#br0" timeOffset="37411.72">15652 7317 0,'0'25'125,"25"-25"-94,-25 25-31,49 0 16,1 0-1,-25 24 1,49-24-16,-49 0 16,0-25-16,-25 25 15,24-25 1,-24 24 0,25-24-1,-25 25 1,0 0 62,-25-25-16,1 0-30,-1 0-17,0 0 17,-25 25-17,1 0-15,-1-1 31,25 1-31,1-25 32,-1 25-17</inkml:trace>
  <inkml:trace contextRef="#ctx0" brushRef="#br0" timeOffset="39682.42">9897 4415 0,'0'0'0,"25"0"31,0 0-31,-1 0 16,1 0 15,75-49-16,346-224 1,-24 50 0,272-125-1,-520 274 1,-75 49-16,-25 0 16,-49 25-16,0 0 15,49-25 1,472-74-1,397-124 1,-571 149 0,-50-1-1,-222 50 1,-76 25 15,200-74-15,48 24-1,-24-74-15,25 50 16,-49-1-16,-26 51 16,-74-26-1,-25 50 1,-74 0 0,25 0 30,-1 0-30,1 25-16,-25-25 16,-1 0 31,26 0 234,99 0-266,149 0-15,-1 0 16,-74-25 0,-49 25-16,-75 0 15,50 0 1,0 25 0,-99 0-1,49 24-15,25 1 16,-99-50-1,24 25-15,-24-25 16,0 0 0,0 49-1,-1-49 1,1 25 15,-25 0-15</inkml:trace>
  <inkml:trace contextRef="#ctx0" brushRef="#br0" timeOffset="40829.7066">18331 2332 0,'0'24'47,"24"1"-31,1 0 0,0 0-1,0 24 1,-25-24-1,25 25 1,24-25 0,1 24-1,-25-24 1,-25 0 0,0 0 46,0 24-62,0 1 16,0-25-1,0 0-15,0 24 16,0-24 15,-25-25-15,0 25-1,0-25 17,0 0-1,25 25-15,-24-25-1,24 24 63,-50-24-78,25 25 16,0 0 0,1-25-1,-1 25 1</inkml:trace>
  <inkml:trace contextRef="#ctx0" brushRef="#br0" timeOffset="43250.0298">9971 4316 0,'0'-25'109,"0"-49"-93,149-50-1,0-25-15,0-49 16,-25 49-1,0 0-15,50 0 16,148-149 0,25 75-1,-173 124 1,248-25 15,-149 49-15,-100 26-1,150-75 1,-224 49 0,223-49-1,125-24 1,-298 98 0,198-24-1,-74 49 1,-124 25-1,223-99 1,-75 49 0,-49-49-16,-24 24 15,24 50 1,-50-24-16,-24 49 31,-50-25-31,-50 25 16,1 0-16,-51 0 15,1-25 1,198-24 0,1-26-1,24 1 1,-149 74 265,50-50-281,99 25 16,149-24-1,372 24-15,-25 25 16,124-50 0,-124 50-16,-273 0 15,25 0 17,-99 0-17,-124 0 1,397 0-1,-348 50 1,-49 0-16,-50-1 16,-74 1-16,-99-50 15,-1 0 1,-24 25 0,0-25-1,0 49 1,99 1-1,-25-1 1,-99-24 0,50 0-1,-50 0 17,25 0-17,49 74 1,-49-25-1,49 1-15,-24-26 16,-25 1-16,-1-25 16,1 0-1,0-1 1,-25 1 0</inkml:trace>
  <inkml:trace contextRef="#ctx0" brushRef="#br0" timeOffset="44316.3996">25797 1315 0,'0'24'47,"0"26"-31,25 24-1,173 373 1,-49-174-1,74 124 1,-148-273 0,-75-99-1,-25-25 63,0 0-46,0 0-32,-24 0 15,-1-25 1,0 0 0,1 25-1,-1 0 1,25-25-1,-24 25 1,-1-25-16,-24 0 16,-1-24-16,-74 24 15,25 0 1,-24-74 0,48 74-1,100 0 1,-24 25-1,-1-24 1,0 24 15</inkml:trace>
  <inkml:trace contextRef="#ctx0" brushRef="#br0" timeOffset="46544.2496">10592 4465 0,'148'25'47,"76"24"-47,123 1 16,124 49-1,-99-49-15,-24 24 16,-125-24 0,397-50-1,-99 0 1,1215 0-1,-520 0 1,-1 99-16,-347 25 16,-322-99-1,-248 24-15,-100-24 32,-74 0-32,-99 25 15,74-50-15,0 0 16,75 0-1,24 74-15,50-24 16,-49-26-16,-75 1 16,0 0-1,-50-25 267,149 50-282,174 98 15,25 26 1,124 0-16,-125-25 15,-173-50 1,-24-25-16,-51 1 16,75 98-1,75 26 17,-100-26-17,199 51 1,-249-100-1,1 0 1,-124-100 0,-26 1-1,26 0-15,0 0 16,24 49-16,1-49 16,-1 25-1,0-26 1,-74 26-1,25-50 1,0 25 15,49 0-31,1 24 32,98 50-17,-98-49 1,-50-50-16,-1 25 15,1 0 1,0-25 31,-25 25-31,25-25-16,0 0 46</inkml:trace>
  <inkml:trace contextRef="#ctx0" brushRef="#br0" timeOffset="47337.2167">26541 7689 0,'0'0'0,"99"100"47,-24-1-47,98 25 16,-24 0-16,-50-25 31,75 50-15,-124-99-1,-26-50 1,-24 24-1,-24-24 79,-26 0-63,-24 0-15,-26 0-16,-24 50 16,-49-25-1,49-25-15,0 0 32,74 0-17,25 0 1,0 0-1,1 0 1</inkml:trace>
  <inkml:trace contextRef="#ctx0" brushRef="#br0" timeOffset="49412.9568">10046 5507 0,'0'0'0,"0"24"79,0 1-64,50 50 1,74 98-16,74 51 15,149 73 1,224 199-16,272 248 16,1191 869-1,-843-869 1,-274-298 0,-396-222-1,-223-125-15,-174-74 16,-50-25-1,75-25 1,-49 99 265,48 50-265,76 25 0,-51-50-16,26 1 15,-100-1 1,50-50-16,-100 1 15,51 24 1,-51-24 0,50 0-1,-24 24 17,-75-49-17,25-25 1,-1 25 15,-24-1 157,25 1-188,0 0 15,25 0 1,-50 0-16,24-1 31</inkml:trace>
  <inkml:trace contextRef="#ctx0" brushRef="#br0" timeOffset="50469.4303">18678 11782 0,'25'0'31,"24"0"-15,75 50-16,-49-1 16,49 26-1,-75-75-15,1 25 16,0-1 0,-1-24-1,-24 0 1,0 0 46,0-24-30,-1-51-17,51-98 1,-26 98-1,-24-24 1,0 25 0,0 49-1</inkml:trace>
  <inkml:trace contextRef="#ctx0" brushRef="#br0" timeOffset="53132.8485">10046 5184 0,'124'25'141,"174"25"-141,173-26 15,298 76 1,-25-76-16,99 100 16,25 50-1,-99-50 1,720 248-1,-323-149 1,-323-99 0,720 124-1,-522-74 1,-569-50 0,24 50-1,-323-125 1,-49 26-16,-49-50 15,-26-1 1,-24-24-16,-25 25 47,50 25 234,49 74-265,25 25-16,25 24 15,49 51 1,-24-26 0,173 149-1,-148-49 1,-100-124 0,124 98-1,0 1 1,-148-174-1,148 224 1,-124-224 0,-74-74-1,25 25 17,-50-26-17,0 1-15,49 25 16,1-1-16,0 1 15,24 24 1,25 1 0,-24 24-1,-51-74 1,1 0 0,-25-1-1,25-24 1,-25 50-1,25 0 1,0-26-16,-1 1 16,-24 0-1,25 0-15,-25 0 47,25 24-16,-25-24-15,50 25-16,-1 49 16,1-49-1,99 148 1,-100-148 0,-24-1-1,0-49 1,-25 25-1</inkml:trace>
  <inkml:trace contextRef="#ctx0" brushRef="#br0" timeOffset="54242.4644">25425 11584 0,'25'25'32,"-1"-1"-17,26 26 1,49 49-1,-24-24 1,24 49 0,0-50-1,-74-49 1,0 0 0,-25-1-1,25-24 1,24-24 93,1-100-93,74-50-16,-25-24 15,-49 74 1,-50 49-16,24 1 16,1 49-1,-25 0 1,0 0 0</inkml:trace>
  <inkml:trace contextRef="#ctx0" brushRef="#br0" timeOffset="85642.9624">17537 6772 0,'-25'0'32,"0"0"-17,0 0 1,1 0-16,-1 0 16,0 0-1,-74 0 1,-50 24-1,-297 175 1,222-50 0,51-50-16,49-25 15,49-49-15,26 25 16,24-50 0,0 25-1,0 49 1,0-24-1,-74 173 1,25-74 15,49-100-15,25 75 0,0-99-1,0 50 1,0 24-1,50-50 1,-26 26-16,51 24 16,-1 0-16,25 25 15,-49-25 1,74 75 0,75 0-1,-150-100 1,125 100-1,-25-25 17,-75-100-17,25 26 1,-24-26 0,-51-49-16,1 25 15,0-25-15,0 0 16,0 25-1,99 0 1,74 49 0,-99-49-1,125 24 1,-51-24 0,-49-25-1,75 50 1,-125-50-1,0 25-15,-24-25 16,25 0 0,-1 0-1,0 0 1,-49 0-16,74 0 16,1 0-16,98-25 15,25-99 1,298-248-1,-124-124 1,-298 248 0,25-124-1,-124 223 1,0 74 0,0 51-1,0-26 1,-25 0-1,-24 1 1,24 49 15,-149-75-15,1 1 0,49 24-1,-99-99 1,49-49-1,124 124 1,-49-26 0,49 51-1,26 24-15,-1 25 16,0-25-16,0 0 16,0 25-1,-74-49 1,25-1-1,49 50 1,-74-49 15,-149-51-15,149 76 0,-174-76-1,149 75 1,0 25-16,74 0 15,0-24-15,26-1 16,-26 25 0,25 0 15</inkml:trace>
  <inkml:trace contextRef="#ctx0" brushRef="#br0" timeOffset="88249.5654">19720 1662 0,'-25'0'15,"0"0"1,0 0-1,-74 50 1,25-1 0,-150 75-1,100-25 1,100-49 0,-1-25-1,25 0 1,0 24-1,-50 150 17,-24-51-17,-1 1-15,26-25 16,-1-49-16,50-50 16,0 24-1,0 1 1,0-25-1,0 49 1,25-24 0,25 148-1,-26-99 1,51 75 0,-26-125-1,1 26-15,-25-1 16,49 26-1,25 48-15,1-24 16,-1 50 15,-25-75-15,-49-49 0,50 24-1,-75-49 1,24-25-1,1 0 1,-25 25 0,25-25-1,25 49 1,-1-49 0,-24 25-1,0 0 1,0 0-1,49 24 1,75 51 15,-100-75-15,224 123 0,0-48-1,-149-51 1,75 1-1,-150-25 1,26-25-16,-51 0 16,26 0-16,0 0 15,24 0 1,174-75 0,99-123-1,-247 123 1,24-24-1,-50 0 17,-74 74-17,74-124 1,-74 50 0,0-50-16,0 25 15,0 25-15,0 0 16,0 24-1,-24-123 1,-51 123 0,50 26-1,-99-100 1,-24-74 0,48 74-1,-24-74 1,50-25-1,24 99 1,-49-99 15,25 99-15,49 124 0,-50-49-1,51 49 1,-100 0-1,-75-49 1,75 49 0,-99 0-1,-100-49 1,175 74 0,-249-75-1,322 50 1,-24 1-16,74-1 15,-24 25 1</inkml:trace>
  <inkml:trace contextRef="#ctx0" brushRef="#br0" timeOffset="90514.6073">27136 1910 0,'0'0'0,"-74"-25"16,-1-24-1,26 24-15,-1 25 16,25 0 15,-24 0-15,-26 0 0,1 74-1,-224 224 1,50-25-1,174-149 1,0-50 0,74-49-1,-25 25 1,-124 198 0,124-149-1,-25 0 1,1-25-16,49-24 15,0-25-15,0 0 32,0-1-17,0 100 1,0-49 0,0 247-1,25-123 1,-1-75-16,26 25 15,24-25-15,26 24 16,73 51 0,-49-50-16,149 24 15,-50-24-15,-49-50 16,-25 1 0,149 73-1,-26-74 1,-98-74-1,74-25 17,-49 0-17,-100 0 1,50 0 0,-100 0-1,26-25-15,24-24 16,-25-1-16,125-99 15,-26-24 1,348-472 0,-223 198-1,-199 274 1,-25-50 0,-74 123-1,0 76 1,0-51-1,0 1 17,-24-50-17,-1 24 1,25 26 0,-149-174-1,25 50 1,50 148-1,-75-124 1,50 75 0,49 49-1,-24 1 1,-1-1 0,50 25-16,-74 25 15,-75-49 1,-24 49-16,24-25 15,-123 0 1,123 0 15,149 1-15,1 24 0</inkml:trace>
  <inkml:trace contextRef="#ctx0" brushRef="#br0" timeOffset="120148.7684">1240 1761 0,'0'0'0,"0"25"31,0 0-15,0 0-16,0-1 15,0 76 1,0-51 0,50 75-1,-50-49 16,0-51-15,0 1 0,25 0-1,-25 74-15,0 25 16,24 50-16,-24 0 16,25-26-1,0 1 1,0-74-1,-25-51 1,49 51 0,1 24-1,49-49-15,-49 24 16,49-24-16,-49-1 16,-1-24-1,-24-25-15,0 25 16,0-25-1,0 0 1,-1 0 0,51 0-1,-26 0 1,1-50 0,148-223-1,-123 149 1,-75 75-1,25-1 1,-25 25 0,0 1 31,0-1-16,-25 0 16,0 25-16,25-25 0,0 50 94,0 0-109,0 49-1,0 1-15,0 24 16,0-25 0,0-24-1,50 24 1,-50-49 0,0 0-1,24-25 16,-24 25-15,25-1 0,25-24-1,-1 0 1,1 25 0,-25-25-16,25 0 15,-26 0 1,1 0-1,0 0 1,0 0 0,0 0 15,24-25-15,150-198-1,-100 99 1,0-49-1,-49 73 1,-50 76 0,0-1-1,0-25 1,0 25 0,-25 1-1,25-1 1,-25-25 15,0-24-15,25 49-1,-49-50 1,24 1 0,0 0-1,0-1 1,0 26-1,1 24 1,24 0 0,0 0-1,0 0 1,0 1 31,0-1-32,0-25 1,0 1 0,-25-51-1,25 51 1,0 24 15</inkml:trace>
  <inkml:trace contextRef="#ctx0" brushRef="#br0" timeOffset="121481.0043">4018 2927 0,'0'-25'31,"0"0"0,-24 25-31,-1 0 16,-50 0 0,26 0-16,-1 0 15,25 0 1,-74 0-16,49 0 16,-24 0-1,24 25-15,26-25 16,-1 0-1,0 25 1,0 0-16,0 0 16,1 24 15,-1 1-15,25-1-1,-25 26 1,25-50-1,0-1-15,0 1 47,0 0-15,0 0-32,25 0 31,0-1-16,-1 1 1,1-25 0,25 25-1,-25-25 1,-1 25 0,26 0-1,-25-25 1,74 24-1,-24-24 1,-51 0 0,51 0-1,-26 0 1,-24 0 0,0 0-1,0 0 16,0 0-15</inkml:trace>
  <inkml:trace contextRef="#ctx0" brushRef="#br0" timeOffset="122935.8276">3324 3150 0,'25'0'31,"-1"0"1,1 0-17,0 0 1,25 0 0,-26 0-1,51 0 1,-26 0-1,1 0 1,25 0 0,-51 0-1,26 0 1,0 0 0,-50 25-1,24-25-15,1 0 31</inkml:trace>
  <inkml:trace contextRef="#ctx0" brushRef="#br0" timeOffset="124386.0241">4366 2431 0,'0'25'31,"0"-1"0,0 1-15,0 74-1,0 1-15,-25 98 16,0-24 0,0-25-1,25-1 1,0-98 0,0-25-1,0 0 1,0-1 46,0 1-30,0 0-17,0 0 1,-25 49-16,1-49 15,24 0 1,0 0 0,0 0-1</inkml:trace>
  <inkml:trace contextRef="#ctx0" brushRef="#br0" timeOffset="126551.6889">4390 2381 0,'25'0'47,"0"0"-31,25 25-16,-1-25 16,26 25-16,24 0 15,0-25 1,25 24-1,-74 1-15,24 25 16,-24-50-16,-1 25 16,-24-1-1,25 1 1,-1 0 0,-24-25-1,0 25 1,25 25 15,-26-26-15,-24 26-1,0-25 1,0 0 15,0-1 0,0 1-15,-49-25 0,-75 50-1,74-25 1,25-1 0,1-24-1,-1 0 1,0 0 15,0 0-15,-24 0-1,-1 0 1,0 0 0,26 0 15,-1 0-16,25 25 79,25 0-63,24-25-31,1 50 16,-25-50 0,24 0-1,-24 24 1,-25 1 0,50-25-1,24 124 1,-24-99-1,-1 124 1,-24-124 0,0 24-1,-25-24 1,0 0 46,0 0-15,-25-25-47,-25 49 16,-49-24 0,0 25-16,-50-1 15,75 1 1,-125-25-1,150 0 1,-26-1-16,50-24 16,-24 0-16,-26 0 15,51 0 1,-26 0 0,25 0-1,-24 0 16,24 0-15</inkml:trace>
  <inkml:trace contextRef="#ctx0" brushRef="#br0" timeOffset="128763.1135">6251 2927 0,'25'0'47,"-1"0"15,1 0-30,0 0-32,25 0 15,-1 0 1,-24 0 15,0 0 16,0 25-16,-1 24-31,1 1 31,-25-25-15,0 24 47,0-24-48,-49 0-15,24 25 16,-25-26-1,1 1 1,24 0 15,0-25 1,25 25 93,50-25-94,-26 25-16,1-25-15,0 0 16,0 0 0,0 24-16,-1-24 15,1 25 1,-25 0 15,25 0-31,0 24 16,-25 1 15,0 0-15,0-26-1,0 1 1,0 0 15,-25 0 47,0-25-78,-24 25 16,24-25 0,-25 0-1,25 0 1,1 0-1,-1 0 1,0 0 0,-25 0-1,26 0 1,-26 0 0,25 0-1,0 0 32,-24 0 0,49 25-31,-25-25-1,0 0 1,0 0-1,1 0 17</inkml:trace>
  <inkml:trace contextRef="#ctx0" brushRef="#br0" timeOffset="130284.3127">6921 3646 0</inkml:trace>
  <inkml:trace contextRef="#ctx0" brushRef="#br0" timeOffset="132409.4561">7789 2778 0,'-25'0'31,"0"0"-15,0 0 15,0 0-31,1 0 31,-1 25-15,-50-25 0,51 50-1,-76 24 1,-24 25 0,124-49-1,-49-25 1,24-1-1,0-24 1,25 25 0,0 0-1,0 0 1,0 24 0,0-24 15,0 0-16,0 0 1,0 0 31,0-1-31,50 1-1,-25 0 1,-1 0-1,-24 0 1,25-25 0,0 24-1,49 1 1,-49 0 0,25 25-1,-1-26 16,-24 1-15,0-25 0,0 25-1,0-25 17,-1 0-1,1 0 0,0 0-15,0 0 31,0 0-1,49-50-30,25-74 0,-49 25-1,24-50 1,-74 100 0,25-50-1,-25 49 1,0 25 15,0 0-15,0 1-1,-25-1 1,25 0 0,-24 0-1,24-24 16,-25 24-15,0 0 0,0 0-1,25 0 1,-25 1 0,0 24 15,1 0-31,-1 0 47,0 0-16,0 0 0</inkml:trace>
  <inkml:trace contextRef="#ctx0" brushRef="#br0" timeOffset="330492.3292">16297 9451 0,'-25'0'156,"25"24"-125,-50 1-31,50 0 16,-49 74-1,-75 50-15,-50 49 16,25-24 0,-124 198-1,0-49 1,199-199-1,-50 149 1,50-149 15,74-100-15,0 26 0,0-25-1,-75 99 1,-49 149-1,50-100 1,-1 75 0,1-124-1,74-74 1,0-25 0,-25 24-1,0 100 1,-74 347-1,49-124 1,-24-49-16,24-75 31,1-75-31,24-24 16,25-74 0,0-26-1,0-24 1</inkml:trace>
  <inkml:trace contextRef="#ctx0" brushRef="#br0" timeOffset="331916.0107">13841 14387 0,'0'25'109,"0"-1"-109,0 51 16,0-1 0,25 1-16,0-1 15,-1-24 1,-24-26-16,25 1 15,0 99 1,0-25 15,-25-24-31,25-1 16,-25-49-16,0 25 16,0-26-1,0 1 1,0 0-1,0 0 17,24-25 61,1 0-61,-25-25-17,25 25 1,0-50 0,24 1-1,26-26 1,-26 75-1,-24-24 1,-25-1 0,25 25-1,-25-25 17,25 25-1,0-50-31,99-49 15,322-248 1,-173 99 0,-199 173 15,-24 26-15,-25 24-1</inkml:trace>
  <inkml:trace contextRef="#ctx0" brushRef="#br0" timeOffset="335271.0778">13717 15900 0,'0'25'109,"0"-1"-93,0 1-1,0 0 16,0 0-15,0 24 0,0 26-1,0 24 1,0 75-16,-25-1 16,0 1-1,25-75-15,0 0 16,0 1-1,0-51 1,0-24 15,25-25 266,50 0-297,-51 0 16,26 0-1,24 0-15,-49 0 16,25 0 0,-25 0-1,-1 0 1,1 0-16,0 0 16,0 0 15,0 0 0,-1 0 0,1 0 16,-25 25 0,25-25-31,0 0 15,-25 25-31,25-25 31,-1 0 0,-24 24 1,0 1-17</inkml:trace>
  <inkml:trace contextRef="#ctx0" brushRef="#br0" timeOffset="338779.3026">16197 15949 0,'0'25'78,"0"0"-47,0 25-15,0 24-1,0 50 1,0-25-16,0 75 15,0-100 1,-24 1 0,24-26-1,0 26 1,0-50 0,0-1 15,0 1 63,0 0-32,0 0 1,0 0-32,0-1 31,0 26-62,0-25 16,0 0 0,0-1-16,0 1 15,0 0 1,0 0 15</inkml:trace>
  <inkml:trace contextRef="#ctx0" brushRef="#br0" timeOffset="341443.4975">16222 16123 0,'0'25'172,"0"0"-157,25-1 1,0 26 0,0 0-16,49 24 15,25 75 1,-74-124-1,25 49 17,-25-49-17,-1-25 1,-24 25 0,25-25-1,-25 25 1,0-1-1,0 1 17,0-50 202,0 1-218,25 24-1,-25-25-15,25 0 32,24-25-32,1 26 15,-25-1 1,0 0-16,-25 0 15,49 25 1,-49-25 0,0 1 46,25-1-62,49-75 16,1 51-1,-50-26 1,24 26-16,-24-1 16,0 1-1,-25 24 17,0 50 155,25-1-187,-1 51 16,1 74-1,25-50-15,-50 25 16,25-25-16,-1-49 16,1 24-1,-25-49 1,0 0-1,0 0 1,0-1 172,0 1-126,0 0-15,0 0-31,0 0-1,0-1 16,25-24-15,0 0 0,-25 25-1,0 0 17,0 0 14,25-25-14,-25 25-32,0 24 31,24 26-15,1-51-16,-25 26 15,0-25 1,0 24-1,0-24 1,0 0 15,0 0 1</inkml:trace>
  <inkml:trace contextRef="#ctx0" brushRef="#br0" timeOffset="345215.1819">10592 15850 0,'0'50'47,"0"-25"-47,24-25 31,-24 49-31,0-24 15,0 25 1,75 49 0,-50 25-1,49 25 1,-49-50 0,0-49-1,-25-26 1,0 1-1,0 25-15,24-1 16,-24 1 0,25 24-1,0-49 1,-25 25-16,25-25 16,-25-1-16,0 1 15,25-25 16,-25 50-31,49-1 16,-49-24 0,50 50-1,-50-26 1,25-49 0,-25 25-1,0-50 345,0 0-345,0 1 1,0-1 15,0 0-15,0 0 46,0 0-46,24 1-16,1-1 15,25-25 1,-50 25 15,25 1-31,0-1 16,-25 0 359,0 0-359,0 0 15,0 1-16,24-1 1,1-50 0,25 51-1,-25-1 1,-25 0 0,0-25 30,0 26-46,24-1 16,-24-25 0,0 1-1,25 49 1,-25-25 0,0 0 30,25-50-30,25 26-16,24-50 31,-49 74-15,-25 0 0,0 0-16,25 0 203,24-24-203,26-1 15,-75 1 1,49 49-16,-49-50 16,25 50-1,-25-25 1</inkml:trace>
  <inkml:trace contextRef="#ctx0" brushRef="#br0" timeOffset="348968.4859">10344 17810 0,'49'25'93,"50"-1"-77,-49 1 0,99-25-1,99 0 1,-149 0 0,-25 0-16,-24 25 15,0 0 1,-25-25-16,-1 0 15,1 0 1,0 0 15,0 0-15,-25 25 0,25-25 15,-1 0-16,1 0 17,0 24-17,0-24 17,-25 25 46</inkml:trace>
  <inkml:trace contextRef="#ctx0" brushRef="#br0" timeOffset="351408.4494">13370 17785 0,'25'0'156,"49"0"-156,75 0 15,-50 0 1,75 0-16,-50 0 16,-50 0-1,0 0-15,-24 0 16,0 0 0,-26 0-1,1 0-15,25 0 31,24 0-15,75 0 15,-99 0-15,-1 0 0,-24 0-1,0 0 32</inkml:trace>
  <inkml:trace contextRef="#ctx0" brushRef="#br0" timeOffset="355745.7579">16123 17785 0,'25'0'62,"0"0"-30,-1 0-17,1 0-15,25 0 16,24 0-1,-24 0-15,24 0 16,50 0 15,0 0-15,-74 0 0,24 0-1,-49 0 1,0 0-16,0 0 15,0 0-15,24 0 16,26 25 0,73-25-1,-48 0 1,-76 0 0,26 0-1,-25 0 1,0 0 31,-1 0 78,1 25-110,-25-1 17,25-24 14,-25 25-14</inkml:trace>
  <inkml:trace contextRef="#ctx0" brushRef="#br0" timeOffset="368757.4136">13667 15304 0,'-24'0'47,"-1"0"156,25 25-172,-25 25-15,-25 24-16,-24 50 16,24 0-1,1 0-15,24-49 16,25 49 0,-25-75-1,25-24 1,-25 25 15,25-25-15,0 24-1,0 1 1,0-1-16,0-24 16,0 0-16,0 0 15,0 0 16,0 24 1,0 26-32,0-1 15,-24 50 1,24-74 0,0 49-1,0-74 1,0 0-16,0-1 31,0 26-15,0-25-1,0 49 1,0 50 0,0-49-1,24-1 1,-24-24-1,25-1 1,-25 1 0,25-25-1,0 0-15,-25 24 16,0-24 0,25 0-16,-1 0 15,-24-1-15,25 1 16,-25 0-1,25 25 1,0-26 0,0 1-1,-1 0 1,26 0 0,-25 0-1,24 24 1,1-49-1,-25 50 1,0-50-16,49 49 16,-49-24-1,0 0-15,49 0 16,-24 0 0,49-1-1,0 26 1,-49-50 15,49 0-15,-25 0-1,-49 0 1,74 0 0,-24 0-1,-50 0 1,24 0-1,26-50 1,24-24 0,-25 0-1,-49 49 1,25-25 0,-50 1-1,24-1 1,-24 0-1,0-49 17,0 50-17,0-26 1,0 50 0,0-49-16,0 24 15,0 1-15,-24-26 16,24 26-1,-50-51 1,50 51 0,-25-1-1,-24-24 1,-1-50 0,0 25-1,-24-174 1,49 149 15,0 49-15,1 1-1,24 24 1,-25 25-16,0 1 16,25-1-16,0 0 15,-50-25 1,1-24-1,-50-75 1,49 50 0,-74-99-1,49 98 1,51 51-16,-26-1 16,25-24-1,-24 24-15,24 25 16,-25-49-1,-24 49 17,49 0-17,0 0 1,25 1 0,-25 24-1,1 0 1,-26 0-1,25 0 1,-49 0 0,49 0-1,0 0-15,0 0 16,1 0 0,-1 0 15,25 24 94,0 1-110,0 0 17,25 25-17,-25-26-15,24 1 16,-24 0 0,25-25-16,-25 25 15,25 0 1,-25-1 15,25 1-15,0 0-1,-25 0 1,0 0 0</inkml:trace>
  <inkml:trace contextRef="#ctx0" brushRef="#br0" timeOffset="421317.961">18479 12005 0,'-24'50'31,"24"-25"-15,0 0-1,-25-1 1,0 26-16,-25 0 16,50 24-1,-24-24 1,-1 24 0,25-49 15,-25 49-16,-25 75 1,1 25 0,-1 223-1,1-50 1,49-223 0,0 50-1,0-75 1,24 50-16,26-1 15,24 26-15,26 74 16,-1-49 0,149 197-1,50-123 1,-199-173 15,223 123-15,26 25-1,-100-149 1,198 100 0,-173-150-1,-25 1-15,-25-50 16,-49 0-16,-25 0 16,24 0-1,100-25 1,50-49-1,-150 24 1,50-124 0,-24 25-1,-125 75 1,100-149 0,-124 99 15,-1 0-16,26-174 1,-51 174 0,-24-25-16,0 25 15,0 25-15,0-50 16,-24 25 0,-76-149-1,51 100 1,24 98-1,-74-98 1,49 49 0,25 74-1,-148-148 1,73 49 0,-73 0-1,-1 0 1,25 50-16,25-25 15,25 49 1,25 26 0,-75-26-1,-99 51 1,-248-1 0,-248 25-1,322 0 1,-99 0-1,347 0 1,100 0-16,0 0 16,49 0-1,-25 0-15,25 0 32,1 0-17,24-25 16,-50 25 32,-24 0-63,-1 0 16,26-25-1,-76 25 1,76-25-1,-26 1 1,26-1 0,24 25-1,0 0 17,0 0-17</inkml:trace>
  <inkml:trace contextRef="#ctx0" brushRef="#br0" timeOffset="423120.0228">14387 15652 0,'0'0'16,"149"-50"-1,49-74-15,25 25 32,-173 74-17,24 0 1,-24 0-1,24 25 1,100-49 0,0-26-1,247-98 1,-247 98 0,-149 26-1,24 24 1,-24 25-1,0-25 32,74 0-31,124-99 0,125-49-1,-76 24 1,125-25-1,-223 125 1,-149 49 0,0 0-1,-1 0 1</inkml:trace>
  <inkml:trace contextRef="#ctx0" brushRef="#br0" timeOffset="424156.697">17264 13891 0,'50'0'47,"74"0"-31,49 24-1,1 1-15,-25 25 16,-75-25 0,1-1-1,-51 1 1,1-25 0,-25 25 124,0 0-109,0 0 1,-25 24-32,-74 75 15,0 50 1,-25 24-16,25-74 16,0-49-1,49 24 1,25-99-1,0 0-15,25 25 16,-25-25 0</inkml:trace>
  <inkml:trace contextRef="#ctx0" brushRef="#br0" timeOffset="426361.5645">14536 15304 0,'24'-24'94,"1"-1"-78,74-99-16,75 0 15,24-75 1,50-24-16,199-99 16,24 24-1,323-248 1,-472 373-1,199-51 1,75 1 0,-299 99-1,249-25 1,124-24 15,-397 74-15,297-1-1,-24 26 1,-323 74 0,50 0-1,-199 0 1,1 0 0,-50 0-1,49 0 1,149 25-1,-49 24 1,-100-49 0,50 75-1,-74-75 1,0 0 0,-26 25-1,51-1-15,-50-24 16,24 25-1,-49 0 1,25-25 0,0 25-1,0 0 1,49-25 234,-24 0-234,74 49-16,24 26 15,1-1 1,25 0-16,-50-24 15,50 49 1,-125-49 0,26-50-1,-51 25 1,-24-1 62,25-24-47,0 0-31,0 0 16,0 0 62,-1 0-62,51 0-1,-50 0-15,24 0 16,-24 0 0,0 0-16,0 0 31</inkml:trace>
  <inkml:trace contextRef="#ctx0" brushRef="#br0" timeOffset="427276.9752">24482 12650 0,'25'25'109,"99"74"-109,-50-49 16,-24 24-1,24-24-15,-49-25 16,0-25 0,25 25-1,-50-1 1,0 1 15,0 0 16,-25-25-16,0 0-15,-25 25 0,-49 24-1,0 1 1,-25 25-1,74-75 1,26 24 0,-1-24-1,0 0 1</inkml:trace>
  <inkml:trace contextRef="#ctx0" brushRef="#br0" timeOffset="429041.0698">14263 14560 0,'0'0'15,"49"-24"17,-24 24-32,0-25 15,372-298 1,99-148-1,1364-992 1,-347 247 0,-1265 1018-1,50 49 1,545-25 15,1 50-15,867-173-1,-942 123 1,-620 174 0,-75 0-1,75-50 157,149 1-172,173-51 16,149 100-1,124-49-15,-173 24 16,-149 0 0,-149 25-1,-75 0 1,-173 0 0,0 0-1,-25-25 251</inkml:trace>
  <inkml:trace contextRef="#ctx0" brushRef="#br0" timeOffset="429870.7898">27161 9426 0,'50'0'62,"99"0"-46,24 0-16,-49 0 15,-25 0 1,-24 0 0,-26 0-16,1 25 15,-25-25-15,0 0 31,-25 24 1,-25-24 30,0 0-46,25 25-1,-25-25 1,0 0 0,-24 75-1,-26-1 1,-24 25 0,50-49-1,24-25 1,0-1 15</inkml:trace>
  <inkml:trace contextRef="#ctx0" brushRef="#br0" timeOffset="431975.5433">14263 13841 0,'24'0'78,"26"-74"-62,49 24-16,-74 0 16,25 26-1,49-76-15,75-48 16,49-76 0,124-123-1,893-844 1,-496 571-1,894-595 1,-745 595 0,-497 396-1,473-321 1,-150 198 0,-49-75-16,-25 50 15,-199 173-15,-198 100 16,-124 50-1,-74 24 1,-50-25 203,99-74-219,0-50 15,75-49 1,-1 25-16,-24 74 16,0-25-1,25 0 1,223-297 0,-174 247-1,124-148 1,-297 272-1,-25 51-15,-50 24 204,25 24-173</inkml:trace>
  <inkml:trace contextRef="#ctx0" brushRef="#br0" timeOffset="432903.8223">25450 4539 0,'74'0'47,"-24"0"-47,24 0 16,-49 0-16,49 0 15,-24 0-15,-1-25 16,-24 25-1,0 0 1,0 0 0,-25 25 124,0 0-140,0 49 16,0 26 0,25 49-16,-25-75 15,0-49 1,0 49-1,0-49 17</inkml:trace>
  <inkml:trace contextRef="#ctx0" brushRef="#br0" timeOffset="435291.145">13965 14089 0,'0'-25'47,"0"0"-47,0-24 16,0-100-1,0-124-15,124-173 16,0-125-1,0-148 1,199-373 0,-274 844-1,-49 224 173,0-76-173,0-148-15,0 99 16,0-198 0,25 25-16,0-100 15,0-124 1,123-471 0,-98 670-1,49 49 1,-49 224-1,173-124 1,-24 49 0,-150 124-1,-24 0 1,0 25 0,0-25-1,49 1 1,0-76-1,125 26 1,-174 49 0,223-149-1,-75 75 1,-73 25-16,-1-25 16,0 49-16,-74 25 15,24 0 1,-24 1 15,25-26 16,24 25-31,50-74-1,298-149 1,-50 74-1,-223 149 1,-50 1 0,-99-1 249,50-25-249,-1-49 0,26-25-16,-51 74 15,51-24-15,-50 49 16,-1 25-1</inkml:trace>
  <inkml:trace contextRef="#ctx0" brushRef="#br0" timeOffset="436663.2548">18132 4043 0,'25'0'47,"0"0"-16,0 0 16,-1 0 16,26 0-63,0-25 15,-1 25 1,-24 0-16,0 0 15,0-24 1,-1 24 187,-24 49-187,0 1-16,25 99 15,-25-75 1,0 25-16,0-24 16,0-51-1,0 26 1,0-25 0,0 0 15,25-1 94,0 1-110,-25 74-15,74 50 16,1 0 0,-1 0-16,-24-75 15,-25-24 1,-1 0 0,1-50-1</inkml:trace>
  <inkml:trace contextRef="#ctx0" brushRef="#br0" timeOffset="448704.5515">16669 15304 0,'0'0'15,"-25"25"-15,0-25 32,-24 25-17,-150 124 1,75-50 0,25 0-1,24-74 1,51 0-1,-1-25 1,25 25 0,-25 0 15,0 74-15,-24 0-1,-26 75 1,50-75-1,1-74 1,24-1 0,0 1-1,0 0 1,0 0 0,0 49-1,0 1 1,0 148-1,24-49 1,1-26-16,0-48 16,0-1-1,0-25-15,-1 1 32,-24-1-17,50 50 1,-50-99-1,50 49 1,24-24 0,-74 24-1,74-24 1,-49-25 0,0 24-16,25-49 15,-50 25-15,24-25 16,1 25-1,25 0 1,0 24 0,24-49-1,-24 25 17,49 0-17,-74-25 1,123 0-1,200-50 1,-100 1 0,74-100-1,-148 50 1,49-50-16,-74 25 16,-50 0-16,-49 25 15,-1 49 1,-49-74-1,0 50 1,0 49 0,0-74 15,-25 49-15,1 0-1,-1 1 1,0 24-1,25 0-15,-50-24 16,26-1-16,24 0 16,-25 1-1,-74-75 1,-1 0 0,26 99-1,24-50 1,1 51-1,-1-1 1,25 0 0,-99-25-1,75 26 17,-50 24-17,74 0 1,0-25-1,0 0 1,0 0 0,-74 0-1,74 1 1,0-1 0,1 0-1,-26 0 1,50 0-1,-99 1 1,24-26 0,-98-24-1,74 24 17,24 25-17,50 0 1,1 1-1,-1 24 1,25-25 0,-25 0-1,0 25 1,25-25 15,-25 25 63,25-25-78</inkml:trace>
  <inkml:trace contextRef="#ctx0" brushRef="#br0" timeOffset="457303.6647">18504 16818 0,'25'0'79,"25"24"-64,99 26 1,-25 0-16,0-1 15,0-49 1,24 25-16,-73-25 16,24 25-1,-25-25 1,-49 0 0,0 0-1,99 0 1,0-75-1,248-173 1,-273 124 0,25 25 15,-99 25-15,0 74-1,-25-25 1,0 0-1,0 0 1,0 0 0,0-49-1,0 49 1,0-24 0,0-26-1,0 50 1,0-49-1,0 49 1,0 0-16,0 1 31,0-1-15,0 0 0,0 0 15,25-24 0,24-1-31,-49-24 16,25 24-1,0-24 1,-25 49 0,0 0-16,0 0 15,0 0 32,0 50 203,-25-25-234,0 50-1,25-25-15,-24 24 16,-1 1 0,0-25-1,25-1 16,-25-24 63,25 25 31,-25-25-109,1 0 46,24 25 16,0 0 172</inkml:trace>
  <inkml:trace contextRef="#ctx0" brushRef="#br0" timeOffset="459629.6827">20538 15453 0,'25'0'62,"-25"25"-46,25-25 15,-25 25-31,25 0 32,-1-25-32,-24 25 15,25-25 1,-25 24-1,25 1 1,-25 0 0,25 0 15,0 0-15,-25-1-1,25 1 1,-1 0-1,-24 0 17,0 0-32,25-1 31,0-24-15,-25 25-1,0 0 1,0 0-1,0 0 32</inkml:trace>
  <inkml:trace contextRef="#ctx0" brushRef="#br0" timeOffset="462753.7562">18083 16321 0,'24'0'172,"1"0"-141,74 50-31,1 49 16,24 1-1,0-51 1,74 75-1,-123-74 1,-1-25-16,-24 24 16,49-24-16,-25 25 15,100-1 1,471 100 0,-75-25-1,-346-99 1,-51 0-1,-123-25 1,-1 0 15,299-75-15,-150 1 0,25 24-16,-24-24 15,-50-25-15,-1 49 16,-48 0-1,-51 26 1,-49-1 156,0 0-141,50 0-31,24-24 16,100-100-1,0 50-15,24-1 16,-24 1 0,49-50-1,-149 124 1,-49 1 0,124-51-1,0 1 1,0 24-16,-50 25 15,25-24 1,-99 24-16,-1 25 16,1 0 62,0-50-63,49 26-15,-24-1 16,0 0 0,-26 0-16,1 0 31,25-24-15,49-1-1,50-74-15,-25 25 16,50-50-1,-150 99 1,26 26 0,-50-1 15,0 50 125,-50-25-140,26 0 15</inkml:trace>
  <inkml:trace contextRef="#ctx0" brushRef="#br0" timeOffset="463519.5891">25028 15032 0,'74'0'93,"1"0"-77,-50 0-16,24 0 16,-24 0-1,0 0-15,0 0 32,-1 0 46,-24 24 0,0 26-63,0-25-15,0 24 16,0 1 0,0-25-1,0 0 48,0-1-63,0 26 15</inkml:trace>
  <inkml:trace contextRef="#ctx0" brushRef="#br0" timeOffset="466661.8129">17562 15875 0,'0'-124'78,"-50"-50"-62,25-99-1,25 50-15,0-50 16,0 75 0,50 0-16,148-249 31,-24 199-15,297-347-1,-297 347 1,-50 99-16,-50 50 15,-49 49-15,0 50 16,-25-25 0,0 0-1,0 1 1,0-1 0,0-25-1,0-24 1,0 49-16,0 0 15,0-24 1,25 49-16,-25-25 16,0 0 15,0 0-15,0 0-1,25-24 1,-1-75-1,-24 74 1,25 0 0,-25 26-1,0-1 142,0-74-126,0-100-31,0 75 15,50-149 1,24 25-16,-24 75 16,-1 49-1,-24 24 1,-25 76 0,25 24 15,-50 0 203,0 0-218,-24 24 15,24 51-15,-99 24-1,50 0-15,-26-49 16,100-1 0,-49-24-1,49 25 1,-25-50-1,0 0-15,75-25 110,49-99-95,99-25-15,50-49 16,-124 74 0,0 25-16,-74 49 15,-25 25 1,0 0 0,-25 50 140,0 25-141,0-1 1,0-24-16,0 25 16,0-1-1,0-24 1,0 0 0,0 0-1</inkml:trace>
  <inkml:trace contextRef="#ctx0" brushRef="#br0" timeOffset="468343.2479">17512 15553 0,'75'-25'46,"73"-74"-30,76-50 0,148-124-16,124-99 15,248-224 1,99-197 0,1092-844-1,-1042 892 1,372-98-1,-546 620 1,-495 148 0,-125 75-1,-74 0 1,-25-24 203,74-1-204,0 25 1,50-25-16,1 0 16,-26-24-1,25 24-15,49-74 16,423-199-1,-373 174 1,-74 74 0,-124 50 15,-50 0 78,0 0-15</inkml:trace>
  <inkml:trace contextRef="#ctx0" brushRef="#br0" timeOffset="469169.5317">27087 8806 0,'25'0'31,"-1"0"-15,26 0 0,49 0-1,0 0 1,25 0 0,-74 0-1,-25 0 1,-25 24-1,0 1 32,0 0-15,-50 25-17,25 24 1,-24 1-16,24-26 15,0-24 1,0 0 15,1-25-15,24 25 0</inkml:trace>
  <inkml:trace contextRef="#ctx0" brushRef="#br0" timeOffset="472654.9591">17264 15776 0,'0'-25'125,"0"0"-94,50-99-15,198-298-16,173-247 15,150-323 1,49-75-16,0 75 15,720-720 1,-944 1315 15,-197 149-15,-149 248 0,-50-24 187,148-125-203,26 0 15,24-25 1,-24 50-16,49-74 16,1 49-1,718-471 1,-495 223-1,198-99 1,-422 372 0,-124 0-16,0 49 15,-49 75-15,-50-24 16,25 24 0,-1 0 15,1 0-31,25-25 15,-25 25 1,-1 0 15,-24-25-15,25 0 46,99-99-62,124-25 16,0-24 0,0-51-1,-173 200 1,-50-1 0,-25 0-1,-25 25 298,0 0-282,-25 0 0,1 0-31,24 0 16,0 0-1,0 25-15,1-25 16,-1 25 0,0-25-1,0 0 1,0 0 31,75 0 109,24 0-156,50 0 16,0-25-16,50 0 15,-75 0 1,0 25-16,-74-25 16,25 25-1,-25 0 1,-25 25 124,0 0-93,0 0-15,-25 24-1,-25 51-31,25-1 15,-24 0 1,-1-49-16,50-1 31,0 1-31,-25-25 16,1 0-16</inkml:trace>
  <inkml:trace contextRef="#ctx0" brushRef="#br0" timeOffset="503639.0494">10294 16371 0,'-50'0'47,"50"-25"-31,-24 0-16,24-24 15,-50-75 1,25 0-16,0-50 31,25 50-31,0 75 16,0 24-16,0 0 15,25 0 32,0-24-31,99 24-1,149-124 1,-75 74 0,149-49-1,-222 75 1,73-1 0,-99 50-1,-74 0 1,0 0-1,24 0 17,-49 25-17,75 0 1,-1 0 0,-49-1-1,25 1 1,-50 0-1,24 25 1,26 24 0,-25-24-1,0 148 1,-1-24 0,-24-75-1,0 50 1,0 24 15,0-98-15,0 49-1,0-74 1,0-26-16,0 1 16,0 0-16,0 0 15,0 24 1,0 100-1,0 149 1,0-149 0,0 24-1,0-74 1,0-74 0,-24 50-1,-51 148 1,-49-49 15,-99 322-15,99-323-1,74-49-15,-24-74 16,24 0-16,26-50 16,-51 49-1,-74-24 1,0-25-1,100 25 1,-100-25 0,-49-50-1,98-24 1,-73-125 0,173 125-1,-50 24-15,25 1 16,25 24-1,-24-25 1,24 25 0,-25-24-1,0-1 1,25 1 0,0-1-1,0-248 1,0 75-1,0-248 1,25 223 0,0 25-16,-25 74 15,0 50-15,0 24 16,0 50 0,24-24-1,1 24 1,-25 0 15,25 25 63,0-25-79,24 25-15,1-25 16,-25 1 0,0-1-1,-1 0 1,1 25 0</inkml:trace>
  <inkml:trace contextRef="#ctx0" brushRef="#br0" timeOffset="510058.8545">10344 16123 0,'-25'0'140,"-25"0"-109,25 0-31,-24 0 16,24 0 0,-25 0-16,26 0 15,-1 0-15,0 0 16,0 0 0,0 0-1,0 0 16,1 0-15,-26 0 0,0 0-1,26 0 1,-1 0 0,-74 0-1,49 0 1,-99 0-1,75 0 1,-1 0-16,-24 0 16,-25 0-16,0 0 15,25 0 1,-174 0 0,-99 0-1,174 0 1,-299 0 15,51 0-15,198 0-1,-149-25 1,99 0 0,75-24-1,-248-50 1,198 24-1,-174-148 1,125-25 0,198 149-1,-50-100 1,75 50 0,74 100-1,25-1 1,0 25 15,0 1-15,0-1 171,0 0-156,0 0-15,0 0 0,0 1 15,0-1 16,0 0-16,25-25-31,50-49 16,24 0-1,-50 74-15,26-25 16,-50 50 15,-1 0 94,51-49-109,24 24-1,0 0-15,25-49 16,0-1 0,25 26-16,-25-1 15,0 50 1,-99 0 0,0 0-1,0 0 16,-1 0 79,51-25-95,-1 1 1,1-1-16,-51 25 16,26 0-16,-25-25 15,0 25 1,-1 0 0,1 0 15,25 0-16,-25 0 1,24 0 0,-24 0-1,74 0 1,-74-25 0,74 25-1,-24 0 1,-50 0-1,74 0 1,74 0 0,-123 0-1,49 0 1,-49 0 0,-25 0 15,-1 0 0,1 0 0,25 0-31,74 0 16,-25-25 0,25 1-1,-74 24 1,-25 0-1,-1 0 1,1 0 0,0 0 109,0 0-78,24 0 15,1-25-62,99-25 16,0 50-1,-50-25-15,-25 1 16,-49-1 0,25 25-16,-25 0 31,-25-25 250,-25 25-281,25-25 31,-25 25-15</inkml:trace>
  <inkml:trace contextRef="#ctx0" brushRef="#br0" timeOffset="511317.7324">7813 13444 0,'0'25'140,"25"-25"-124,0 0 15,0 25-31,0-25 31,74 25-31,0-1 16,-49-24 0,49 25-1,-74-25 1,0 0-1,-1 0 1,1 0 15,-25 25-15,0 0 62,0 0-47,0-1-31,0 1 16,-25 0 0,1 0-1,24 0 1,-25-25-1,25 24 32,0 1 78,0 0-78,0 0 16</inkml:trace>
  <inkml:trace contextRef="#ctx0" brushRef="#br0" timeOffset="513248.7515">9351 11757 0,'0'0'15,"-49"0"17,24 0-17,-25 0-15,26 0 31,-1 0-15,-298 0 0,274 25-1,-51-25 1,51 0 0,24 25-1,25 0 1,-50 0-1,-74 198 1,-124 149 0,199-273-1,-50 50 1,74-75 0,25-24 30,-25-25-30,0 74 0,-25 124-1,50-148 1,-24-1 0,24-24-1,0-25 1,0 99-1,49 0 1,1-50 0,0 0-1,-26-24 1,1-50-16,0 25 16,0-25-1,0 25-15,24-1 16,26 26 15,24-25-15,0 24-1,149 26 1,99-26 0,-173-24-1,223-25 1,-100 0-1,-222 0 1,24 0 0,-74 0-1,25-25 1,74-123 0,0-26-1,49-148 16,-49-75-15,-99 223 0,0 0-1,-25 50 1,0 75 0,-25-75-1,0 74 1,-49-49-1,-25-25 1,24 49 0,-49-73-1,-25-1 1,100 74 0,-1 26-1,-24-26 1,24 51 15,0-1-15,-24 25-1,-25 0 1,-124 25 0,123-25-1,-73 74 1,24-49-1,75 0 1,24-25 0,0 0-1,25 0 1</inkml:trace>
  <inkml:trace contextRef="#ctx0" brushRef="#br0" timeOffset="516840.5248">11311 15230 0,'25'-25'78,"-25"0"-62,49-49-1,-24 24-15,-25-24 16,25 0 0,-25-1-16,25-24 15,-25 25 1,0-26-1,0-48 1,0 98 0,-75-25-1,51 26 1,-1 24-16,25 0 16,-50-24-1,50 24-15,-25-25 31,1 25-15,-1 1 0,25-1-1,-25 25 1,0-25 0,25 0-1,-25-24 1,0-26-1,1 26 1,-26-26 0,50 26-1,-25 49 1,25-25 0,-25 0-1,1 25 16,-1 0-15,25-25 0,-25 25-1,25 25 48,0 0-48,0 0 32,0-1-47,0 1 16,0 25 0,0-25 15,0-1-16,0-48 157,0-1-125,0 0-47,0 0 31,0 0 1,0 1-17,0-1 1,0 0 15,0 0-15,0 0 31,25 25 62,0 0-78,-1 0 1,1 0-17,25 0 1,99-49-16,-25 24 15,0 0 1,-75 25-16,1 0 16,0 0-16,-26 0 15,1 0 1</inkml:trace>
  <inkml:trace contextRef="#ctx0" brushRef="#br0" timeOffset="527063.5526">12030 15528 0,'0'-25'296,"0"0"-264,0 0-32,0-24 15,0 24-15,0 0 16,0-25 0,0 26-1,0-1 16,0 0-15,25-25 0,-25-24-1,25 49 1,0-49 0,-1-25-1,-24 49 1,0-49-1,0 49 1,0 1-16,0-26 16,0 26-1,25-26-15,0 1 16,0-125 0,25-74 15,-1 100-16,125-249 1,49 50 0,-124 248-1,25 0 1,-124 99 218,-25 25-202,25-49-17,0-1-15,0 0 16,0-74-1,50-24-15,0-1 16,24 25 0,-24 0-1,99-174 1,-100 224 0,75-100 15,-25 100-16,25-51-15,0 26 16,25-25-16,-25 50 16,-25-50-1,125-50 1,-75-24 0,-100 173-1,26-25 1,-51 26-1,-24-1 1,25 25 31,-25-25 31,50 0-62,-1 25-16,-24-49 15,25 49 1,-50-25-16,25 25 16,-25-25-1,24 25 95,-24-25-110,25 25 31,0 0-31,0-25 31,0 25 0,-25-25-31,24 25 32,1-24-32,0 24 15,0 0 1,-25-25-1,25 25 1,-25-25 187,0 0-140,24 0-63,26 1 15,24-51-15,-24 26 16,0-1 0,24 0-16,-24 26 15,-1-1 16</inkml:trace>
  <inkml:trace contextRef="#ctx0" brushRef="#br0" timeOffset="528558.4235">15354 9376 0,'25'0'125,"0"0"-93,-25 25-1,25-25-16,-1 0-15,-24 25 16,25 0 93,25-25-93,-25 24 0,-25 1 15,24-25-31,1 0 16,0 0 15,-25 25-16,25-25 32,0 0 31,-25 25 79,0 0-110,0-1-32,0 1 1,0 0 46,0 0-15,0 0 0,0-1 16</inkml:trace>
  <inkml:trace contextRef="#ctx0" brushRef="#br0" timeOffset="530115.0234">15751 9723 0,'25'25'47,"24"25"-32,-24 24 1,-25-24-1,25-1-15,0 76 16,49 98 0,-74-74-1,50 99 1,-50-124 0,0 49-1,0 26 1,0 98-16,0-98 15,-25-1 1,-49 398 0,-26-76-1,51-321 1,-26-25 0,51-150-1,24 26 173,-50 99-173,-99 74 1,50 0 0,0-24-16,24-26 15,-123 199 1,123-198-1,1 74 1,74-198 0,0-26-1,0 1 79,0 0-63,0 50 1,-50-1-17,1 75 1,-1-25-16,25 0 15,1-50-15,-1-24 16,25-25 0,0-50 156,0 0-141</inkml:trace>
  <inkml:trace contextRef="#ctx0" brushRef="#br0" timeOffset="531239.3575">14585 15429 0,'0'-25'31,"0"74"48,0 1-79,0 49 15,0 75 1,25 49-16,0-25 15,0 1 1,-1-50-16,1-50 16,-25 0-1,0-74 1,0 0 0,25-50 140,-25-25-141,0 26-15,25-1 16,-25 0 0,25 0-16,-25 0 15,0 1 1,0-1 0,0 0 46,0 0-31,24 25-15,-24-25 31,50 1-47,-25-26 15,49 0 1,-74 25 0,25 25-1</inkml:trace>
  <inkml:trace contextRef="#ctx0" brushRef="#br0" timeOffset="532978.9185">16024 10244 0,'0'25'63,"0"0"-63,0 25 15,0 74 1,25 49-16,24 125 15,-24-100 1,0 50 0,0-49-1,24 148 1,1-99 0,-25-74-1,-25-75 1,49 50-1,-24-25 1,-25-50-16,25 50 16,-25-25-1,25 75-15,-25-75 16,25 50-16,-25-74 16,0-1-1,24 50 1,-24-25-1,0 50 1,25 372 0,-25-397-1,0-25 1,0-74 0,0 0-16,0 0 15,0-1 16,0 1-15,0 0-16,0 0 31,0 0-31,0-1 63,0 1-16,0 0 15</inkml:trace>
  <inkml:trace contextRef="#ctx0" brushRef="#br0" timeOffset="534297.4595">16321 14833 0,'0'25'203,"0"25"-188,0-1-15,50 26 16,-25-26 0,-25 26-16,0-26 15,25-24 1,0 0-1,-25 0 1,0-1 15,0 1 1,24-25 93,1-25-94,0-49-31,49 24 15,-24 26 1,-25-51-16,49 26 16,-24-1-1,-25 0 1,-1 1 0,-24 24 15</inkml:trace>
  <inkml:trace contextRef="#ctx0" brushRef="#br0" timeOffset="543165.4874">11212 15056 0,'0'0'15,"-25"-24"-15,-50-26 0,26 0 16,-26 1-1,51 24 1,-1 25 0,0 0-1,0 0 1,-74 50 15,-223 297-15,-50 0-1,272-248 1,26 1 0,49-76-1,25 1-15,0 0 16,0 25 0,0 49-1,-25 149 1,25 223-1,0-248 1,25 50 0,49-149-1,-24-49 1,25 98 0,49 150 15,-75-174-16,1 49 1,-25-173 0,49 49-1,0-49 1,1-25 0,24 0-1,0 0 1,-74 0-1,25 0 1,-26 0 0,1 0 15,25 0-15,-25 0-1,74 0 1,248-223-1,-173 74 1,74-124 0,-75 75-1,-148 123 1,25-24 0,-25 25-1,-1 24 1,-24-49-1,0 49 1,0-74 0,0 25-1,0 74 1,0-24 0,-24-26 15,24 26-16,-75-75 1,26 24 0,49 51-1,-75-51 1,75 51 0,-49-75-16,49 49 15,-50-24-15,25 25 16,-24-1-1,-51-123 1,51 74 0,49 99-1,-50-49 1,25 49 0,1 0 15,-26 0-16,0 0 1,26 1 0,-1 24 15,0 0 16</inkml:trace>
  <inkml:trace contextRef="#ctx0" brushRef="#br0" timeOffset="555792.227">12849 15751 0,'0'-50'32,"-25"50"155,25-24-140,0-26-31,25 25-1,24-24 1,150-75-16,123-149 16,-24 25-16,-100 124 15,-74 24 1,-49 76-1,-50 24 64,-1 0-33,26 0-30,74 0 0,50 0-16,-25-25 15,123-25 1,-123 50 0,-124 0-1,25 0 1,-26 0-1,1 0 1,248 0 0,-124 0-1,322 50 1,-24-25 15,-274-25-15,-24 24-1,149 51 1,-125-26 0,150 1-1,-199-25 1,-50 0-16,1-1 16,-26 1-1,-24 0 1,25 0-16,24 24 15,100 26 1,-125-50 0,51 49-1,123 25 1,-149-24 15,249 98-15,-174-98-1,-75-50-15,-24 24 16,-1 1 0,-49-25-1,50 24 1,99 150 0,-100-51-1,175 225 1,-51-26-1,-98-248 1,-75-49 218,-25 49-218,-50 50 0,-49 49-16,-49 25 15,24-49 1,25 49-16,-25-74 31,99-75-31,1-24 16,49-25-1,-50 0 1,-123 49 0,-75 25-1,148-74 1,-123 50 0,173-75-1,1 0-15,24 0 16,-49 0-16,-50 0 15,-124 24 1,49 1-16,-49 0 16,99-25-1,50 0-15,25 0 16,-26 0 0,76 0 15,-1 0-16,-273 0 1,-248 50 0,274-1-1,-76-49 1,274 0 0,-1 0-16,51 0 15,-1 0 1,0 0-1,-421 75 1,-323-26 0,446-49-1,-74 0 1,224 0 15,148 0-15,0 0-1,0 0 1,-24-25 0,-51 1-1,76-1 1,-51-25 0,50 25-1,1 25 16,-1-24-15,-25-1 0,-74-74-1,-25-50 1,75 99 15,24-99-15,1 100-1,24-51 1,25 1 0,0 50-1,-25 49 173,25-25-157,0 0-15,0 0-1,0 0 1,0-24 0,75-75-1,-1-199 1,0 249-1,-49-1 1,0 75 0,-25-24-16,0-1 31,25-74 0,0-1-15,24-48-1,1-1 1,-1-25 0,-24 50-1,-25 75 1,0-1 0,25 0-1,0-24-15,0-50 16,24 25-16,1-25 15,-1 74 1,-49 0 0,0 26-1,0-1 17,25 0 46,-25-25-47,25 50-31,-25-24 16,0-1 15</inkml:trace>
  <inkml:trace contextRef="#ctx0" brushRef="#br0" timeOffset="609854.4589">10815 14833 0,'-25'0'47,"-25"-25"-32,-49 25 1,0 0-16,0 0 16,74 0-1,-25 0 1,26 25-1,-1 0 1,-124 248 0,-50-25-1,175-124 1,-1 0 0,25-50-1,0 50 1,0 0-1,0-49 1,49 49 15,-24 0-15,0-75 0,25 26-1,-25 24 1,-1-49-1,76 74 1,-1 0 0,-50-99-1,26 49 1,-26-49 0,-24 0-16,50-25 15,-1 24 1,0-24-16,50 0 15,100 0 1,-26 0 15,-49-24-15,149-76 0,223-123-1,-273 50 1,49-100-1,-247 149 1,-1 49-16,1-49 16,-50 50-16,0 24 15,0 1 1,-50-100 0,-49 25-1,-25 0 1,-25-25-1,1-25 17,73 75-17,-49-50 1,99 75 0,-74-25-16,25 24 15,-1 26-15,-24-1 16,0 25-1,-75-25 1,75 26 0,0 24-1,-249 99 1,175 0 0,123-99-1,-24 25 1,74 0-1,-25-25 17,25 25-17,-25 24 32</inkml:trace>
  <inkml:trace contextRef="#ctx0" brushRef="#br0" timeOffset="627445.647">10418 15156 0,'0'0'0,"149"0"32,-50-50-32,-49 25 15,-50 0 1,49 25 0,-49-24 30,-25 24-30,-24 0 0,-1 0-1,-223 74 1,199-74 0,-25 0-1,49 0 1,25 25-1,25 0 17,0-1-17,0 1 17,-24 50-32,-1-1 15,-25 25 1,-49 199-1,74-199 1,25-24-16,0-1 16,0-24-16,0-26 15,0 1 1,0 0 0,0 0-1,0 0 1,0 74-1,0 50 17,0-75-17,25 1 1,-25-26 0,0-24-16,25 25 15,-25-26 1,24 51-1,1 74 1,0-75 0,0 25-1,0-24 1,0-51 0,-25 26-1,74 24 1,0 75 15,26-74-15,-1 49-1,-50-99 1,-24 24-16,25-24 16,-25 0-16,-1-25 15,1 0 1,25 25 249,24-1-249,50-24-16,0 25 16,50-25-16,0 0 15,-50 0 1,124 0 0,-224 0-1,1 0-15,0 0 16,0-25 31,0 1-32,-1-51 1,1 26 0,74-100-1,-49 25 1,-50 99-1,25-50 1,0 26 0,-1-1-1,-24 1 1,0 24 265,0 0-250,50-74-31,25 0 16,-26-25 0,26-50-16,24-49 15,-25 24 1,-24 26 0,-1 49-16,-24 49 15,-25 50-15,0-24 16,0 24-1,0 0 1,0-24 0,0 24-1,-25 0 1,1 0 0,-1 0-1,-25-24 1,50 24-1,-49 0 1,24 0 0,0 1-16,0-1 15,0 0 1,-24 0 0,-1 0-1,25 0 1,-24 1-1,-75-51 1,99 50 0,-25-24-1,25 24 1,-24 0 0,-26 0-1,51 25 1,-26-24-1,25 24 17,25-25-17,-74 25 1,-125-25 0,-24 0-1,-149-24 1,99 24-1,199 0 1,-1 0 0,51 25-1,-1 0-15,0 0 16,-25 0-16,1 0 16,24 0-1,0 0 1,0 0-1,1 0 17,24 25 140,0 0-94</inkml:trace>
  <inkml:trace contextRef="#ctx0" brushRef="#br0" timeOffset="650092.6296">11435 14387 0,'0'-25'407,"0"0"-392,0 0 1,0 0-1,0 1 17,0-1-1,0 0 0,0 0 110,0 0 93,-25 1-218,25-1-1,0 0-15,0-99 16,0-50 0,0-49-16,0 25 15,25-174 1,-25 198 0,0-24-1,0 148 16,25 0-15,0-24 0,-1 24-1,26-49-15,74-50 16,0-49-16,-50 99 16,-49 49-1,149-223 1,24 25-1,-74 74 1,149-173 0,149-74-1,-248 197 1,173-49 0,-198 199-1,-25 0 1,-100 49-1,1 25-15,-25-25 16,25 25 0,25-25-1,24 0 1,149-49 0,199-149-1,-75 74 1,-297 99-1,24 1 1,-49 49 0,0 0-16,-25-25 234,25 0-187,-1-25-16,51 26-31,-1-1 16,-24-25-1,-25 50 1,-25-25 31,-25 25 31,0 0-62,0-24-1,-49-1-15,49 25 32</inkml:trace>
  <inkml:trace contextRef="#ctx0" brushRef="#br0" timeOffset="651168.8601">15280 8706 0,'24'0'93,"1"0"-77,0 0 0,0 0-16,0 0 15,0 0 1,-1 25-16,76-25 31,-76 0-15,1 0-1,50 0 1,-51 0 15,-24 25 79,0 0-64,-24 24-30,24 1-16,-25 24 16,25-24-1,-25 25-15,25-51 16,0 1 0,0 0-1,0 0-15,0 0 16,0-1 46</inkml:trace>
  <inkml:trace contextRef="#ctx0" brushRef="#br0" timeOffset="675280.6035">11485 13022 0,'0'0'0,"24"-74"16,51-124 15,-26 98-15,1 26-1,-50 49 1,25 25 0,0 0-1,49-124 1,-24 75 0,49-100-1,-25 25 1,-49 74-1,0 25 1,74-49 0,-24-1-1,197-148 1,-123 124 0,-25 0-1,-25 24 1,-24 1-16,-1 0 15,-24 49 1,148-99 0,50 0-1,-49 24 1,49-48 0,-50 48-1,-173 100 1,25-49-1,-26 49 1,26-25 0,297-149-1,-74 1 1,99-51 0,-223 125 15,-124 74-16,0 1 1,-25-76 187,99-73-187,50-75-1,-25 74-15,0 25 16,-75 50 0,1 49-1,-25 50 63</inkml:trace>
  <inkml:trace contextRef="#ctx0" brushRef="#br0" timeOffset="677148.3013">15949 8731 0,'25'0'172,"0"0"-141,25 0-15,-1 0 0,26-25-16,49 1 31,49-26-31,1 0 0,0 1 16,-125 49-1,1-25 1,-25 25-1,-50 0 95,0 25-79,0 0-31,0 24 16,1-49-16,-1 25 15,0-25 1,0 25 15,25 0-15,0-1 31,-25 26-47,-24 0 15,24-26 1,-25 26 0,50-25-1,0 0 16,0-1 1,0 1 108,0 0-77,0 0 31,0 0-1</inkml:trace>
  <inkml:trace contextRef="#ctx0" brushRef="#br0" timeOffset="685541.4987">17587 8037 0,'-25'0'15,"0"0"1,0 0 62,0 0-47,0 0 1,1 0 30,-1 25-46,0 24-1,0-49-15,0 25 16,1-25 0,24 25-1,0 0 48,0-1-32,0 1 31,0 0-30,-25 25-32,-25 74 15,-24 0 1,24 49-16,1-24 16,-1-75-1,0 1-15,50-25 16,0-26-16,0 1 31,0 0-15,0 0-1,0 0-15,0-1 16,25-24 15,0 25-15,-25 0-1,50 0 1,-26-25 0,51 25-16,-26-25 15,26 24-15,-50-24 16,49 0 0,-24 0-16,49 0 15,-49 0-15,-1 0 16,1 0-1,24 0 1,25 0 0,-49 0-1,0 0 1,-26-24 15,1-1-15,0 25-1,0 0 1,-25-25 0,25 25-1,-1-50 1,26 26 0,99-150-1,-25 0 1,74-99-1,-123 125 1,-50 98 0,-1 25-1,-24 0 1,0 1 15,-24 24 0,-1-25-15,0 0 0,25 0-1,-50 0 1,1-24 0,24 24-1,25 0 1,-50 25-1,25-25 17,1 25-17,-26-24 1,-24 24 0,-26 0-16,1 0 31,-248 0-16,173 0 1,150-25 0,-51 25-1,50 0 1,0 0 0,1 0 15,-1 0 31</inkml:trace>
  <inkml:trace contextRef="#ctx0" brushRef="#br0" timeOffset="702688.3078">16346 8558 0,'-25'-25'204,"-49"-25"-189,-50 50-15,-74 0 16,24 0-1,-24 0-15,-26-25 16,1 1 0,25 24-1,-100 0 1,100 49 0,123-24-1,-49 99 1,50-25-1,-1-24 1,1 24 0,49-50-1,-49 1 1,24 0 0,25-25-16,0-1 15,1 26 1,-200 248-1,-73 49 1,148-198 0,-50 74-1,175-173 1,-26 49 0,0 25-1,26 0 1,-26-75-1,-74 249 1,50-174 0,24 25-16,25 0 15,-24-50 1,-1-49 0,50-1-1,0-24 1,0 0-1,-25 24 1,0 26 0,-24-1-1,24-49 1,25 0 0,0 0-1,0-1 1,0 1 218,0 74-218,-25-24-1,0 49-15,25-25 16,-25 75 0,25-50-16,-24-25 15,24 0 17,0-74-17,0 25 16,0-26-15,0 1 0,0 0-1,0 0 48,-25-25 15,25 25 47,0-1-125,0 1 0,0 0 31,0 0-31,0 0 31,0-1 1,0 1 15</inkml:trace>
  <inkml:trace contextRef="#ctx0" brushRef="#br0" timeOffset="703936.59">11981 12774 0,'0'0'15,"0"50"1,-25-25 0,-50 148-1,1-73 1,74-51-1,-25 26 1,25-50 0,0 24 15,0-24-15,0 0-1,0 0 1,0-1 46,25-24 48,49-24-95,1-1-15,-1-25 16,1 1 0,49-1-16,-50 0 15,25 1 1,-24 24-1,-1-25 1,-49 50 0,-25-25-1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23T08:44:12.349"/>
    </inkml:context>
    <inkml:brush xml:id="br0">
      <inkml:brushProperty name="width" value="0.05292" units="cm"/>
      <inkml:brushProperty name="height" value="0.05292" units="cm"/>
      <inkml:brushProperty name="color" value="#00B050"/>
    </inkml:brush>
  </inkml:definitions>
  <inkml:trace contextRef="#ctx0" brushRef="#br0">11410 15007 0,'-25'0'31,"1"0"-15,-1 0-16,-50 0 15,-173 99 1,174-49 0,-1-26-16,26-24 15,24 50 1,-99 24-16,25 26 15,49-51 1,-24 26 0,74-50 15,-50 99-15,-49 74-1,25-99 1,-26 100-1,100-150 1,-24-24-16,24 0 16,0 0-16,0-1 47,0 1-32,0 0 1,0 50-1,49 98 1,1-74 0,-1-24 15,-24-1-15,25-49-16,-1 25 15,26 74-15,49 0 16,-25 0-1,0 24 1,-24-48 0,-75-75-1,49 24 1,26-49 0,-26 0-1,-24 0 16,0 0-31,0 0 16,-1 0 0,26 0 15,-25 0-15,124-49-1,49-51 1,224-222-1,-149 74 1,-199 173 0,25-49-1,-24 25 1,-75 74 0,25-74-1,-25 50 1,0 24-16,0-25 15,0-24 1,0 49-16,0 0 16,0-49 15,-50-1-15,50 1-1,-25-75 1,-24 25-1,49 99 1,-50-124 0,25 125-1,-24-76 1,-26 1 0,50 74-1,-24-24 1,49 24-1,-50 0 1,0 0 0,1 25 15,-1-25-15,-99 1-1,50 24 1,0 0-16,-75 0 15,75 0-15,-50 0 16,75 0 0,-25 0-1,49 0 1,50 24 0,-25-24-1,-24 75 1,-26 24-1,-49 75 1,99-75 0,1-74 15,24 49-15,0-49-1,0 0-15,0 0 16,0-1-1,0 1 1,-25 25 0,0 24-1,0-24 1,25-25 0,0-1-1,0 1 16,0 0 1,0 25-17,0-26 17,0 1 14,0 0 204,0 0-218,0 0-32,0 24 15,0 1 1,25 24-16,-25-24 16,25 0-1,0 24 1,-1 25-1,1-49 1,0-25 0,-25 24 15,0-24-15,25 0-1,0 0 1,-25-1-1,24-24 1,-24 25 0,25 0-1,99 99 1,-49-25 0,-26-49-1,1 24 1,-1-24-1,-24-50 1,50 49 0,-1-24 15,-49 0-15,25-25-1,-26 0 1,1 0-1,0 0 1,0 0 0,0 0-1,-1 0 17,51-50-17,-26-49 1,51-74-16,24-100 15,198-447 1,-247 472 0,49-24 15,-100 197-15,-24 50-1,0 1 1,0-1-1,0 0 1,-24-49 0,-26-1-1,50 25 1,-74-24 0,74 49-1,-50 0-15,25 25 16,0-24-1,0 24-15,25-25 16,-124 0 0,0-25 15,25 50-15,-74 0-1,-1 0 1,75 0-1,-75 0 1,124 0 0,-74 0-1,25 0 1,50 0 15,24 0-15,0 25-16,0-25 15,-74 149 1,49-50 0,1-99 15,49 25-15,-25-25-1,25 25-15,-25-25 16,25 50 15,-25-1-15,-49 100-1,49-75 1,25 26 0,-49-76-1,49 1 1,0 0 31,0 0 15,0 24-46,0 26-1,0 24 1,0 25-16,0-50 16,0-24-1,0 99 1,0-50 0,0-49-1,0-1 1,0-24-1,0 0-15,24 0 16,-24 0 0,0-1-16,25 26 31,50 99-15,24 0-1,-50-50 1,51 25-1,-1-50 1,-99-49 0,25 0-1,-25 0 1,49 0-16,-24-1 16,0-24-16,24 25 15,-24-25 1,74 25-1,50 0 1,-49 0 0,123-1 15,-25-24-15,-123 0-1,24 0 1,-50 0-1</inkml:trace>
  <inkml:trace contextRef="#ctx0" brushRef="#br0" timeOffset="14185.1336">13320 17016 0,'-25'-25'31,"1"-24"-15,24 24 15,0 0-15,0 0 15,-25 0-31,25 1 31,0-1-15,0 0 0,0 0-1,0 0 1,0-99-1,25 75 1,-1-75 0,76-100-1,-76 175-15,1-1 16,-25 25-16,0 1 16,0-1 15,25 0 63,0 0-79,24-24 1,26-1-1,-75 0-15,49 50 16,-24-49 0,-25 24-1,25 25 1,0 0 62,0 0-78,-1 0 16,26 0-1,-25 0 1,24 0-16,-24 0 16,25 0-1,-25 0 1,24 0-1,1 25 1,-1-25-16,1 25 16,-25 24-16,24-49 15,-24 50 1,25-1 0,-25-49-1,0 25 1,-25 0 15,74 74-31,0-24 16,26 49 15,-100-50-15,49-49-16,1 49 15,-25 1-15,24-26 16,-24-24-1,0 25-15,-25-1 16,25 1 0,-25-25-1,0 0 1,0-1 0,0 1-1,24 0 1,-24 49-1,0-49 1,0 50 15,0-26-15,0-24 0,0 25-1,0-26 1,0 26-1,0-25 1,0 148 0,0 26-1,-24-1 1,-26-123 0,0 24-1,50-74 1,-24 0-16,-1-25 15,-25 49 1,-24-24-16,24 0 31,-74 49-15,0-74 0,74 0-1,-49 0 1,25 0-1,24 0 1,1-25 0,-1-24-1,-24 24 1,24-25 0,-24 1-1,49-1 1,-25 1-1,25 24 17,25 0-17,-24-25 1,-1 26 0,25-26-1,-25 25 1,0 25-1,25-49 1,-49 24 0,49-25-1,-25 25 1,0 25 0,0-24-1,25-1 1,-25 0-1,25 0 1,0-25 15,0 26-15,0-100 0,0 49-1,25-49-15,25 0 16,-25 75-16,-25-1 15,0 25 1,0-49 0,0 49 31,-25 25 156,0 0-188,0 0 17,0 0-1,1 0 0,-1 0-15</inkml:trace>
  <inkml:trace contextRef="#ctx0" brushRef="#br0" timeOffset="19548.6666">16049 16247 0,'0'0'0,"0"-25"32,0 0 15,24 1 124,51-26-171,-1 50 16,-49-25 0,25 0-1,-26 25 1,-24-24-16,25 24 78,0 0-78,25-25 16,-1 0-1,26 0-15,-26 25 32,-24-25-17,25 25 1,-1-24-16,1 24 31,-25 0-15,24-25-1,-24 25-15,50-25 16,-26 25 0,-24 0-16,25 0 15,-1 0 1,50 0-1,-49 0 1,49 25 0,-49-25-1,-1 25 1,-24-25 0,50 24-1,74 26 1,-75-25-1,-49-25 1,24 0 15,-24 49-15,0-49 0,25 25-1,-26 25 1,1-25-1,0-1 1,0 1 0,0 0-1,49 74 1,-24 1 0,74 172-1,-25-48 1,-74-150-1,49 100 1,-74-100 15,0-24-15,0 49 0,0 50-1,0-75 1,-25 1-1,25-51 1,-25-24-16,25 25 16,-24 0-1,-26 0 1,-49 99-16,-100-25 16,-98 124-1,148-148 1,0-26-1,0-24 17,25-25-17,-49 0 1,73 0 0,76 0-1,-76 0 1,51 0-1,24-25-15,-25 0 16,1 25-16,24-24 16,0-1-1,0 0 1,-49 0 0,49-24-1,0 24 1,-74-74-1,0-25 1,49 49 15,25 26-15,1 49-16,-1-50 16,25 25-1,-25 0-15,0 1 16,25-51-1,-25-24 1,1 74 0,24-124-1,0 75 1,0 49-16,0-49 16,0 24-16,0 0 15,0 1 1,0-75-1,0 0 17,0 99-17,0-25 1,0-49 0,0 74-1,0-24 1,0 24-1,0 0 1,0 0 47,0 1-17,0-1-30,0 0 0,0-25-16,0 25 15,0 1 1,0-1 0,0 0-1,0 0 32,0 0 16,0 1 62,0-1-79,0 0-14,0 0-1,0 0 0</inkml:trace>
  <inkml:trace contextRef="#ctx0" brushRef="#br0" timeOffset="48678.2623">3919 17338 0,'25'0'140,"25"0"-140,-26 0 16,26 0-16,0 0 16,24 0-1,-24 0 1,-1 0-16,1 0 15,74 0-15,-50 0 16,75 0 0,124-24-1,-75-1 1,-49 25 0,174-25-1,-1 0 1,-223 0 15,75 1-15,-100 24-1,1 0-15,-1 0 16,-24-25-16,24 0 16,-24 25-1,74-25 1,0 25-1,-50 0 1,50 0 0,75 0-1,-75-25 1,198 1 0,-247 24-1,-1-25-15,0 25 31,1-25-31,-25 25 16,24-25 0,-24 25-16,24 0 15,-24 0-15,-1 0 16,1 0 0,24 0-1,-24 0 1,-1 0-1,-24 0 1,50 0 0,-51 0-1,26 0 1,-25 0 0,99 0-1,25 0 16,-100 0-15,1 0 0,-25 0-1,0 0 32</inkml:trace>
  <inkml:trace contextRef="#ctx0" brushRef="#br0" timeOffset="50507.4786">8880 16644 0,'25'0'47,"0"0"-31,-1 0-16,26 0 15,-25 0 1,74 25-1,-74-25 1,0 0 0,0 0-1,-1 0 17,-24 25 77,0-1-78,25 1 0,-25 0-31,0 0 16,25-25 0,-25 25-16,25-25 15,24 24 1,-24-24 0,25 0-1,24 0 1,-24 0 15,-1 0-15,-24 0-1,0 0 17,-25 25 77,0 0-109,0 25 16,-25-1-1,0 1-15,-24-25 16,24 24 15,0-24-15,0 0-1,1 0 1,-1 24 0,-25-24-16,50 0 15,-49-25-15,49 25 16,-25-25-1,25 24 1,-25-24 0,0 0 62,0 0-16</inkml:trace>
  <inkml:trace contextRef="#ctx0" brushRef="#br0" timeOffset="55335.9989">11410 14784 0,'0'-50'93,"0"0"-77,0-49 0,0-50-16,0-49 15,0-50-15,0 25 16,0-249 15,0 274-15,0-100-1,0 25 1,0 149 0,0-149-1,0 75 1,0 124-1,0-75 1,0 124 0,0 0-16,-25-24 15,1 24 1,24 0 0,-50 0-1,25 25 1,0-49-1,1 49 1,-26-100 0,-49 26-1,74 49 1,-25-24 0,50 24-1,-25 25-15,25-25 16,-49 0-1,-174-49 1,-25-75 0,99 50-1,25-25 1,49 49 0,-49-98-1,75 98 1,-26-74 15,26 75-15,49 49-1,-25 25 1,25-25 0,0 50 155,0 50-155,0-51-16,0 1 16,0 50-1,0-51-15,0 51 16,0-50 0,0 24-1,0-24 1,0 0-1,0 0 32,0-1-15,0 1 30</inkml:trace>
  <inkml:trace contextRef="#ctx0" brushRef="#br0" timeOffset="56793.067">9798 10096 0,'0'24'62,"49"1"-31,-24-25 1,25 25-17,-25 0 17,24-25-17,-24 0 1,-25 25-1,25-25 1,0 0 15,24 0-31,51 0 16,-1 0 0,-74 0 15,-1 0-16,1 0 1,0 0 15</inkml:trace>
  <inkml:trace contextRef="#ctx0" brushRef="#br0" timeOffset="61241.5615">9401 7813 0,'-25'-24'32,"-49"24"-17,49 0 1,0 0-16,0 0 16,1 0-1,-1 0 16,-50 0-15,-49 49 0,-49 75-1,24-24 1,25-51 0,25 26-1,74-75-15,0 24 16,25 1 46,0 0-30,0 0 30,0 0-15,0 49-47,0-24 16,0-26-1,0 1-15,0 0 16,0 0-1,0 0 1,0-1 15,0 1-15,0 0 15,0 0-15,0 0-1,0-1 1,25 1 0,0 0-1,-1 0 1,1 49 0,25-24-1,-25-50 1,-25 25-1,24-1 1,-24 1 0,25 0-1,0 25 1,124 24 0,0 100-1,-75-100 16,75 25-15,-50-49 0,-74-25-1,0 0 1,24-1 0,-24-24-1,50 25 1,-75 0-1,74-25 1,-49 25 0,24-25-1,1 25 1,49-1 0,-74 1-1,49-25 16,100 25-15,-50-25 0,223-25-1,-247 0 1,73-24-16,-98 24 16,49 0-16,-100-24 15,26 24 1,0-25-1,-26-24 1,-24 24 0,0 1-1,0-100 1,-24 50 0,-1 49-1,0-49 1,0 24-1,0 50 1,25 1-16,-24-26 16,-1 0-1,0 26 1,25-1 0,0 0-1,-50-25 1,-24-49-1,24 74 1,-24-74 0,24 50-1,1 24 1,-26-74 0,26 99-1,-100-124 1,50 74 15,74 50-15,0-50-1,0 50 1,1 0 0,-1-25-1,-124 25 1,74-24-1,-148-26 1,149 25 0,49 25-16,-25 0 15,26-25 1,-1 25-16,0 0 16,0-24-1,25-1 16,-25 25-15,25-25 31,-24 25 31,-1 0-78,0-25 16,0 25-1,0 0 1,1 0 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48:13.925"/>
    </inkml:context>
    <inkml:brush xml:id="br0">
      <inkml:brushProperty name="width" value="0.05292" units="cm"/>
      <inkml:brushProperty name="height" value="0.05292" units="cm"/>
      <inkml:brushProperty name="color" value="#FFC000"/>
    </inkml:brush>
    <inkml:brush xml:id="br1">
      <inkml:brushProperty name="width" value="0.05292" units="cm"/>
      <inkml:brushProperty name="height" value="0.05292" units="cm"/>
    </inkml:brush>
  </inkml:definitions>
  <inkml:trace contextRef="#ctx0" brushRef="#br0">422 5333 0,'24'0'47,"1"-25"-47,25-24 16,99-75-16,-25 0 15,173-50 1,-173 124-1,124-49 17,-49-25-17,-75 99 1,223-173 0,149-1-1,-173 75 1,148 0-1,-297 75 1,-50 24-16,0 0 16,-50 25-16,25-25 15,25 25 1,75 0 0,74 0-1,-100 0 1,199 0-1,50 0 17,-124 0-17,247 100 1,-24 24 0,-297-75-1,98 50 1,-198-49-1,74 49 1,-49-24 0,-99-26-1,24 26 1,-24-75 250,74 0-266,50 0 15,123 24 1,-49 100-16,-24 0 15,-26 50 1,-24-25-16,-75 0 31,50 74-15,-100-49 0,1-125-1,-1 150 1,76 24-1,-76-149 1,26 224 0,-75-100-1,24 199 1,-24 149 0,0-298-1,0 347 1,-49 1-1,24-373 17,-49 199-17,-1-150 1,50-247 0,0-25 140,-49 75-125,-75 98-31,-99 1 16,25 74-1,-124 0-15,-50 25 16,25-75 0,0-49-1,-273-50 1,0-123-1,298-51 1,-174-123 0,99-26-1,224 51 1,-175-125 0,225 174-1,48 75-15,1-51 16,-25 51-1,75 24-15,-51-49 16,26 24 15,-249-149-15,249 150 0,-75-75-1,-49 0 1,148 124-1,-99-99 1,25 24 0,25 26-1,-124-125 1,49 25 0,-99-74-1,75 49 1,99 100-1,24 24 17,51 50 155,-26-25-187,0 25 31,25-74-31,-24 49 16,-26-49-16,-24-50 31,-198-348-15,173 175 0,-75-100-16,100 25 15,0 99-15,24 99 16,50 75-1,-24-25 1,49 75 0,0-1-1,-50-124 1,50 1 0,0 98-1,0-24 1,0 25-1,0-75 1,0 50 15,0 74-15,0-25 0,0 75 187,0 0-172</inkml:trace>
  <inkml:trace contextRef="#ctx0" brushRef="#br0" timeOffset="40693.123">10220 6325 0,'24'0'47,"1"0"-31,0 0 15,0 0-15,24 0-1,-24 0 16,0 0-15,0 0-16,0 0 16,24 0-1,-24 0 1,25 0 0,-1 0-1,-24 0 16,25 0-31,24 0 16,-49 0 0,24 0-1,51 0 1,-51 0 0,-24 0-1,49-25 1,125 25-1,-100 0 1,75-49 0,-125 49-1,26-25-15,-50 25 16,24 0 0,1 0-16,-1-25 15,100-24 16,50 24-15,-75 25 0,25-25-1,-50 0 1,-50 25 0,-24 0-1,0 0 1,25 0-16,-26-25 15,26 25-15,0 0 16,-1 0 0,1 0-1,24 0 1,-49 0 0,25 0-1,-26 0 16,1 0-15,0 0 47,0 0-17</inkml:trace>
  <inkml:trace contextRef="#ctx0" brushRef="#br0" timeOffset="42672.7852">12973 5705 0,'25'25'46,"24"-25"-14,-24 25-32,49-25 15,26 0-15,24 0 16,49 0 0,-98 0-1,-1 0 16,-49 0-15,0 0 0,0 0 15,-50 0 250,0 0-250,0 0-15,25 24 0,-25-24-1,25 25 1,-99 99 0,25-49-1,24-26 16,1 51-15,-1-76 0,25 1-1,25 0 220,0 0-110,0 0-78,-25-1 31,1-24-78,24 25 15,-25-25 1,25 25 15</inkml:trace>
  <inkml:trace contextRef="#ctx0" brushRef="#br0" timeOffset="47987.0187">15478 3721 0,'0'0'16,"25"173"-16,0-123 15,0 24 1,-25-24-1,24 24 1,-24-49 0,0 0 15,0 0 0,0 0-15,0-1-1,0 1 1,0 0 47,0 0-1,25-25-46,0 0 46,0 0-31,0 0 1,-1 0-1,1 0-15,0 0-1,0-25 1,0 25-1,-25-25 1,24 25 0,-24-25-1,25 25 1,0 0 0</inkml:trace>
  <inkml:trace contextRef="#ctx0" brushRef="#br0" timeOffset="49505.7343">16421 3646 0,'-50'0'47,"0"0"-31,26 0-1,-1 0 1,0 0 0,0 0-1,0 0 1,25 25 15,0 0 16,0 0-31,0 0-16,0-1 31,0 1-31,0 0 16,0 25-1,0-26 16,0 1-15,0 0 15,0 0-15,50 0 0,-25-1-1,-25 1-15,25-25 16,-1 25-16,1 0 31,0-25-15,0 25 15,0-25-15,24 0-1,1 0 1,-25 0-1,0 0 1,-1-25 0,1 0-16,0 25 15,-25-25 1,25 25 0,0-49-1,-1-1 1,-24 25-1,0-24 1,0-1 0,0 0-1,0 1 1,-24 24 0,24 0 15,-25 25-16,0 0 1,-25 0 0,26 0-1,-1 0 1,0 0 0,-25 0-1,26 0 1,-26 0-1,25 0 17</inkml:trace>
  <inkml:trace contextRef="#ctx0" brushRef="#br0" timeOffset="51436.7197">17289 3572 0,'-25'0'31,"-25"0"-15,26 0-16,-51 0 16,50 25-1,-49-25 1,24 24-1,1-24 1,24 25 0,0-25-1,0 25 17,25 0-1,-24 25-16,24-1 1,0-24 0,0 0-1,0 0 1,0-1 15,0 1 16,24-25-31,1 0-1,25 25 1,-25-25 0,24 0 15,50 0-16,-49-25 1,-25-24 0,49-26-1,-49 26 1,0 24 0,0 0-1,-1 25 1,-24-25-1,0 0 17,25 25 186,0 25-202,-25 0 0,25 0-16,-25 24 15,25 1 1,-25-25 0,0 0-1,0-1 1,0 1-1,0 0 1,0 49 0,0 1-1,0-50 1,0-1 0,-25 76-1,-25-51 1,25-49-1,25 25 1,-49 0-16,-1-25 31,25 25-15,1-25 0,-1 0-1,25 24 1,-25-24-1,25 25 1,-25-25 0</inkml:trace>
  <inkml:trace contextRef="#ctx0" brushRef="#br0" timeOffset="52328.7688">17587 3547 0,'0'25'63,"0"0"-47,0-1-1,24 1 1,-24 0-1,25 0 1,-25 0 0,0 0-1,0-1 1,25 1 0,-25 0-1,0 0 1,0 0-1,0-1 48</inkml:trace>
  <inkml:trace contextRef="#ctx0" brushRef="#br0" timeOffset="54052.298">18132 3423 0,'-49'0'31,"24"0"0,0 0-15,0 25 15,0 0-15,25-1 46,0 1-31,0 0-15,0 0-16,0 0 16,0 24-1,0-24 1,0 0 15,0 0-31,0 0 16,0 24-1,0 1 1,0-1 0,0-24 15,0 25-16,0-25 17,25-25 30,25 0-46,-25 0 15,-1 0 0,1 0-15,0 0 15,-25-25-15,25 25-1,-25-25 1,25 25 0,-1 0-1,1 0 17</inkml:trace>
  <inkml:trace contextRef="#ctx0" brushRef="#br0" timeOffset="57143.6987">20588 5209 0,'0'-25'94,"25"25"-63,74-25-15,50 25 0,49 0-16,-49-24 15,49 24-15,1 0 16,-25 0 0,-75 0-16,25 0 31,124-25-16,124-50 1,-124 51 0,99-26-1,-49 50 1,-224 0 0,50 0-1,-49-25 1,24 25-16,0-25 15,-24 1-15,49 24 16,-50 0 0,50 0-1,0 0 1,-74 0 0,-1 0-1,75 0 1,-25 0-16,26 0 15,-51 0 1,25 24 0,-74-24-1,0 0 1</inkml:trace>
  <inkml:trace contextRef="#ctx0" brushRef="#br0" timeOffset="58253.4729">24829 4514 0,'25'25'78,"25"0"-62,0-25-16,-1 50 16,50-26-1,25 1-15,-99 0 16,25-25-1,-1 25 1,-24-25 31,0 0-47,-25 25 16,25-25 15,0 0-16,-25 24 1,24-24 0,1 25-1,-25 0 17,0 0 61,0 25-77,-124 49 0,-25 50-1,25 24-15,50-98 16,0 24-1,49-74 1,-25-1 0,25 1-1,0 0 1</inkml:trace>
  <inkml:trace contextRef="#ctx0" brushRef="#br0" timeOffset="60664.8157">25574 10468 0,'-25'24'31,"0"-24"-15,-25 25-1,1-25 1,-26 50 0,-173 24-1,-124-24 1,124-1-1,-223 26 1,148-26 0,175-24-1,-100-25 1,99 0 15,50 0-15,-25 0-1,49 0 1,-49 0 0,0 0-1,50 0 1,-50-25 0,0 25-1,49 0 1,-49-24-1,50-1 1,-50 0 0,74 25-1,25 0 1,-24 0 15,24 0-15,0 0-1,0 0 1,25-25 0,-25 25-1,1 0 1,-51-25 0,50 25-1,-49-24 1,24 24-1,1 0-15,-1 0 16,25 0 0,1 0-16,-1 0 15,0 0 1,0 0 0,0 0 15,1 0-16,48 0 220,-24 24-220,25-24 1,-25 25 0,50 25-1,24-1 1,-24 75 0,-25-99-1,-1 25 1,-24-25-1,0-1 17,0 1 15,0-50 93</inkml:trace>
  <inkml:trace contextRef="#ctx0" brushRef="#br0" timeOffset="61626.0751">21233 10542 0,'25'0'93,"-1"-25"-93,100-24 16,-74 24 0,0-25-16,-1 50 15,1-49 1,-25 49 15,-1 0-15,1 0 15,0-25-15,50 0-1,-51 0 1,26 0 0,-25 1-1,0 24 1,-25-25 15,24 25-31</inkml:trace>
  <inkml:trace contextRef="#ctx0" brushRef="#br0" timeOffset="64722.3002">13618 10145 0,'-25'0'47,"0"0"16,0 0-48,-24 0 1,-1 0 0,25-25-16,-24 25 15,-1-24 1,-24 24-1,-1-25 1,1 0-16,-50 0 16,49 0-1,1 25-15,24-25 16,-148 1 0,24-26 15,100 50-16,-100-50 1,-123-24 0,197 49-1,-98-24 1,148 49 0,-24-25-16,49 25 15,-24-25-15,-1 25 16,0 0-1,-99-50 1,-49 1 0,148 49-1,-74-50 1,25 1 0,50 24 15,-26 0-16,-24 25 1,74 0 0,0-25-1,-24 0 1,-1 25 0,25 0-1,1 0 16,48 0 94,1 0-125,0 25 32,-25 0-32,50-25 15,-26 25 1,1 0-16,25 24 16,-25 1-1,74 24 1,-74-24-1,-1-25 1,-24-1 0,25 1-1,0 0 1,0 0 0,-25 0 30</inkml:trace>
  <inkml:trace contextRef="#ctx0" brushRef="#br0" timeOffset="65571.902">10368 9376 0,'25'0'31,"0"0"0,0 0-15,24-25-1,26 25-15,-50-24 16,24-1 0,1-25-1,-25 50 1,-1 0 0,-24-25-1,25 25 1,0 0-1</inkml:trace>
  <inkml:trace contextRef="#ctx0" brushRef="#br0" timeOffset="93573.7132">13519 1612 0,'24'0'78,"1"0"-46,0 0-17,0 0 32,0-25-31,-1 25-1,1 0-15,-25-24 16,50 24 0,-25-25-16,74 0 15,-25 0 1,298-49 0,-74 24-1,-174 1 1,50 24-1,-100 25 1,0-25-16,-49 25 16,74 0-1,-49-25-15,49 25 32,75-25-17,148-24 1,-198 49-1,75-25 1,247 25 0,-222 0-1,197 0 1,-222 0 0,-50 0-16,-1 0 15,125 0 1,-149 0-1,75 0 1,-100 0 0,-74 0-1,24 0 235,26 0-250,49 0 16,-25 0 0,50 25-16,-75-25 15,25 25 1,1 24-1,24 26 1,49 49 0,-49-50-1,50 25 1,-75 1 0,-49-51-1,24 1 1,-49-1-1,25 1 1,-26 24 0,1-24-1,0 49 17,25-24-17,-50-1 1,0 50-1,24-25 1,1-49 0,50 173-1,-26-24 1,100 321 0,-50 26-1,1-223 1,-51 24-1,-24-322 345,25 24-360,-26 26 15,1-1 1,-25 50-16,25 50 16,25-1-1,-1 199 1,-24-223 0,0 174-1,74 24 1,-49-198-1,24 198 1,-49-173 0,0-50-16,24 49 31,-49-24-31,0-50 16,0-24-1,0-50 157,0 124-172,0 173 16,0 25-1,0 1-15,0 48 16,0 100 0,0-148-1,75 396 1,-26-397-1,50 273 1,-74-372 0,0-24-16,0-76 15,-25-73-15,0-26 16,-25 26 171,-74 98-171,-100 125 0,1-25-16,-50-25 15,25-25 1,-1-49-16,1-25 16,-446 49-1,296-148 1,-172-1-1,73-24 1,274-25 0,-174 0 15,173 0-15,26 0-16,24 0 15,0 0-15,25 0 16,0 0-1,-99 0 1,-50 0 0,99-25-1,-74 1 1,25-1 0,50 0-1,-150-74 1,149 49-1,26 25-15,73 1 16,26-1 0,24 25-16,0 0 172,0 0-157,0-50 1,-148-49-1,-1-75 1,-74 1-16,0-26 16,-149-371-1,25 49 17,149 273-17,-124-323 1,198 373-1,49-50-15,1 49 16,50 50-16,49 1 16,0-1-1,124 25 1,-124 99 140,-50-49-140,-49-50-16,-25-75 15,25-123 17,-1-100-32,1-769 15,74 100 1,25 719 0,25-149-1,0 273 1,25 74-16,24-74 15,0 75 1,-24 73-16,0 26 16,-1 49-1,-49-49 157,0-25-156,0-25-1,0-50-15,99-99 16,25-124 0,1 50-16,23-199 31,-73 373-15,-26 24-1,-24 124 1,-25 0 15,25 25-31,0 0 16,0-49-1,24 24 1,1 25 0,24-124-1,125-50 1,-150 149-1,26-49 1,-51 49 0,1 25-1,25-25 32,-25-99-31,372-322-1,-249 198 1,1-50 0,-74 224-1,-51 74 1,-24-25 0</inkml:trace>
  <inkml:trace contextRef="#ctx0" brushRef="#br0" timeOffset="100169.826">25028 9624 0,'0'-124'15,"0"248"-15,0-397 0,0 149 16,0-24-16,0 48 15,-25-222 1,25 74 0,0 149 15,0 49-31,0 0 16,0 26-16,0-1 15,0-25 157,-49-74-156,-1-50-1,-25-49-15,1-124 16,0 25 0,-1-150-1,-49-495 1,99 545-1,25 25-15,0 75 16,0-1-16,50 100 16,49 49-1,75 1 1,-174 123 156,0 1-157,0-26 1,0-74-16,25-49 16,99-75-1,-50-25-15,100-148 16,-25 24 0,148-247-1,-198 495 1,-24 124-16,-26-24 15,-24 74 1,-25-25 31,0 0 172,50 25-204,74-49-15,99-1 16,0 0 0,50-49-1,571-50 1,-423 100-1,150 49 1,-472 0 0,124 0-1,50 0 1,-25 0 0,347-25-1,150 25 1,-497 0-1,-25 0 1,-173 0 0,-26 0-16,51 25 265,74 148-265,49 75 16,75 174 0,-25-75-16,-50 100 15,-24-25 1,-25-50-1,0 74 1,-75-123 0,-24-249-1,-26 149 1,26-148 0,-25 49-16,-25-25 15,0-49-15,0-1 16,0 26 203,0 98-204,0 150-15,0 24 16,0 50-16,0-50 15,0 124 1,0-74-16,0 25 16,0 347-1,49-372 17,-49-25-32,-24-25 15,-26-99-15,0-99 16,50-50 187,50 149-203,-25 0 16,24 100-1,-49-1 1,-74 298-1,-25-149 1,49-323 0,-49 125-1,-25 49 1,50-148 0,-75 198-1,74-249 1,1-73-16,49-25 31,25-26 141,-74 100-156,-174 124-1,-50 50-15,0-75 16,-272 50-1,223-149 1,-373 25 0,125-124 15,272-25-15,-197 0-1,272-25 1,99 25-16,74-25 15,1 25-15,49 0 16,-49 0 203,-26 0-204,-24 0-15,-74 0 16,-50 0 0,-50 0-16,50-49 15,-25-100 1,-322-223 0,347 148-1,0-24-15,99 75 16,-49-26-1,74 50-15,49 25 16,26 50 0,49 24 15,0 26-15,24-76-1,-24 76 141,-24-76-156,-76-24 16,26 0 0,0-99-16,24-50 15,-49 0 1,74 50 0,25-75-1,0 26-15,25 98 16,24 0-16,1 1 15,-25 74 1,24 24-16,-24 26 16,-25 24-1,25 25 32,25-25 0,-50 0-31,24 25-1,-24-25-15,25-24 32,0-1-17,49-49 1,-49 49-1,25 1 1,-25 24 0,-1 25-1</inkml:trace>
  <inkml:trace contextRef="#ctx0" brushRef="#br0" timeOffset="109545.036">9327 1042 0,'0'25'172,"24"-1"-125,1 1-16,0-25-31,0 25 16,24 25 0,1-1-16,24 1 15,26-25 1,-51 24-1,26 1 1,24-1 0,-50-24-16,51 25 15,24 24-15,-25-24 16,50 24 0,49 26-16,-24-26 15,24 0 1,-49 26-16,0-51 15,49 26 1,-74-26 0,-49-24 15,24 25-15,-74-26-1,0-24 1,24 25-1,-24-25 17,-25 25 327,25-25-109,-25 25-234,25-25 15,-1 0 485,-24 25-407</inkml:trace>
  <inkml:trace contextRef="#ctx0" brushRef="#br0" timeOffset="110929.4544">12129 2084 0,'0'-25'31,"0"50"78,25-1-77,0 1-32,0 0 15,-25 0 1,25-25-16,-25 25 16,25-1-1,-1-24 1,-24 25-1,25-25 1,-25 25 0,0 0 46,-25 24 48,-49 26-95,-25-1 1,24-49-16,26 25 15,-100-1 1,0 26-16,25-26 16,25 1-1,-50 0 1,75-26 0,49-24-1,0 0 1,0 0 15,25 25 16</inkml:trace>
  <inkml:trace contextRef="#ctx0" brushRef="#br1" timeOffset="291420.4995">17835 819 0,'-25'0'31,"0"-25"-16,-25 25-15,26 0 16,-125-25 0,-25 0-1,25 25 1,-248-25 0,-74 25-1,273 25 1,-199 149 15,99-25-15,-223 99-1,124-25 1,224-74 0,-100 74-1,174-124 1,74-49-1,-74 148 1,-50 125 0,74-100-1,-123 397 1,74-173 0,0-100-16,25 0 15,-1-74 1,51-75-16,49-24 31,0 173-15,0-148-1,0 49 1,0-199 234,-25 125-250,-25 49 16,50 50-1,0-50-15,0 75 16,100-25-16,-26 49 15,0-24 1,150 496 0,-100-447-1,99 347 1,-49-98 0,-75-348-1,99 174 16,-49-249-15,-50-49-16,25 25 16,-99-124 265,124 99-265,99 74-16,74 50 15,150 75 1,-100-26-16,25-73 15,-75-51 1,199 150 0,-298-199-1,50 25-15,25-1 16,-1 1 0,-48-25-16,-51 0 15,0-49 16,-148-50-15,-25-25 0,74 0-1,0 0-15,149 0 16,-99-50-16,0 0 16,0-24-1,-100 49 1,26-25-16,-50 26 15,-1-1-15,26-25 16,148-123 0,199-100-1,-273 174 1,-124 49 171,0-74-171,0-99-16,75-75 16,49-173-1,0-249-15,99-148 16,100-794 0,-199 968-1,-50 173 1,-24 273-1,-26 124-15,-24 74 16,0 1 156,0-75-156,25-75-16,-25-49 15,0-99 1,0-199-16,0 0 31,149-669-15,-99 372-1,-50 545 1,-25 50 0,0 198-1,25 26-15,-25-1 172,25 0-156,-25-49-16,-49-75 15,-50 74 1,-50-24-16,-74 49 16,25-74-1,-298-74 1,298 74-1,-124-149 1,49 50 0,199 148-1,-149-24 1,99 74 0,124 25-1,-124 0 16,50 0-15,0 0 0,49 0-1,25 0 1,-99 0 0,-49 0-1,74 0 1,-100-24-1,100-1 1,74 0 0,-25 25-1,-49 0 1,-149-25 0,-149-24-1,298 24 16,-25 25-15,99-25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58:35.176"/>
    </inkml:context>
    <inkml:brush xml:id="br0">
      <inkml:brushProperty name="width" value="0.05292" units="cm"/>
      <inkml:brushProperty name="height" value="0.05292" units="cm"/>
      <inkml:brushProperty name="color" value="#FFC000"/>
    </inkml:brush>
  </inkml:definitions>
  <inkml:trace contextRef="#ctx0" brushRef="#br0">22721 4887 0,'0'0'0,"0"24"31,-25 26-15,25 24 0,-25-24-16,25 0 15,0-26 1,0 1-1,0 0 64,0 0-48,25-25-16,-25 25 1,25-25 0,-25 24-1,25-24 32,0 0-31,0 0 15,-1 0 16,26 0-31,-25 0-1,0-24 1,-1 24-1,-24-25 17,0 0 30,0 0-15,0 0-16,0 1-15,0-1 15,0 0-15,0 0-16,0 0 31,0 1 32,0-1-1,0 0-62,-24 25 31,-1 0-31,25-25 16,-25 25 15,25-25-15,-25 25-1,0-24 17,1 24-32,-1 0 47,0 0-16,0 0 78,0 0-31,0 0-46</inkml:trace>
  <inkml:trace contextRef="#ctx0" brushRef="#br0" timeOffset="2234.4528">20588 5283 0,'25'0'16,"-1"0"15,1 0-15,0 0 15,0 0 16,0 0-32,0 0 1,-1-24 0,1 24-16,25 0 31,-25-25-31,24 0 16,1 25-1,-1 0 1,-24 0-16,25-25 15,-1 25-15,26-25 16,-26 25 0,26-24-1,24 24 1,-74 0 0,49 0-1,25 0 1,-49 0-1,25 0 1,-26 0 15,1 0-31,24 0 16,1 0-16,-26 0 16,1 0-1,-25 0-15,24 0 16,1 0-16,-1 0 15,1 0 1,74 0 0,-25 0-1,-49 0 1,124 24 0,-50 1-1,-75-25 1,50 0-1,-74 0 1,223 0 15,99 0-15,-123-25 0,73 1-1,51-1 1,-249 25-1,25 0 1,-50 0 0,-49 0-1,25 0 1,-25 0 31</inkml:trace>
  <inkml:trace contextRef="#ctx0" brushRef="#br0" timeOffset="3161.4202">24606 4564 0,'25'25'16,"0"-25"0,0 0-16,-1 25 15,51-1 1,247 76-1,26-1 1,-274-99 0,25 50 15,-49-50-15,-25 0-1,-50 0 79,0 0-63,0 24 0,-24 1-31,-26 149 16,-198 74 0,100-25-16,-75 25 31,198-198-15,0-1-1,1-24 1,24-25-1</inkml:trace>
  <inkml:trace contextRef="#ctx0" brushRef="#br0" timeOffset="35559.8252">6722 7218 0,'-50'0'31,"100"0"-31,-149-25 0,74 1 0,0 24 16,0 0-1,1 0 1,-51 0-1,50 0 1,-24 0-16,24 0 16,-25 0-16,-49 0 15,50 0-15,-75 0 16,24 0 0,-98 0-1,-149 24 1,123 1-1,-173-25 17,125 0-17,148 0 1,-25 0 0,50 0-1,74 0 1,-50 0-1,51 0 1,-1 0-16,0 0 16,0 0 15,25 25-31,-25 0 47,1 0-32,-1 123-15,-50-24 32,51-74-17,-1 24 1,25-49 15,0 0 0,0 0 1,25 0-17,-1 49-15,51 75 16,98 149 0,-73-150-1,98 150 1,-24-75 15,-50-74-31,0 0 16,-50-50-16,25 0 15,-49-49 1,124 74 0,-26-50-1,-98-24 1,49-25-1,0 24 1,-49-49 0,49 25-1,-74-25 1,25 0-16,-26 0 16,51 0-1,24 0-15,-24 0 16,49 0 15,24 0-15,-98 0-1,124 0 1,173-49 0,-173-26-1,198-98 1,-174 49-1,-24-25-15,24-25 16,-24-24-16,-50 74 16,-25 49-1,-25 1 1,-49 24 0,-25 25-1,0-74 1,0 25 15,0 24-15,0-24-1,0 49 1,0-25-16,0 26 16,0-1-1,0 0 1,-25-25-1,1-24 1,-1 49 0,-25-74-1,-24 0 1,74 24 0,-174-123-1,125 99 1,-1 24-1,0 26 1,-24-26-16,49 50 16,-25 1-1,-49-1 1,0-25 0,25 50-1,-75 0 1,0 0-1,25 25 1,-99 25 0,49-1-1,25-49 1,-24 0 0,123 0-1,-74-49 1,25 24 15,99 0-15,-25 25-1,0 0 1</inkml:trace>
  <inkml:trace contextRef="#ctx0" brushRef="#br0" timeOffset="37626.7969">8334 7764 0,'25'0'93,"0"0"-61,0 0-17,74 0 1,75 0-16,-75 0 15,50 0 1,-25 0 0,49-25-1,1 0 1,-25-49 0,124 49-1,-75-25 1,199-49-1,25 25 1,-224 49 0,100-25-1,-25 50 1,-125 0 0,26 0-1,-75 0 1,75 25 15,-25 25-15,-124-25-1,49-1 1,0 51 0,1-50-1,-26-1 1,75 51-1,-99-26 1,25-24 0,-50 0-1,49 0 1,75 74 0,0 25-1,249 174 1,-51-50-1,-173-149 17,-25-25-17,-124-49 1,25-25-16,-25 25 16,49-25-16,1 50 15,-1-1 1,1 26-16,25-26 15,-51 1-15,26 0 16,-25-26 0,0 1-1,-25 0 1,24-25 15,-24 25-15</inkml:trace>
  <inkml:trace contextRef="#ctx0" brushRef="#br0" timeOffset="38700.8075">14287 9277 0,'25'25'63,"25"0"-47,24-1-1,1 1-15,-26 0 16,-24 0-1,25 0-15,-25-25 32,-25 24-17,24-24 1,1 0 0,-25-24 140,25-26-156,0-24 15,0-1 1,-25 1-16,0 24 16,0 25-1,0 1 1,0-26 0,0 25-1,0 0 16</inkml:trace>
  <inkml:trace contextRef="#ctx0" brushRef="#br0" timeOffset="45826.898">22845 4738 0,'0'-25'62,"0"0"-31,0 0-15,-25 25 62,25 25 94,0 0-156,0 0 15,0-1 0,0 1-31,0 0 63</inkml:trace>
  <inkml:trace contextRef="#ctx0" brushRef="#br0" timeOffset="49015.7333">28029 4911 0,'0'0'0,"-25"0"31,1 0-31,-1 0 32,-50 25-17,-49 74 1,75-24-16,-26-50 16,-98 247-1,74 1 16,49-149-15,25 25 0,25-99-1,0-25-15,0-1 16,0 1-16,0 25 16,0-1-1,50 51 1,24-1-1,-49-50 1,49-49 0,26 25-1,-26-25-15,25 0 16,25-25 0,25-24-16,25-26 15,247-148 1,-123 25 15,-174 98-15,-25 26-1,50-75 1,-149 100 0,50-51-1,-50 51 1,0 24-1,0-25 1,0 26 0,-25 24-1,0-75 1,-24 50 0,-26-49-1,-24 24 1,74 26 15,-74-26-15,-100 25-1,125 0 1,-100 25 0,100 0-1,49 0-15,-49 0 16,-25 25-16,-125 74 15,75-24 1,25-1 0,50-49-1,49 0 1,0 0 0,25 49-1,0-24 1,0 49 15,0-74-15,25 24-16,-25-24 15,25 0-15,-25 0 16,50-1 0,-1 1-1,-24 0 1,25 0-1,-1 0 1,26-1 0,-26-24-1,175-24 1,-150-26 0,0 25-16,-24-24 15,24 24 1,-49 0-16,25 0 31,-1-24-31,-24-1 16,25 0-16,-25 26 15,24-1 1,1-25 0,-25-24-1,-1 49 1,1-74-1,0 24 1,-25 51 0,0-26-1,0 25 1,-25 0 0,25 1-1,-25-1 16,1 25-15,-125-25 0,99 25-1,-99 0 1,50 0 0,50 0-1,-100 25 1,0 24-1,-50 125 1,75-75 0,100-74-1,-26 25 1,25 49 0,0-25-1,1 273 1,24-123 15,0-125-15,0 0-1,0-74 1,0 0-16,0 0 16,24-25 15,-24 24-16,75-24 1,24 0 0,348 0-1,-26-74 1,-322 24 0,25 26-1,-99-1 1</inkml:trace>
  <inkml:trace contextRef="#ctx0" brushRef="#br0" timeOffset="67360.5088">27608 6424 0,'0'25'31,"0"0"63,0 25-78,0-26-1,0 51-15,-25-1 16,0-24 0,0-1-1,0 1 1,25 0 0,-24-50-1,24 25 16,-25 49-31,0 0 16,-124 298 0,50-99-1,0-25-15,24-49 16,1-50 0,24-75-1,25 25 1,1-49-1,24-25 1,-25-25 0,-50 148-1,-197 299 1,73-125 0,-98 75-1,197-248 1,75-124-1,25 0 1,-24 24 31,-26-49 172,-49 75-204,24 49-15,-73 0 16,-1 25 0,-50-25-16,51 0 15,23-75-15,76 26 31,-75-51-15,74 26 0,1 0-16,-26-26 15,26 1-15,-26 50 16,1-50 0,-50 24-1,25-24 1,74-25-1,-25 0 1,1 25 0,-26 24-1,-99 1 1,100-25 0,0 24-16,24-49 15,0 25 1,26-25-1,-1 0 1,-50 0 0,-24 25-1,74-25 1,-99 0 0,75 0-1,-50 0 1,49 0-1,-24 0-15,49 0 16,-50 0-16,26 0 16,-75 0-16,74 0 15,-49 0 1,-75 0 0,1 0 15,123 0-16,-74 0 1,-25 0 0,25 0-1,-50-25 1,100 0 0,-25 25-16,49 0 15,-24 0-15,24-24 16,-49-1-1,0 0-15,-25 25 16,0-25-16,0 0 16,-25 1-1,-74-26 1,74 0 0,74 50 15,1 0-16,24-24 1,26 24 0,-1 0 15,0 0-15,25-25 124,-25 25 1,50 0 62,0 25-187,0-25 15,-25 24-16,24-24-15,26 25 16,-25 25 0,49-1-16,-49 1 15,49 24 1,-49-49 15,0-25-15,0 25-1,-25 0 1</inkml:trace>
  <inkml:trace contextRef="#ctx0" brushRef="#br0" timeOffset="68239.4485">19670 11162 0,'25'-25'78,"0"0"-62,74 1-1,25-76-15,74-48 16,1-1 0,98-74-1,-172 123 1,-76 76-1,-24 24 17</inkml:trace>
  <inkml:trace contextRef="#ctx0" brushRef="#br0" timeOffset="70397.6018">16470 12030 0,'0'-25'62,"-24"25"-46,-26 50 0,-49 49-1,24-49 1,1 24 0,-199 26-1,-49-26 1,123-24-1,-99 74 1,125-50 0,-1-24-16,1-1 15,24-24 1,-25 0-16,25 0 16,-173-25 15,24-25-16,125-25 1,-175-49 0,51 0-1,98 0 1,-272-149 0,-75-100-1,273 125 1,-49-124-1,198 173 1,-75-74 0,100 74-1,50 150 1,49-26 0,-25 50 62,25-25-47,0 50 172,0 0-172,0 0-31,0-1 16,0 26 0,25 24-16,-25 1 15,0-1 1,0 1-1,0-26 1,0-24 0,0 0-1,0 0 1,0 0 15,0-50 172,0 0-171,0 0-17</inkml:trace>
  <inkml:trace contextRef="#ctx0" brushRef="#br0" timeOffset="72015.2933">10368 10567 0,'25'0'125,"0"0"-109,25 25-1,-26-25-15,1 24 16,0-24-1,0 0 1,74 25 0,-25 0-1,-24-25 1,24 25 0,1-25-1,-50 0 1,24 25-1,-24-1 1,0-24 0,0 0 31,-1 0-47</inkml:trace>
  <inkml:trace contextRef="#ctx0" brushRef="#br0" timeOffset="298391.5629">23564 74 0,'-24'0'32,"-1"0"-17,-25 0-15,1 0 16,-249 100 0,149-26-1,-223 124 1,50 26 15,247-175-15,-24 1-1,74-25 1,0 0 0,-49 74-1,24-99 1,50 25-16,-24-1 15,-26 26-15,25 0 16,-24-26 0,-1 1-1,50 0 1,-25 0 0,25 0 171,0-1-140,-25-24-31,25 25-1,-25 0-15,1 0 16,-1 0-1,25-1-15,-25-24 32,25 25-17,0 0 1</inkml:trace>
  <inkml:trace contextRef="#ctx0" brushRef="#br0" timeOffset="299674.2138">21679 719 0,'-49'50'16,"98"-100"-16,-173 274 0,75-200 15,24 76 1,0-76 15,25 1-31,0 0 16,-25 0-16,0-25 15,25 25 32,0 24-31,-49 1-1,49 24-15,-25-24 16,0-50 0,25 49-1,-25-24 1,25 0 15,0 0 94,25-25-62,0 25-48,25-25 1,-26 0 0,26 0-1,24 0-15,1 0 16,24 0-16,0 0 31,-49 0-15,-25 0-1,0 0 1,-1 0 0,1 0-1,0 0 16</inkml:trace>
  <inkml:trace contextRef="#ctx0" brushRef="#br0" timeOffset="341561.8143">15925 6325 0,'0'0'0,"-50"-25"15,25-24 1,0 49-16,-24-25 16,-26 0-1,26 0 1,-50 1 0,24-1 15,26 25-16,-51 0 1,1 0 0,0 0-16,-25 0 15,49 25-15,1-1 16,24 1 0,1-25-1,-1 25 1,50 0-1,-49 0 1,-75 148 0,-50-24-1,-149 248 1,249-273 0,0-74-1,74-26 1,-50 26-16,50-25 31,0 24-15,-25 26-1,0 24 1,-24 50 0,24 0-1,25-75 1,-25 0-1,25 1 1,0-50 15,0 49-31,0 174 32,50-99-32,49 198 31,-25-123-16,50 172 1,0-73 0,-74-174-1,0-50 1,-75-74 218,0 49-234,0 100 16,0 24 0,25-49-16,0 0 15,0 0 1,25 148-1,124 1 1,-124-149 0,49 74-1,50-49 1,-124-125 0,75 51 15,-1-76-16,1 26-15,-1 0 16,25 24-16,-24 0 16,-26-24-1,150 0 1,-75 24 0,-99-49-1,74 0 1,124 49-1,-124-49 1,124 24 0,-74-24-1,-74-25-15,24 0 16,-49 25 0,49-25-16,-50 0 31,75 0-16,224 0 1,-100 0 0,273-25-1,-224-49 1,-98-1 0,222-222-1,-123 98 1,-50-98-16,99-75 15,-24-50-15,-75 75 16,-99 99 0,-50 99-16,-50 74 15,1 26 1,-50 24-16,0 0 187,-25-49-171,0-50-16,25-25 16,0-50-1,0-73-15,0-1 16,0-422 15,0 25-15,-74 298-1,-50-49 1,74 297 0,26 0-1,-26 24 1,0 51 0,-24-50-1,-25-75 1,24 75-1,-123-100 1,24 51 0,50 98-1,-74-25 1,99 26 15,-1 49-31,-48-25 16,48 0-16,-48 25 15,23 0 1,-48 0 0,-1 0-1,100 0 1,-348 50 0,-99 74-1,323-50 1,-125 1-1,249-50 1,0-25-16,49 0 31,25 24-31,-50-24 16,0 25 15,-371 149-15,272-100-1,-74-24 1,124-25 0,74-1-1</inkml:trace>
  <inkml:trace contextRef="#ctx0" brushRef="#br0" timeOffset="359079.1891">13841 4415 0,'0'0'0,"50"25"16,24 25-1,25-1 1,50 50-1,-99-49 1,74 74 0,-50-25-1,1 1 1,73 73 0,-98-98-1,0-1-15,-1 0 16,-24-24-16,0-25 15,0 0 1,-1-1 0,-24 1 31,0 0-16,25-25-31</inkml:trace>
  <inkml:trace contextRef="#ctx0" brushRef="#br0" timeOffset="360185.4786">14163 5482 0,'0'0'16,"50"25"-1,24-1 1,-24-24-16,25 50 15,24 0-15,-25-26 16,125 76 0,-100-51-1,74 1 17,-73-25-17,-76-25 1,1 25-1,0-1 1,0-24 0,-25-24 202,25-76-202,-1-73-16,1 24 16,-25 50-16,0 24 15,0 26 1,0 24 0,0-25-1,0 25 16</inkml:trace>
  <inkml:trace contextRef="#ctx0" brushRef="#br0" timeOffset="361602.7808">14610 4142 0,'0'25'31,"0"0"1,0 49-32,-50 75 15,1 0 1,-1-25 0,1-25-1,24-49 1,25-25-1,-25 0 1,25-1 31,0 1-47,-25-25 16,25 25-1,0 0 32,-25-25-16,25 25-15,-25-1 0,25 1 15,0 0 109,-24-25-77,-1 25-16,0 24-32,0 51 1,0-51-16,1 26 16,-1-26-1,25-24 1,-25-25 0</inkml:trace>
  <inkml:trace contextRef="#ctx0" brushRef="#br0" timeOffset="362419.1193">13618 4762 0,'0'0'0,"149"0"16,247 50-16,-123-50 16,75 0-1,24 0 1,74 0-1,-322 0 1,-25 0 0,-74 0-1,0 0 1</inkml:trace>
  <inkml:trace contextRef="#ctx0" brushRef="#br0" timeOffset="421082.1235">25003 1166 0,'99'-25'109,"50"0"-109,74-24 16,75-51 0,25 1-16,-26 25 15,75-1 1,-24-24-16,24-25 31,471-25-15,25 50-1,-570 74 1,148 25 0,-173 25-1,-149 25 1,50 24-1,-25 25 1,-25-24-16,0-1 16,-50 25-16,0-24 15,-24-26 1,99 100 0,-25-25-1,248 273 1,99 198-1,-74 1 17,-248-323-17,0 148 1,-75-247 0,-24-25-16,24 24 15,-24 1-15,-25 49 16,24-24-1,-49-125 220,0 75-220,0 74-15,0 50 16,0 49 0,0 274-16,0 148 15,0 1339 1,0-1338 0,-74 371-1,24-694 1,25 24-1,1-148-15,-1-75 16,0 50 0,25-100-1,-50 100 1,26-273 171,-100 124-187,0 0 16,-75 0 0,50-49-16,25-26 15,75-24 1,-150 74 0,-446 199-1,422-199 1,-25-24-16,-25 73 15,-49-48-15,49 24 16,25-50 0,-273 100-1,149-100 1,297-49 0,1-25-1,49 0 1,0 0 249,-173 0-265,-50 0 16,-124 50 0,74-1-16,-173-49 15,124 0 1,-199 0 0,-372-322-1,397-199 1,372 273-1,-49-248 1,148 148 0,50 200-1,0 73 1,0 50 156,-24-49-157,24-373-15,-75-148 16,50 49 0,-24-74-16,24 0 15,25-124 1,0-620 0,149 0-1,-75 743 1,100-73 15,-174 570-15,0 99 156,0-49-157,49-100 1,1-49-16,24-100 15,75-148 1,-74 74 0,123-273-1,-123 373 1,-26-50 0,-49 223-1,0 99 1,0 0 203,25-25-219,-25-24 15,25-25 1,0 24-16,-25 50 15,24-24 1,-24 24 0</inkml:trace>
  <inkml:trace contextRef="#ctx0" brushRef="#br0" timeOffset="425659.4359">26119 248 0,'-24'0'32,"-1"0"-32,0 0 31,-25 50-16,-322 247 1,75-49 0,-125 149-1,0 174 1,298-298 0,-49 173-1,24 100 1,74-125 15,-148 398-15,-75 446-1,174-620 1,-148 694 0,222-842-1,-49 247 1,99-372-1,-25-248 235,-74 149-250,49 49 16,25 25 0,25 149-16,50 199 15,297 967 1,-49-844 0,322 571-1,-149-198 1,-223-372-1,149 173 17,-174-422-17,-123-421 1,24-149 0,-100 0-1,26 0 251,124 0-251,148 0 1,50 0-16,25 0 16,149 0-1,74-25-15,149 1 16,570-150 0,-694 75-1,595-125 1,-719 125-1,50-50 17,-447 125-17,-99-1 1,-1 25 0,-24-25 202,0 0-218,0-99 16,0-74 0,0-125-1,224-1289 1,73 595-1,-297-322-15,0 470 16,0 100-16,0 298 16,0 322-1,0 50 1,0 49 187,0-173-187,0-124-16,0-372 15,0-174 1,0 49-16,0 224 16,0-818-1,0 867 1,0 546 171,0-24-171,-49-75-16,-1-50 16,-24-24-1,-25-51-15,-25-23 16,-50-51-1,0 1 1,-74-26 0,-347-470-1,272 297 1,199 347 0,25 50-1,50 50 1,-26 74-1,-49-50 1,75 50 0,-125 0-16,-149 0 15,51 0 1,48-25-16,51 1 16,-199-51-1,99 26 1,149 24-1,-75-50 17,26 26-17,73 24 1,51 25 0,-26-25-1,51 0-15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8:15:36.098"/>
    </inkml:context>
    <inkml:brush xml:id="br0">
      <inkml:brushProperty name="width" value="0.05292" units="cm"/>
      <inkml:brushProperty name="height" value="0.05292" units="cm"/>
      <inkml:brushProperty name="color" value="#FFC000"/>
    </inkml:brush>
  </inkml:definitions>
  <inkml:trace contextRef="#ctx0" brushRef="#br0">14808 5904 0,'0'0'31,"-24"0"-31,-1 0 16,-25 0-16,-74 24 16,-322 150-1,222-50 1,-98 25-1,223-100 1,24-24-16,26 0 16,24 0-1,0 0-15,-24 49 32,-150 249-17,-99 272 1,150-198-1,24 198 1,74-173 0,50-323-1,0 0 1,0-74 0,0 49-16,25-49 15,24 99-15,-24 0 16,74 99-1,50 447 1,25-124 0,-100-323-1,75 149 17,25-149-17,-174-198 251,0 25-266,74 24 15,-49 1 1,74 73-16,50-23 16,74 48-1,174 125 1,-74-100 0,-175-123-1,51-26 1,-26 26-1,-49-51 1,224 51 0,-175-25-1,100-1 17,-124 1-17,-75-50 1,26 0-1,98 0 1,-99 0 0,149-25-1,50 25 1,-199 0 0,249-25-1,-125-24 1,99-26-16,100-49 15,-50-25 1,-74 25-16,-298 75 281,0-75-281,49-124 16,100-149 0,25-99-1,-25-174-15,49 124 16,-74 75-1,0-25 1,-99 322 0,0 25-16,-25 75 15,0-25 1,0-1-16,0 26 16,0 0-1,0 49 204,0 0-188,0 0-15,24-49-16,1-50 15,-25 0 1,0-50-16,-25-99 16,-99-173-1,0 272 17,-24-148-17,24 123 1,74 174-1,0-24 1,1 24 187,-26 0-203,-24 25 16,-99 0-1,24-49 1,0-1-16,-49-24 16,50-1-16,24-24 15,74 49 1,-198-74 0,50 50-1,124 49 1,-224 25-1,-24 0 1,149 0 0,-149-50 15,297 50-15,0-24-16,26-1 15,-1 25-15,-124 0 16,-50 0-1,-173 25 1,248-25 0,-74 0-1,99 0 1,24 0 0,26 0-1,-175 0 1,76 0-1,48 0-15,-48 0 16,98 0 0,-24 0-16,49 0 31,0 24-31,0-24 16,0 0-1,25 25 79</inkml:trace>
  <inkml:trace contextRef="#ctx0" brushRef="#br0" timeOffset="23849.8046">25301 1538 0,'25'-25'156,"49"-25"-156,100-24 16,98-25-1,101 0-15,23 49 16,225-24-1,668-125 1,-668 150 0,-125 24-16,-75 25 15,-123 0-15,-50 0 16,74 99 0,150 99-1,173 298 1,-273-148-1,49 148 1,-272-198 15,-149-224-15,50 100 0,-25-50-1,-1 74-15,1 75 16,25 49-16,74 1 15,-50-150 1,-24-49-16,0-74 16,-50-25 202,0 99-202,24 124-16,76 124 16,-76 0-1,-24 273-15,75 248 16,-26-74 0,26-175-16,-50-222 15,-1-99 1,-24-75-16,0-75 15,0 150 1,0-26 15,0-148-15,0-124 156,-49 149-172,-75 148 15,25-24 1,49 24-16,25-24 16,0 0-1,-24-50 1,-51 248 0,76-223-1,-51 223 1,50-248-1,1 25-15,-1-25 16,25 0-16,0-124 16,0-50-1,-25-74 157,0 0-141,-148 74-31,-100 150 16,-223 148 0,-50-25-16,99-99 15,-470 124 1,396-149 0,-223 1-1,396-175 1,125 1-16,99-1 15,75-49 1,24 0-16,0 0 31,-99 0-15,-99 0 0,-1 50-1,150-50 1,49 0-1,0 0 142,1 0-126,-125 0-31,-74-50 16,-26-123-1,-98-174-15,-25-199 16,-124-297-1,-174-943 1,571 545 0,198-346-1,-99 1562 204,0-25-203,0-98-16,0-125 15,0-149 1,0-322-16,0 74 16,50-1240-1,49 1017 1,50-372-1,-124 893 1,0 75 0,-1 148-1,-24 74-15,0 26 203,0-100-187,0-25-16,-24 25 16,24-99-1,0 0-15,49-49 16,-24-1 0,0-149-1,-25 348 1,0 0-1,-25 74 1,0 25 15</inkml:trace>
  <inkml:trace contextRef="#ctx0" brushRef="#br0" timeOffset="94386.5337">15850 6276 0,'-49'-50'16,"-26"-99"-1,26 25-15,-51 0 16,-48 25 0,-101 49-1,150 50 1,-223 0 0,173 0 15,-99 99-16,0 50 1,124-49 0,-50 73-1,50-24 1,99-124 0,-49 124-1,-100 123 1,125-123-1,-50 149 1,74-124 0,25 49-1,0-25 1,0-74 0,25 199 15,99 222-16,-25-172 1,124 296 0,50 51-1,-149-373 1,49 347 0,-48-346-1,-26-75 1,248 347-1,-49-298 1,-25-74 0,-149-198-1,-50 24 220,50 1-235,74 24 15,26-50 1,-1 26-16,124-1 16,124 1-1,-49-51 1,149 51-16,-1-1 15,-24-74 1,198 0 0,-273-173-1,-272 73 1,74-222 0,49-323-1,-248 273 1,100-670-1,-149 571 1,-25-224-16,49 348 16,-49 99-1,0 198 157,-74-98-172,-25-76 16,-50 26-1,-74-100-15,-50 1 16,-198-175 0,148 274-1,-247-199 1,-1 75 0,373 222 15,-125-24-16,-123 25 1,198 74 0,-149-49-1,248 49 1,50 25-16,0 0 16,24-25-1,-98-24 1,-1 24-1,0 25 1,100-25 0,-25-25-1,24 26 1,-24-1 0,-99-25 15,98 50-16,-24 0-15,0-49 16,25 49-16,0-25 16,24 0-1,-24-25 1,25 26 0,49 24-1,0-25 1,0 25-1,1 0 1,-1 0 0</inkml:trace>
  <inkml:trace contextRef="#ctx0" brushRef="#br0" timeOffset="119139.9096">10517 5259 0,'50'24'16,"-25"1"-16,74 50 16,-25-26-16,25 1 15,1-1 1,73 51-1,125 48 1,124 51 0,-150-50-1,150 223 1,-50-75 0,-173-123-1,98 49 1,-148-123-1,-99-76-15,24 51 16,-24-50 0,-25 24-16,-1-49 15,-24 25 17,0 0-17</inkml:trace>
  <inkml:trace contextRef="#ctx0" brushRef="#br0" timeOffset="120010.0879">13742 6896 0,'25'25'62,"24"24"-46,-24 1-1,49-1-15,-49 1 16,25 0 0,24 24-1,-74 25 1,25-74-1,-25 0 1,0 0 0,0-1-1,0 1 32,-25-25-16,0 0-15,1 0 0,-200 25-1,100 0 1,-148 24 0,148-49-1,74 0-15,0 0 16,1 0-1,24 0 17</inkml:trace>
  <inkml:trace contextRef="#ctx0" brushRef="#br0" timeOffset="125485.8358">9401 4167 0,'0'25'62,"0"0"-46,0 49-1,0-49-15,0 25 16,0 98 0,0-73 15,0-1-31,0-49 16,0 25-16,0-26 31</inkml:trace>
  <inkml:trace contextRef="#ctx0" brushRef="#br0" timeOffset="126286.0577">9327 4242 0,'24'24'63,"1"-24"-63,25 25 16,-1 25-1,51-25 1,48 49-1,-123-49 1,74 24 0,-74-24-1</inkml:trace>
  <inkml:trace contextRef="#ctx0" brushRef="#br0" timeOffset="127328.0193">9475 4539 0,'25'-25'63,"-25"1"-48,25 24 1,0 0 15,-25-25-31,25 25 31,-1 0-15,1 0 15,25-25 1,-25 0-32,24 0 15,1 1 1,-50-1-1,25 25 1</inkml:trace>
  <inkml:trace contextRef="#ctx0" brushRef="#br0" timeOffset="127952.1959">9897 4316 0,'0'0'0,"25"50"15,24-26 1,1 1-16,0 25 16,-1-1-1,-24-24 1,25 25-1,-50-25 1</inkml:trace>
  <inkml:trace contextRef="#ctx0" brushRef="#br0" timeOffset="129044.412">9971 4167 0,'0'0'0,"25"0"31,0 0-15,0 0-1,0 0 1,0 0 0,-1 0-16,1 0 31,-25 50 109,0-25-108,0-1-1,0 1 0,0 0 0,0 0 16,0 0 0,-25-1-31,1 26-16,24-25 15,-25-25 1,25 25-16,-25-1 31,0-24-15</inkml:trace>
  <inkml:trace contextRef="#ctx0" brushRef="#br0" timeOffset="130316.1601">10393 3944 0,'0'25'93,"0"0"-77,0 24-16,50 50 16,-25-24-16,-25 24 15,24-49 1,1-1-1,-25-24 1</inkml:trace>
  <inkml:trace contextRef="#ctx0" brushRef="#br0" timeOffset="131140.8379">10492 4018 0,'-24'0'31,"73"25"94,1 25-109,-1-25-16,-24-1 15,0 1 1,0-25 0,0 25-16,-1-25 15,-24 25 1,25-25-1,-25 25 1</inkml:trace>
  <inkml:trace contextRef="#ctx0" brushRef="#br0" timeOffset="132005.7307">10567 4167 0,'0'-25'46,"25"25"17,-25-24-32,24 24 16,-24-25-31,75-25-16,-26 1 15,-24 24 1,0-25-16,0 50 16,-25-25-1,25 25 1,-25-24 15</inkml:trace>
  <inkml:trace contextRef="#ctx0" brushRef="#br0" timeOffset="133013.4023">10840 3746 0,'-25'24'16,"25"1"15,-25-25-31,25 25 31,0 0 1,0 0-17,0-1 1,0 1 15,0 0-15,0 0-1,0 0 32,25-25 16,0 0-48,24 0 1,1 0-16,-25 0 31,-1 0-31,1-25 16,0 25 15,0 0 0,-25-25 16,25 25-16,-1-25-15,1 25 15</inkml:trace>
  <inkml:trace contextRef="#ctx0" brushRef="#br0" timeOffset="134387.3897">10964 3473 0,'24'0'125,"-24"24"-125,25-24 16,0 0 0,-25 25-1,25 0 1,-25 0 0,25-25-1,-1 0 1,-24 25-1,0-1 32,25-24 47,-25 25-94,25 0 16,0-25-16,-25 25 47,25 0 140,0-25-156,-25 25-15,24-25 0,1 0-1,0 24 1,-25 1 15,25-25-31</inkml:trace>
  <inkml:trace contextRef="#ctx0" brushRef="#br0" timeOffset="135478.994">11311 3671 0,'0'-25'125,"25"25"-109,0-25-1,-1 1-15,1 24 16,0 0-1,-25-25 1,25 25 47,0 0-17,24 0-30,-24 0 15,0 0-31,0 0 16,-1 0 15,1 0 32,0 0-32,0 0-31,-25 25 31,25-25-31,-25 24 31</inkml:trace>
  <inkml:trace contextRef="#ctx0" brushRef="#br0" timeOffset="136932.0341">11757 3051 0,'0'0'0,"-24"0"31,-1 0-31,0 25 16,25 0-1,-25-25 32,25 24-31,-25-24-1,25 25 1,0 0 0,0 0-1,0 0 32,0 24-31,0 1-1,25-25 1,-25-1 0,25 1-1,0 0 1,0 0-1,-1-25 32,1 0-15,0 0-1,0 0-16,0 0 1,-1 0 15,1 0 1,-25-25-17,25 25 1,0 0-1,-25-25 1,0 0 15,25-24 157,-25 24-48</inkml:trace>
  <inkml:trace contextRef="#ctx0" brushRef="#br0" timeOffset="137919.078">11733 3373 0,'24'0'32,"1"0"-1,0-24-31,25 24 16,-50-25-1,24 25-15,-24-25 16,25 25-1,-25-25 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5-31T07:52:17.179"/>
    </inkml:context>
    <inkml:brush xml:id="br0">
      <inkml:brushProperty name="width" value="0.05292" units="cm"/>
      <inkml:brushProperty name="height" value="0.05292" units="cm"/>
    </inkml:brush>
  </inkml:definitions>
  <inkml:trace contextRef="#ctx0" brushRef="#br0">10542 1315 0,'25'0'94,"24"0"-79,26-25-15,49 25 16,99-25 0,0 0-16,50 0 15,-50 1 1,125-1-1,-150 25 1,-123-25 0,98 25-1,1-25 1,49-24-16,25-1 16,0 0-1,422-74 1,-100 75-1,-346 49 1,197-25 0,-98 0-1,24 0 1,447-49 0,-249 74-1,373-74 1,-471 74-1,-323 0 1,-50 0 15,25-25-15,1 25 0,73 0-1,-123 0 235,74-25-250,74 0 16,125 25-1,-1 0-15,50-74 16,-99 74 0,0 0-1,-199 0 1,100 0 0,49 0-1,-148 0 1,74 0-1,-75 24 1,-49-24-16,0 0 31,-1 25-31,1-25 16,25 25 0,-1 0-1,-24 25 1,25-26-1,49 76 1,-25-26 0,-49-49-1,50 74 1,-1-25 0,-49-24-1,74 49 1,-74-49-1,49 74 1,1-25 15,-26-74-15,-24 24 0,0-24-1,-25 25 1,25-25-1,0-1 1,-1 1 0,-24 0-1,0 0 17,0 49-32,0 50 15,0 0 1,-74 149-1,-25 25 1,24-100 15,-74 125-15,50-174 0,74-100-1,-24 1 1,49-25-1,-25-25 1,0 0 187,-24 0-187,-51 0-16,-24 24 15,-74 100 1,-25-49-16,-1-1 16,-24-24-1,-297-25 1,371-25 0,-223 0-1,199 0 1,-1 0-16,-49-25 15,25 0 1,-25 0-16,74 0 16,-123 25 15,123 0-15,100 0-1,-125-24 1,-74-1-1,199 0 1,-174 0 0,74 0-1,1 25-15,-1-24 16,75-1-16,-75 0 16,75 0-1,-149-24 1,74 49-1,100 0 1,-100-25 0,50 0 15,75 25-15,-1-25-1,25 25 173,-24-25-173,-100 25 1,-75 0-16,-24 50 16,50 24-1,0-24 1,-224-25-1,199-25 1,-149-99 0,24 24-1,224 26 1,0 24 0,0 0-1,50 0 1,-100 0-1,125 1 1,-51 24 0,-24-25 15,50 0-15,-50 25-1,0 0 1,74 0-1,-74-50 1,0 26 0,25 24-1,-25-75 1,74 50 0,1-24-16,-1 49 15,1-25 1,24 0-16,-50 0 15,-24-49 1,0-1 15,74 51-15,-25-26 0,26 25-1,-1 0 1,0-24-1,0-1 1,-24 1-16,24-26 16,25 1-16,0-1 15,0-73 1,0-26 0,0 100-1,0 49 1,0-25-1,0 25 17,-25 25-32,25-49 31,0 24-15,0 0-1,0 0 1,0 0 15,0 1 47</inkml:trace>
  <inkml:trace contextRef="#ctx0" brushRef="#br0" timeOffset="3632.937">26293 744 0,'-25'0'31,"25"-25"1,-25 25-32,-49 0 47,-75 50-47,-99 99 15,25-50 1,24-25-1,-123 26 1,173-76 0,75 1-1,24-25 1,-99 50 0,75-1-1,-100-49 1,75 25-1,25-25-15,-1 25 16,1-25 0,24 0-1,25 25 1,-74-25 0,49 0-1,26 0 1,-1 0-1,-25 0 1,25 0 31</inkml:trace>
  <inkml:trace contextRef="#ctx0" brushRef="#br0" timeOffset="5285.6785">23763 1042 0,'0'0'0,"-25"0"16,25 25 0,-25-1-1,0-24 1,1 25 15,24 0-15,-50 0-1,25 49 1,0-49 0,1 25-1,-1-26 1,25 1-1,-50-25 1,50 25 31,25 0 140,-25 0-155,25-25-32,0 24 15,24-24-15,-24 50 16,25-25 0,-26-25-1,26 25 1,-25-1-1,74 1 1,50 75 0,-75-76-1,26 26 1,-51-25 0,-24-25 15,0 0-31,0 25 15,-1-1 1,1-24 15,0 0-15,-25 25 0,25-25-1</inkml:trace>
  <inkml:trace contextRef="#ctx0" brushRef="#br0" timeOffset="33132.0939">17760 3001 0,'0'25'187,"0"0"-155,0 0-32,0 0 31,0-1-15,0 26 15,0 0-16,0-26-15,0 1 16,0 25 0,0-1-16,0-24 15,0 50 1,0-26 0,0-24-1,0 0 1,0 0-1,0-1 1,0 1-16,0 0 31,0 0-15,0 0 0,0 24-1,0-24 1,0 50-1,0-26 1,0-24 0,0 25-1,0-26 1,0 26 0,0-25 15,0 0 16,0-1 93</inkml:trace>
  <inkml:trace contextRef="#ctx0" brushRef="#br0" timeOffset="34435.5395">17438 3994 0,'24'24'62,"1"26"-46,0-25-16,0 49 16,25-24-1,-50-1 1,24-24-1,1 0 17,0 25-17,25-1 1,-50-24 0,24 0-1,-24 0 1,0-1 15,25-24 63,-25-24-63,50-1-15,-25-25-1,-1 25-15,1 1 16,0-26 0,25 0-1,-50 26 1,49-26-1,1 0 1,-25 26 0,-25-1-1,24 0 1,1 25-16,0-25 31</inkml:trace>
  <inkml:trace contextRef="#ctx0" brushRef="#br0" timeOffset="41163.6576">13543 5407 0,'0'-24'156,"0"-1"-140,25 0 31,-25 0-47,0 0 15,25 25 1,-25-24-1,50-1 1,-1 0 0,26-25-1,-1-24 1,50-25 0,-74 74-1,24 0 1,-49 0 15,24 1-15,-24-26-1,25 25 1,-1 0-16,1 0 16,0-24-16,24-1 15,-24 1 1,49 24-1,25-25 1,-50 25 0,50-24-1,-49 24 1,-26 0-16,51-24 16,-1-1-1,0 0-15,0 1 16,-24 24-1,-26 25 1,26-25-16,-50 0 16,24 25-1,50-24 1,1 24 0,48-50-1,175 0 1,-25 26-1,-150 24 1,324-50 0,-175 25-1,51-24-15,-51-26 16,-98 50 0,-1-24-16,-74 49 15,50-25 1,-75 25 15,-25 0-15,-49 0-1,0 0 235,49-25-250,125 25 16,-1 0 0,1 0-16,-26 0 15,-24 25 1,124 49-1,-199-49 1,75 50 0,75 24-1,-150-25 1,100 25 0,-125-49-1,1-50-15,-1 50 31,-24-26-31,0 26 16,0-50 0,24 99-1,1-49 1,-25-1 0,-25 1-1,25-25 1,-25 24-1,49 1 1,-49 24 0,0-24-16,0 0 15,0-25-15,0 49 16,25 25 0,-25 50-1,0 248 1,0-149 15,0 446-15,-74 26-1,-26-472 1,76-174 203,-51 50-204,-24 99 1,0-24-16,0-25 16,24-26-1,1-24-15,-75-24 16,25-1-1,0 0 1,-99 50 0,99-50-1,-25 0 1,-99 50 0,99-99-16,0-1 15,75-49 1,-50 25-16,49-25 31,-173 25-15,50-25-1,123 0 1,-98 0 0,24 0-1,50 0 1,-125 0-1,-48 0 1,98 0 0,-49 0-1,74 0 1,-124 25 0,-223-25-1,223 0 1,-198-124 15,148 0-15,249 99-1,-100-49 1,75-1 0,25 26-1,-75-51 1,99 51-1,1-1-15,24 25 16,-25-24-16,25 24 172,-49-74-156,24-1-1,-49-48-15,25 73 16,-26-74-1,51 1-15,-1 23 16,-24-48 0,-75-199-1,25 25 1,74 173 0,-49-99-1,50 199 1,24-1-1,-25 1 1,50-1-16,-25 1 16,25 0-1,-24-50 1,-1-50 0,25 124-1,0-74 1,0 75-1,0 24 1,0 0 0,0 0-1,0 0 17,0-24-17,25 49 1,-1-25-16,-24 0 31,25 25-15,0 0-1,0 0 32,24 0-31,1 0-1,0-25-15,-1 1 32,-24 24-1</inkml:trace>
  <inkml:trace contextRef="#ctx0" brushRef="#br0" timeOffset="56808.3639">13370 4043 0,'25'0'78,"-1"0"-78,1 0 47,0 0-16,25 0 0,-26 0-15,1 25-16,25-25 16,-25 25-1,-1-25 1,100 25 0,0-25-1,-24 24 1,48 1-1,-48-25 1,-51 0 0,26 0-1,-26 0 1,75 0 0,0 0-1,-24 0 16,24 0-15,0 0 0,-75 0-1,26 0 1,-1 0 0,-49 0-1,24 0-15,26 0 16,-25 0-16,-1 0 15,-24 0 1,74 0 0,-49-25-1,-1 25 1,1-24 0,-25 24-1,0 0 16,-1-25-15,1 25 0,25-25 15,-25-25-15,49 1-1,-49-1 1,0 25-1,-25 1 32,0-1-15,24 0-17,-24-25 1,0 1-1,0 24 1,0-50 0,0 51-1,0-1 1,0 0 0,0 0-1,0 0 1,-24 25 31,24-24-32,-25-1-15,0 25 16,-49-50 0,24 25-1,-49 1 16,49-26-15,25 50 0,-24-25-1,-1 25 1,50-25 0,-49 1-1,24 24 1,0 0-16,0 0 15,25-25-15,-49 25 16,24 0 0,-25-25-1,25 25 1,-24 0 0,24-25-1,-25 0 16,1 25-15,24-24 0,-50-1-1,51 25 1,-51 0 0,26 0-1,-26 0 1,-49 0-1,50 0 1,-25-25 0,-50 0-1,99 25 1,-74 0 0,25 0-1,49 0 16,-49 0-15,74 0 0,-24-25-16,24 25 15,0 0-15,-25 0 16,26 0 203,-1 0-188,0 0 0,0 0-15,-74 75-16,-75 49 15,26-25 1,23-25-16,101-49 16,-26 0-1,50 0 1,0 0 46,0-1-46,0 1 15,0 0 1,0 0-17,0 24-15,0-24 16,0 25-1,0-25 1,25-25 78,0 0-63,-1 49-31,1-49 31,25 25-31,0 25 16,-1-25 0,1 24-1,-25-49 16,-1 0-31,-24 25 16,25-25 0,-25 25-1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7247DF-384F-4634-B724-C18A531E60B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103170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247DF-384F-4634-B724-C18A531E60B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276867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247DF-384F-4634-B724-C18A531E60B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182876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247DF-384F-4634-B724-C18A531E60B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409110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7247DF-384F-4634-B724-C18A531E60B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402823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7247DF-384F-4634-B724-C18A531E60B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363781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7247DF-384F-4634-B724-C18A531E60B7}"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49079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7247DF-384F-4634-B724-C18A531E60B7}"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384180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247DF-384F-4634-B724-C18A531E60B7}"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239950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247DF-384F-4634-B724-C18A531E60B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425200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247DF-384F-4634-B724-C18A531E60B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99A72-83F7-4717-A29C-DCA0634823B0}" type="slidenum">
              <a:rPr lang="en-US" smtClean="0"/>
              <a:t>‹#›</a:t>
            </a:fld>
            <a:endParaRPr lang="en-US"/>
          </a:p>
        </p:txBody>
      </p:sp>
    </p:spTree>
    <p:extLst>
      <p:ext uri="{BB962C8B-B14F-4D97-AF65-F5344CB8AC3E}">
        <p14:creationId xmlns:p14="http://schemas.microsoft.com/office/powerpoint/2010/main" val="396911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247DF-384F-4634-B724-C18A531E60B7}" type="datetimeFigureOut">
              <a:rPr lang="en-US" smtClean="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99A72-83F7-4717-A29C-DCA0634823B0}" type="slidenum">
              <a:rPr lang="en-US" smtClean="0"/>
              <a:t>‹#›</a:t>
            </a:fld>
            <a:endParaRPr lang="en-US"/>
          </a:p>
        </p:txBody>
      </p:sp>
    </p:spTree>
    <p:extLst>
      <p:ext uri="{BB962C8B-B14F-4D97-AF65-F5344CB8AC3E}">
        <p14:creationId xmlns:p14="http://schemas.microsoft.com/office/powerpoint/2010/main" val="2308618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1.emf"/><Relationship Id="rId5" Type="http://schemas.openxmlformats.org/officeDocument/2006/relationships/customXml" Target="../ink/ink6.xml"/><Relationship Id="rId10" Type="http://schemas.openxmlformats.org/officeDocument/2006/relationships/customXml" Target="../ink/ink8.xml"/><Relationship Id="rId4" Type="http://schemas.openxmlformats.org/officeDocument/2006/relationships/image" Target="../media/image7.jpeg"/><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10.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image" Target="../media/image25.emf"/><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4.png"/><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customXml" Target="../ink/ink18.xml"/><Relationship Id="rId4" Type="http://schemas.openxmlformats.org/officeDocument/2006/relationships/image" Target="../media/image3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6.emf"/><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Web 3</a:t>
            </a:r>
            <a:endParaRPr lang="en-US"/>
          </a:p>
        </p:txBody>
      </p:sp>
      <p:sp>
        <p:nvSpPr>
          <p:cNvPr id="3" name="Subtitle 2"/>
          <p:cNvSpPr>
            <a:spLocks noGrp="1"/>
          </p:cNvSpPr>
          <p:nvPr>
            <p:ph type="subTitle" idx="1"/>
          </p:nvPr>
        </p:nvSpPr>
        <p:spPr/>
        <p:txBody>
          <a:bodyPr/>
          <a:lstStyle/>
          <a:p>
            <a:r>
              <a:rPr lang="en-US" smtClean="0"/>
              <a:t>Aslan Alwi</a:t>
            </a:r>
            <a:endParaRPr lang="en-US"/>
          </a:p>
        </p:txBody>
      </p:sp>
    </p:spTree>
    <p:extLst>
      <p:ext uri="{BB962C8B-B14F-4D97-AF65-F5344CB8AC3E}">
        <p14:creationId xmlns:p14="http://schemas.microsoft.com/office/powerpoint/2010/main" val="229263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Aplikasi Sistem Informasi Kampus Berbasis Web3? How?</a:t>
            </a:r>
            <a:endParaRPr lang="en-US"/>
          </a:p>
        </p:txBody>
      </p:sp>
      <p:sp>
        <p:nvSpPr>
          <p:cNvPr id="3" name="Content Placeholder 2"/>
          <p:cNvSpPr>
            <a:spLocks noGrp="1"/>
          </p:cNvSpPr>
          <p:nvPr>
            <p:ph idx="1"/>
          </p:nvPr>
        </p:nvSpPr>
        <p:spPr/>
        <p:txBody>
          <a:bodyPr>
            <a:normAutofit/>
          </a:bodyPr>
          <a:lstStyle/>
          <a:p>
            <a:r>
              <a:rPr lang="en-US" smtClean="0"/>
              <a:t>Ada yang bisa memberikan saran atau jawaban, komponen apa saja di dalam aplikasi system informasi yang bisa dikaitkan dengan smart contract sehingga Aplikasi system informasi dapat dikatakan berbasis web3?</a:t>
            </a:r>
          </a:p>
          <a:p>
            <a:r>
              <a:rPr lang="en-US" smtClean="0"/>
              <a:t>Contoh:</a:t>
            </a:r>
          </a:p>
          <a:p>
            <a:pPr lvl="1"/>
            <a:r>
              <a:rPr lang="en-US" smtClean="0"/>
              <a:t>Komponen absensi: tombol “simpan kehadiran” jika di klik memanggil smart contract yang kemudian smart contract mengambil nilai kehadiran dan menyimpannya ke blockchain.</a:t>
            </a:r>
          </a:p>
          <a:p>
            <a:pPr lvl="1"/>
            <a:r>
              <a:rPr lang="en-US" smtClean="0"/>
              <a:t>Komponen nilai harian: tombol “simpan nilai” jika di klik </a:t>
            </a:r>
            <a:r>
              <a:rPr lang="en-US"/>
              <a:t>memanggil smart contract yang kemudian smart contract mengambil nilai </a:t>
            </a:r>
            <a:r>
              <a:rPr lang="en-US" smtClean="0"/>
              <a:t>dan </a:t>
            </a:r>
            <a:r>
              <a:rPr lang="en-US"/>
              <a:t>menyimpannya ke blockchain.</a:t>
            </a:r>
          </a:p>
        </p:txBody>
      </p:sp>
    </p:spTree>
    <p:extLst>
      <p:ext uri="{BB962C8B-B14F-4D97-AF65-F5344CB8AC3E}">
        <p14:creationId xmlns:p14="http://schemas.microsoft.com/office/powerpoint/2010/main" val="1562868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smart contract untuk menyimpan nilai kehadiran ke blockchain</a:t>
            </a:r>
            <a:endParaRPr lang="en-US"/>
          </a:p>
        </p:txBody>
      </p:sp>
      <p:sp>
        <p:nvSpPr>
          <p:cNvPr id="3" name="Content Placeholder 2"/>
          <p:cNvSpPr>
            <a:spLocks noGrp="1"/>
          </p:cNvSpPr>
          <p:nvPr>
            <p:ph idx="1"/>
          </p:nvPr>
        </p:nvSpPr>
        <p:spPr>
          <a:solidFill>
            <a:schemeClr val="accent4">
              <a:lumMod val="60000"/>
              <a:lumOff val="40000"/>
            </a:schemeClr>
          </a:solidFill>
        </p:spPr>
        <p:txBody>
          <a:bodyPr>
            <a:normAutofit fontScale="47500" lnSpcReduction="20000"/>
          </a:bodyPr>
          <a:lstStyle/>
          <a:p>
            <a:r>
              <a:rPr lang="en-US"/>
              <a:t>pragma solidity ^0.8.0;</a:t>
            </a:r>
          </a:p>
          <a:p>
            <a:endParaRPr lang="en-US"/>
          </a:p>
          <a:p>
            <a:r>
              <a:rPr lang="en-US"/>
              <a:t>contract Attendance {</a:t>
            </a:r>
          </a:p>
          <a:p>
            <a:r>
              <a:rPr lang="en-US"/>
              <a:t>    mapping(address =&gt; uint256) public attendanceRecords;</a:t>
            </a:r>
          </a:p>
          <a:p>
            <a:endParaRPr lang="en-US"/>
          </a:p>
          <a:p>
            <a:r>
              <a:rPr lang="en-US"/>
              <a:t>    event AttendanceRecorded(address student, uint256 attendance);</a:t>
            </a:r>
          </a:p>
          <a:p>
            <a:endParaRPr lang="en-US"/>
          </a:p>
          <a:p>
            <a:r>
              <a:rPr lang="en-US"/>
              <a:t>    function recordAttendance(uint256 attendance) public {</a:t>
            </a:r>
          </a:p>
          <a:p>
            <a:r>
              <a:rPr lang="en-US"/>
              <a:t>        attendanceRecords[msg.sender] = attendance;</a:t>
            </a:r>
          </a:p>
          <a:p>
            <a:r>
              <a:rPr lang="en-US"/>
              <a:t>        emit AttendanceRecorded(msg.sender, attendance);</a:t>
            </a:r>
          </a:p>
          <a:p>
            <a:r>
              <a:rPr lang="en-US"/>
              <a:t>    }</a:t>
            </a:r>
          </a:p>
          <a:p>
            <a:endParaRPr lang="en-US"/>
          </a:p>
          <a:p>
            <a:r>
              <a:rPr lang="en-US"/>
              <a:t>    function getAttendance(address student) public view returns (uint256) {</a:t>
            </a:r>
          </a:p>
          <a:p>
            <a:r>
              <a:rPr lang="en-US"/>
              <a:t>        return attendanceRecords[student];</a:t>
            </a:r>
          </a:p>
          <a:p>
            <a:r>
              <a:rPr lang="en-US"/>
              <a:t>    }</a:t>
            </a:r>
          </a:p>
          <a:p>
            <a:r>
              <a:rPr lang="en-US"/>
              <a:t>}</a:t>
            </a:r>
          </a:p>
          <a:p>
            <a:endParaRPr lang="en-US"/>
          </a:p>
        </p:txBody>
      </p:sp>
    </p:spTree>
    <p:extLst>
      <p:ext uri="{BB962C8B-B14F-4D97-AF65-F5344CB8AC3E}">
        <p14:creationId xmlns:p14="http://schemas.microsoft.com/office/powerpoint/2010/main" val="1335897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web2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38123" y="6445612"/>
            <a:ext cx="6845642" cy="369332"/>
          </a:xfrm>
          <a:prstGeom prst="rect">
            <a:avLst/>
          </a:prstGeom>
          <a:noFill/>
        </p:spPr>
        <p:txBody>
          <a:bodyPr wrap="square" rtlCol="0">
            <a:spAutoFit/>
          </a:bodyPr>
          <a:lstStyle/>
          <a:p>
            <a:pPr algn="r"/>
            <a:r>
              <a:rPr lang="en-US"/>
              <a:t>https://blog.itsrakesh.co/web-20-architecture-vs-web-30-architecture</a:t>
            </a:r>
          </a:p>
        </p:txBody>
      </p:sp>
      <p:pic>
        <p:nvPicPr>
          <p:cNvPr id="7" name="Picture 6"/>
          <p:cNvPicPr>
            <a:picLocks noChangeAspect="1"/>
          </p:cNvPicPr>
          <p:nvPr/>
        </p:nvPicPr>
        <p:blipFill>
          <a:blip r:embed="rId3"/>
          <a:stretch>
            <a:fillRect/>
          </a:stretch>
        </p:blipFill>
        <p:spPr>
          <a:xfrm>
            <a:off x="701729" y="1917897"/>
            <a:ext cx="2549692" cy="1433502"/>
          </a:xfrm>
          <a:prstGeom prst="rect">
            <a:avLst/>
          </a:prstGeom>
        </p:spPr>
      </p:pic>
      <p:pic>
        <p:nvPicPr>
          <p:cNvPr id="1028" name="Picture 4" descr="Photos at Unmuh Ponorogo - Jenangan, Jawa Timur"/>
          <p:cNvPicPr>
            <a:picLocks noChangeAspect="1" noChangeArrowheads="1"/>
          </p:cNvPicPr>
          <p:nvPr/>
        </p:nvPicPr>
        <p:blipFill rotWithShape="1">
          <a:blip r:embed="rId4">
            <a:extLst>
              <a:ext uri="{28A0092B-C50C-407E-A947-70E740481C1C}">
                <a14:useLocalDpi xmlns:a14="http://schemas.microsoft.com/office/drawing/2010/main" val="0"/>
              </a:ext>
            </a:extLst>
          </a:blip>
          <a:srcRect r="65250" b="36536"/>
          <a:stretch/>
        </p:blipFill>
        <p:spPr bwMode="auto">
          <a:xfrm>
            <a:off x="4941201" y="619423"/>
            <a:ext cx="2373999" cy="43356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hotos at Unmuh Ponorogo - Jenangan, Jawa Timur"/>
          <p:cNvPicPr>
            <a:picLocks noChangeAspect="1" noChangeArrowheads="1"/>
          </p:cNvPicPr>
          <p:nvPr/>
        </p:nvPicPr>
        <p:blipFill rotWithShape="1">
          <a:blip r:embed="rId4">
            <a:extLst>
              <a:ext uri="{28A0092B-C50C-407E-A947-70E740481C1C}">
                <a14:useLocalDpi xmlns:a14="http://schemas.microsoft.com/office/drawing/2010/main" val="0"/>
              </a:ext>
            </a:extLst>
          </a:blip>
          <a:srcRect l="38307" r="26785" b="36536"/>
          <a:stretch/>
        </p:blipFill>
        <p:spPr bwMode="auto">
          <a:xfrm>
            <a:off x="9193426" y="619423"/>
            <a:ext cx="2384854" cy="43356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11" name="Ink 10"/>
              <p14:cNvContentPartPr/>
              <p14:nvPr/>
            </p14:nvContentPartPr>
            <p14:xfrm>
              <a:off x="124920" y="0"/>
              <a:ext cx="11832120" cy="5313600"/>
            </p14:xfrm>
          </p:contentPart>
        </mc:Choice>
        <mc:Fallback>
          <p:pic>
            <p:nvPicPr>
              <p:cNvPr id="11" name="Ink 10"/>
              <p:cNvPicPr/>
              <p:nvPr/>
            </p:nvPicPr>
            <p:blipFill>
              <a:blip r:embed="rId6"/>
              <a:stretch>
                <a:fillRect/>
              </a:stretch>
            </p:blipFill>
            <p:spPr>
              <a:xfrm>
                <a:off x="115560" y="-9360"/>
                <a:ext cx="11850840" cy="5332320"/>
              </a:xfrm>
              <a:prstGeom prst="rect">
                <a:avLst/>
              </a:prstGeom>
            </p:spPr>
          </p:pic>
        </mc:Fallback>
      </mc:AlternateContent>
      <p:pic>
        <p:nvPicPr>
          <p:cNvPr id="13" name="Picture 12"/>
          <p:cNvPicPr>
            <a:picLocks noChangeAspect="1"/>
          </p:cNvPicPr>
          <p:nvPr/>
        </p:nvPicPr>
        <p:blipFill>
          <a:blip r:embed="rId7"/>
          <a:stretch>
            <a:fillRect/>
          </a:stretch>
        </p:blipFill>
        <p:spPr>
          <a:xfrm>
            <a:off x="5039864" y="2388258"/>
            <a:ext cx="2002232" cy="2227771"/>
          </a:xfrm>
          <a:prstGeom prst="rect">
            <a:avLst/>
          </a:prstGeom>
        </p:spPr>
      </p:pic>
      <mc:AlternateContent xmlns:mc="http://schemas.openxmlformats.org/markup-compatibility/2006">
        <mc:Choice xmlns:p14="http://schemas.microsoft.com/office/powerpoint/2010/main" Requires="p14">
          <p:contentPart p14:bwMode="auto" r:id="rId8">
            <p14:nvContentPartPr>
              <p14:cNvPr id="14" name="Ink 13"/>
              <p14:cNvContentPartPr/>
              <p14:nvPr/>
            </p14:nvContentPartPr>
            <p14:xfrm>
              <a:off x="1339560" y="26640"/>
              <a:ext cx="10849680" cy="6822720"/>
            </p14:xfrm>
          </p:contentPart>
        </mc:Choice>
        <mc:Fallback>
          <p:pic>
            <p:nvPicPr>
              <p:cNvPr id="14" name="Ink 13"/>
              <p:cNvPicPr/>
              <p:nvPr/>
            </p:nvPicPr>
            <p:blipFill>
              <a:blip r:embed="rId9"/>
              <a:stretch>
                <a:fillRect/>
              </a:stretch>
            </p:blipFill>
            <p:spPr>
              <a:xfrm>
                <a:off x="1330200" y="17280"/>
                <a:ext cx="10868400" cy="6841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p14:cNvContentPartPr/>
              <p14:nvPr/>
            </p14:nvContentPartPr>
            <p14:xfrm>
              <a:off x="3357720" y="285840"/>
              <a:ext cx="8831520" cy="5974200"/>
            </p14:xfrm>
          </p:contentPart>
        </mc:Choice>
        <mc:Fallback>
          <p:pic>
            <p:nvPicPr>
              <p:cNvPr id="15" name="Ink 14"/>
              <p:cNvPicPr/>
              <p:nvPr/>
            </p:nvPicPr>
            <p:blipFill>
              <a:blip r:embed="rId11"/>
              <a:stretch>
                <a:fillRect/>
              </a:stretch>
            </p:blipFill>
            <p:spPr>
              <a:xfrm>
                <a:off x="3348360" y="276480"/>
                <a:ext cx="8850240" cy="5992920"/>
              </a:xfrm>
              <a:prstGeom prst="rect">
                <a:avLst/>
              </a:prstGeom>
            </p:spPr>
          </p:pic>
        </mc:Fallback>
      </mc:AlternateContent>
    </p:spTree>
    <p:extLst>
      <p:ext uri="{BB962C8B-B14F-4D97-AF65-F5344CB8AC3E}">
        <p14:creationId xmlns:p14="http://schemas.microsoft.com/office/powerpoint/2010/main" val="1262070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ow TikTok works - Architecture explained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795120" y="151920"/>
              <a:ext cx="5670720" cy="3286440"/>
            </p14:xfrm>
          </p:contentPart>
        </mc:Choice>
        <mc:Fallback>
          <p:pic>
            <p:nvPicPr>
              <p:cNvPr id="4" name="Ink 3"/>
              <p:cNvPicPr/>
              <p:nvPr/>
            </p:nvPicPr>
            <p:blipFill>
              <a:blip r:embed="rId4"/>
              <a:stretch>
                <a:fillRect/>
              </a:stretch>
            </p:blipFill>
            <p:spPr>
              <a:xfrm>
                <a:off x="3785760" y="142560"/>
                <a:ext cx="5689440" cy="3305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794880" y="964440"/>
              <a:ext cx="10456920" cy="4161600"/>
            </p14:xfrm>
          </p:contentPart>
        </mc:Choice>
        <mc:Fallback>
          <p:pic>
            <p:nvPicPr>
              <p:cNvPr id="5" name="Ink 4"/>
              <p:cNvPicPr/>
              <p:nvPr/>
            </p:nvPicPr>
            <p:blipFill>
              <a:blip r:embed="rId6"/>
              <a:stretch>
                <a:fillRect/>
              </a:stretch>
            </p:blipFill>
            <p:spPr>
              <a:xfrm>
                <a:off x="785520" y="955080"/>
                <a:ext cx="10475640" cy="4180320"/>
              </a:xfrm>
              <a:prstGeom prst="rect">
                <a:avLst/>
              </a:prstGeom>
            </p:spPr>
          </p:pic>
        </mc:Fallback>
      </mc:AlternateContent>
    </p:spTree>
    <p:extLst>
      <p:ext uri="{BB962C8B-B14F-4D97-AF65-F5344CB8AC3E}">
        <p14:creationId xmlns:p14="http://schemas.microsoft.com/office/powerpoint/2010/main" val="3212756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web2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8123" y="6445612"/>
            <a:ext cx="6845642" cy="369332"/>
          </a:xfrm>
          <a:prstGeom prst="rect">
            <a:avLst/>
          </a:prstGeom>
          <a:noFill/>
        </p:spPr>
        <p:txBody>
          <a:bodyPr wrap="square" rtlCol="0">
            <a:spAutoFit/>
          </a:bodyPr>
          <a:lstStyle/>
          <a:p>
            <a:pPr algn="r"/>
            <a:r>
              <a:rPr lang="en-US"/>
              <a:t>https://blog.itsrakesh.co/web-20-architecture-vs-web-30-architecture</a:t>
            </a:r>
          </a:p>
        </p:txBody>
      </p:sp>
    </p:spTree>
    <p:extLst>
      <p:ext uri="{BB962C8B-B14F-4D97-AF65-F5344CB8AC3E}">
        <p14:creationId xmlns:p14="http://schemas.microsoft.com/office/powerpoint/2010/main" val="3439058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C83FD"/>
        </a:solidFill>
        <a:effectLst/>
      </p:bgPr>
    </p:bg>
    <p:spTree>
      <p:nvGrpSpPr>
        <p:cNvPr id="1" name=""/>
        <p:cNvGrpSpPr/>
        <p:nvPr/>
      </p:nvGrpSpPr>
      <p:grpSpPr>
        <a:xfrm>
          <a:off x="0" y="0"/>
          <a:ext cx="0" cy="0"/>
          <a:chOff x="0" y="0"/>
          <a:chExt cx="0" cy="0"/>
        </a:xfrm>
      </p:grpSpPr>
      <p:sp>
        <p:nvSpPr>
          <p:cNvPr id="6" name="TextBox 5"/>
          <p:cNvSpPr txBox="1"/>
          <p:nvPr/>
        </p:nvSpPr>
        <p:spPr>
          <a:xfrm>
            <a:off x="5338123" y="6445612"/>
            <a:ext cx="6845642" cy="369332"/>
          </a:xfrm>
          <a:prstGeom prst="rect">
            <a:avLst/>
          </a:prstGeom>
          <a:noFill/>
        </p:spPr>
        <p:txBody>
          <a:bodyPr wrap="square" rtlCol="0">
            <a:spAutoFit/>
          </a:bodyPr>
          <a:lstStyle/>
          <a:p>
            <a:pPr algn="r"/>
            <a:r>
              <a:rPr lang="en-US"/>
              <a:t>https://blog.itsrakesh.co/web-20-architecture-vs-web-30-architecture</a:t>
            </a:r>
          </a:p>
        </p:txBody>
      </p:sp>
      <p:grpSp>
        <p:nvGrpSpPr>
          <p:cNvPr id="4" name="Group 3"/>
          <p:cNvGrpSpPr/>
          <p:nvPr/>
        </p:nvGrpSpPr>
        <p:grpSpPr>
          <a:xfrm>
            <a:off x="170710" y="1112108"/>
            <a:ext cx="11617638" cy="4423720"/>
            <a:chOff x="479629" y="1062681"/>
            <a:chExt cx="11617638" cy="4423720"/>
          </a:xfrm>
        </p:grpSpPr>
        <p:pic>
          <p:nvPicPr>
            <p:cNvPr id="3074" name="Picture 2" descr="blockch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200" y="1066801"/>
              <a:ext cx="785706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eb2 overview"/>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15116" r="60210" b="9445"/>
            <a:stretch/>
          </p:blipFill>
          <p:spPr bwMode="auto">
            <a:xfrm>
              <a:off x="479629" y="1062681"/>
              <a:ext cx="3760571" cy="4423719"/>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11"/>
          <p:cNvPicPr>
            <a:picLocks noChangeAspect="1"/>
          </p:cNvPicPr>
          <p:nvPr/>
        </p:nvPicPr>
        <p:blipFill>
          <a:blip r:embed="rId4"/>
          <a:stretch>
            <a:fillRect/>
          </a:stretch>
        </p:blipFill>
        <p:spPr>
          <a:xfrm>
            <a:off x="4278112" y="2068001"/>
            <a:ext cx="1684646" cy="1735903"/>
          </a:xfrm>
          <a:prstGeom prst="rect">
            <a:avLst/>
          </a:prstGeom>
        </p:spPr>
      </p:pic>
      <p:pic>
        <p:nvPicPr>
          <p:cNvPr id="14" name="Picture 13"/>
          <p:cNvPicPr>
            <a:picLocks noChangeAspect="1"/>
          </p:cNvPicPr>
          <p:nvPr/>
        </p:nvPicPr>
        <p:blipFill>
          <a:blip r:embed="rId4"/>
          <a:stretch>
            <a:fillRect/>
          </a:stretch>
        </p:blipFill>
        <p:spPr>
          <a:xfrm>
            <a:off x="10843291" y="736806"/>
            <a:ext cx="1291888" cy="1331195"/>
          </a:xfrm>
          <a:prstGeom prst="rect">
            <a:avLst/>
          </a:prstGeom>
        </p:spPr>
      </p:pic>
      <p:pic>
        <p:nvPicPr>
          <p:cNvPr id="13" name="Picture 12"/>
          <p:cNvPicPr>
            <a:picLocks noChangeAspect="1"/>
          </p:cNvPicPr>
          <p:nvPr/>
        </p:nvPicPr>
        <p:blipFill>
          <a:blip r:embed="rId5"/>
          <a:stretch>
            <a:fillRect/>
          </a:stretch>
        </p:blipFill>
        <p:spPr>
          <a:xfrm>
            <a:off x="5120435" y="4991322"/>
            <a:ext cx="1373599" cy="1251006"/>
          </a:xfrm>
          <a:prstGeom prst="rect">
            <a:avLst/>
          </a:prstGeom>
        </p:spPr>
      </p:pic>
    </p:spTree>
    <p:extLst>
      <p:ext uri="{BB962C8B-B14F-4D97-AF65-F5344CB8AC3E}">
        <p14:creationId xmlns:p14="http://schemas.microsoft.com/office/powerpoint/2010/main" val="246144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web3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8123" y="6445612"/>
            <a:ext cx="6845642" cy="369332"/>
          </a:xfrm>
          <a:prstGeom prst="rect">
            <a:avLst/>
          </a:prstGeom>
          <a:noFill/>
        </p:spPr>
        <p:txBody>
          <a:bodyPr wrap="square" rtlCol="0">
            <a:spAutoFit/>
          </a:bodyPr>
          <a:lstStyle/>
          <a:p>
            <a:pPr algn="r"/>
            <a:r>
              <a:rPr lang="en-US"/>
              <a:t>https://blog.itsrakesh.co/web-20-architecture-vs-web-30-architecture</a:t>
            </a:r>
          </a:p>
        </p:txBody>
      </p:sp>
    </p:spTree>
    <p:extLst>
      <p:ext uri="{BB962C8B-B14F-4D97-AF65-F5344CB8AC3E}">
        <p14:creationId xmlns:p14="http://schemas.microsoft.com/office/powerpoint/2010/main" val="47828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eb3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9900" y="-15836"/>
            <a:ext cx="6019800" cy="6897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6979" y="6512519"/>
            <a:ext cx="6845642" cy="338554"/>
          </a:xfrm>
          <a:prstGeom prst="rect">
            <a:avLst/>
          </a:prstGeom>
          <a:noFill/>
        </p:spPr>
        <p:txBody>
          <a:bodyPr wrap="square" rtlCol="0">
            <a:spAutoFit/>
          </a:bodyPr>
          <a:lstStyle/>
          <a:p>
            <a:pPr algn="ctr"/>
            <a:r>
              <a:rPr lang="en-US" sz="1600"/>
              <a:t>https://blog.itsrakesh.co/web-20-architecture-vs-web-30-architecture</a:t>
            </a: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143160" y="151920"/>
              <a:ext cx="5411880" cy="4134600"/>
            </p14:xfrm>
          </p:contentPart>
        </mc:Choice>
        <mc:Fallback>
          <p:pic>
            <p:nvPicPr>
              <p:cNvPr id="4" name="Ink 3"/>
              <p:cNvPicPr/>
              <p:nvPr/>
            </p:nvPicPr>
            <p:blipFill>
              <a:blip r:embed="rId4"/>
              <a:stretch>
                <a:fillRect/>
              </a:stretch>
            </p:blipFill>
            <p:spPr>
              <a:xfrm>
                <a:off x="3133800" y="142560"/>
                <a:ext cx="5430600" cy="4153320"/>
              </a:xfrm>
              <a:prstGeom prst="rect">
                <a:avLst/>
              </a:prstGeom>
            </p:spPr>
          </p:pic>
        </mc:Fallback>
      </mc:AlternateContent>
    </p:spTree>
    <p:extLst>
      <p:ext uri="{BB962C8B-B14F-4D97-AF65-F5344CB8AC3E}">
        <p14:creationId xmlns:p14="http://schemas.microsoft.com/office/powerpoint/2010/main" val="249402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loud Computing and Web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24318" cy="7080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46383" y="-71675"/>
            <a:ext cx="10445261" cy="276999"/>
          </a:xfrm>
          <a:prstGeom prst="rect">
            <a:avLst/>
          </a:prstGeom>
          <a:noFill/>
        </p:spPr>
        <p:txBody>
          <a:bodyPr wrap="square" rtlCol="0">
            <a:spAutoFit/>
          </a:bodyPr>
          <a:lstStyle/>
          <a:p>
            <a:pPr algn="r"/>
            <a:r>
              <a:rPr lang="en-US" sz="1200" b="1">
                <a:solidFill>
                  <a:schemeClr val="bg1"/>
                </a:solidFill>
              </a:rPr>
              <a:t> Source: http://www.bindichen.co.uk/post/Notes/web-application/web-1-2-3-application-architecture.html</a:t>
            </a:r>
            <a:endParaRPr lang="en-US" sz="120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410760" y="35640"/>
              <a:ext cx="10082160" cy="6804720"/>
            </p14:xfrm>
          </p:contentPart>
        </mc:Choice>
        <mc:Fallback>
          <p:pic>
            <p:nvPicPr>
              <p:cNvPr id="5" name="Ink 4"/>
              <p:cNvPicPr/>
              <p:nvPr/>
            </p:nvPicPr>
            <p:blipFill>
              <a:blip r:embed="rId4"/>
              <a:stretch>
                <a:fillRect/>
              </a:stretch>
            </p:blipFill>
            <p:spPr>
              <a:xfrm>
                <a:off x="401400" y="26280"/>
                <a:ext cx="10100880" cy="6823440"/>
              </a:xfrm>
              <a:prstGeom prst="rect">
                <a:avLst/>
              </a:prstGeom>
            </p:spPr>
          </p:pic>
        </mc:Fallback>
      </mc:AlternateContent>
      <p:pic>
        <p:nvPicPr>
          <p:cNvPr id="8" name="Picture 2" descr="blockcha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634" y="1982946"/>
            <a:ext cx="2288286" cy="12871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5857920" y="357120"/>
              <a:ext cx="6260040" cy="3536640"/>
            </p14:xfrm>
          </p:contentPart>
        </mc:Choice>
        <mc:Fallback>
          <p:pic>
            <p:nvPicPr>
              <p:cNvPr id="6" name="Ink 5"/>
              <p:cNvPicPr/>
              <p:nvPr/>
            </p:nvPicPr>
            <p:blipFill>
              <a:blip r:embed="rId7"/>
              <a:stretch>
                <a:fillRect/>
              </a:stretch>
            </p:blipFill>
            <p:spPr>
              <a:xfrm>
                <a:off x="5848560" y="347760"/>
                <a:ext cx="6278760" cy="3555360"/>
              </a:xfrm>
              <a:prstGeom prst="rect">
                <a:avLst/>
              </a:prstGeom>
            </p:spPr>
          </p:pic>
        </mc:Fallback>
      </mc:AlternateContent>
    </p:spTree>
    <p:extLst>
      <p:ext uri="{BB962C8B-B14F-4D97-AF65-F5344CB8AC3E}">
        <p14:creationId xmlns:p14="http://schemas.microsoft.com/office/powerpoint/2010/main" val="1338344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eb2 &amp; Web3 Architecture Block Diagram | KASK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84"/>
            <a:ext cx="12192000" cy="666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976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web ?</a:t>
            </a:r>
            <a:endParaRPr lang="en-US"/>
          </a:p>
        </p:txBody>
      </p:sp>
      <p:sp>
        <p:nvSpPr>
          <p:cNvPr id="3" name="Content Placeholder 2"/>
          <p:cNvSpPr>
            <a:spLocks noGrp="1"/>
          </p:cNvSpPr>
          <p:nvPr>
            <p:ph idx="1"/>
          </p:nvPr>
        </p:nvSpPr>
        <p:spPr/>
        <p:txBody>
          <a:bodyPr/>
          <a:lstStyle/>
          <a:p>
            <a:r>
              <a:rPr lang="en-US" smtClean="0"/>
              <a:t>Sejarah:</a:t>
            </a:r>
          </a:p>
          <a:p>
            <a:pPr lvl="1"/>
            <a:r>
              <a:rPr lang="en-US" smtClean="0"/>
              <a:t>Web 1.0 (halaman teks + gambar + link)</a:t>
            </a:r>
          </a:p>
          <a:p>
            <a:pPr lvl="1"/>
            <a:r>
              <a:rPr lang="en-US" smtClean="0"/>
              <a:t>Web 2.0 (interaktif + aplikasi web + film/video + animasi + AR/VR + ….)</a:t>
            </a:r>
          </a:p>
          <a:p>
            <a:pPr lvl="1"/>
            <a:r>
              <a:rPr lang="en-US" sz="3600" smtClean="0"/>
              <a:t>Web 3.0 (???)</a:t>
            </a:r>
            <a:endParaRPr lang="en-US" smtClean="0"/>
          </a:p>
          <a:p>
            <a:pPr lvl="1"/>
            <a:r>
              <a:rPr lang="en-US" smtClean="0"/>
              <a:t>Web 4.0 ????????</a:t>
            </a:r>
          </a:p>
          <a:p>
            <a:endParaRPr lang="en-US"/>
          </a:p>
        </p:txBody>
      </p:sp>
    </p:spTree>
    <p:extLst>
      <p:ext uri="{BB962C8B-B14F-4D97-AF65-F5344CB8AC3E}">
        <p14:creationId xmlns:p14="http://schemas.microsoft.com/office/powerpoint/2010/main" val="94252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rom Web2.5 to Web3 – Rooch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0"/>
            <a:ext cx="8728075" cy="665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5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docs.aws.amazon.com/images/whitepapers/latest/web-application-hosting-best-practices/images/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775" y="0"/>
            <a:ext cx="5284838"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500200" y="0"/>
              <a:ext cx="6804720" cy="6849360"/>
            </p14:xfrm>
          </p:contentPart>
        </mc:Choice>
        <mc:Fallback>
          <p:pic>
            <p:nvPicPr>
              <p:cNvPr id="4" name="Ink 3"/>
              <p:cNvPicPr/>
              <p:nvPr/>
            </p:nvPicPr>
            <p:blipFill>
              <a:blip r:embed="rId4"/>
              <a:stretch>
                <a:fillRect/>
              </a:stretch>
            </p:blipFill>
            <p:spPr>
              <a:xfrm>
                <a:off x="2490840" y="-9360"/>
                <a:ext cx="6823440" cy="6868080"/>
              </a:xfrm>
              <a:prstGeom prst="rect">
                <a:avLst/>
              </a:prstGeom>
            </p:spPr>
          </p:pic>
        </mc:Fallback>
      </mc:AlternateContent>
    </p:spTree>
    <p:extLst>
      <p:ext uri="{BB962C8B-B14F-4D97-AF65-F5344CB8AC3E}">
        <p14:creationId xmlns:p14="http://schemas.microsoft.com/office/powerpoint/2010/main" val="1945271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ecurely managed web applications - Azure Architecture Center | Microsoft  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4800"/>
            <a:ext cx="12130113" cy="6286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21480" y="276840"/>
              <a:ext cx="11867760" cy="6215400"/>
            </p14:xfrm>
          </p:contentPart>
        </mc:Choice>
        <mc:Fallback>
          <p:pic>
            <p:nvPicPr>
              <p:cNvPr id="4" name="Ink 3"/>
              <p:cNvPicPr/>
              <p:nvPr/>
            </p:nvPicPr>
            <p:blipFill>
              <a:blip r:embed="rId4"/>
              <a:stretch>
                <a:fillRect/>
              </a:stretch>
            </p:blipFill>
            <p:spPr>
              <a:xfrm>
                <a:off x="312120" y="267480"/>
                <a:ext cx="11886480" cy="6234120"/>
              </a:xfrm>
              <a:prstGeom prst="rect">
                <a:avLst/>
              </a:prstGeom>
            </p:spPr>
          </p:pic>
        </mc:Fallback>
      </mc:AlternateContent>
    </p:spTree>
    <p:extLst>
      <p:ext uri="{BB962C8B-B14F-4D97-AF65-F5344CB8AC3E}">
        <p14:creationId xmlns:p14="http://schemas.microsoft.com/office/powerpoint/2010/main" val="1386589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Build web and mobile applications - Azure Architecture Center | Microsoft  Lea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095019"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0" y="482040"/>
              <a:ext cx="12189240" cy="6367320"/>
            </p14:xfrm>
          </p:contentPart>
        </mc:Choice>
        <mc:Fallback>
          <p:pic>
            <p:nvPicPr>
              <p:cNvPr id="4" name="Ink 3"/>
              <p:cNvPicPr/>
              <p:nvPr/>
            </p:nvPicPr>
            <p:blipFill>
              <a:blip r:embed="rId4"/>
              <a:stretch>
                <a:fillRect/>
              </a:stretch>
            </p:blipFill>
            <p:spPr>
              <a:xfrm>
                <a:off x="-9360" y="472680"/>
                <a:ext cx="12207960" cy="6386040"/>
              </a:xfrm>
              <a:prstGeom prst="rect">
                <a:avLst/>
              </a:prstGeom>
            </p:spPr>
          </p:pic>
        </mc:Fallback>
      </mc:AlternateContent>
    </p:spTree>
    <p:extLst>
      <p:ext uri="{BB962C8B-B14F-4D97-AF65-F5344CB8AC3E}">
        <p14:creationId xmlns:p14="http://schemas.microsoft.com/office/powerpoint/2010/main" val="793137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Website hosting | Cloud Architecture Center | Google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0"/>
            <a:ext cx="9591675" cy="6629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86300" y="6488668"/>
            <a:ext cx="7505700" cy="369332"/>
          </a:xfrm>
          <a:prstGeom prst="rect">
            <a:avLst/>
          </a:prstGeom>
          <a:noFill/>
        </p:spPr>
        <p:txBody>
          <a:bodyPr wrap="square" rtlCol="0">
            <a:spAutoFit/>
          </a:bodyPr>
          <a:lstStyle/>
          <a:p>
            <a:pPr algn="r"/>
            <a:r>
              <a:rPr lang="en-US"/>
              <a:t>https://cloud.google.com/architecture/web-serving-overview</a:t>
            </a:r>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428840" y="482040"/>
              <a:ext cx="9555120" cy="6367320"/>
            </p14:xfrm>
          </p:contentPart>
        </mc:Choice>
        <mc:Fallback>
          <p:pic>
            <p:nvPicPr>
              <p:cNvPr id="5" name="Ink 4"/>
              <p:cNvPicPr/>
              <p:nvPr/>
            </p:nvPicPr>
            <p:blipFill>
              <a:blip r:embed="rId4"/>
              <a:stretch>
                <a:fillRect/>
              </a:stretch>
            </p:blipFill>
            <p:spPr>
              <a:xfrm>
                <a:off x="1419480" y="472680"/>
                <a:ext cx="9573840" cy="6386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3393360" y="0"/>
              <a:ext cx="6983280" cy="4527720"/>
            </p14:xfrm>
          </p:contentPart>
        </mc:Choice>
        <mc:Fallback>
          <p:pic>
            <p:nvPicPr>
              <p:cNvPr id="6" name="Ink 5"/>
              <p:cNvPicPr/>
              <p:nvPr/>
            </p:nvPicPr>
            <p:blipFill>
              <a:blip r:embed="rId6"/>
              <a:stretch>
                <a:fillRect/>
              </a:stretch>
            </p:blipFill>
            <p:spPr>
              <a:xfrm>
                <a:off x="3384000" y="-9360"/>
                <a:ext cx="7002000" cy="4546440"/>
              </a:xfrm>
              <a:prstGeom prst="rect">
                <a:avLst/>
              </a:prstGeom>
            </p:spPr>
          </p:pic>
        </mc:Fallback>
      </mc:AlternateContent>
    </p:spTree>
    <p:extLst>
      <p:ext uri="{BB962C8B-B14F-4D97-AF65-F5344CB8AC3E}">
        <p14:creationId xmlns:p14="http://schemas.microsoft.com/office/powerpoint/2010/main" val="74037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Perbedaan paling fundamental:</a:t>
            </a:r>
            <a:endParaRPr lang="en-US"/>
          </a:p>
        </p:txBody>
      </p:sp>
      <p:sp>
        <p:nvSpPr>
          <p:cNvPr id="3" name="Content Placeholder 2"/>
          <p:cNvSpPr>
            <a:spLocks noGrp="1"/>
          </p:cNvSpPr>
          <p:nvPr>
            <p:ph idx="1"/>
          </p:nvPr>
        </p:nvSpPr>
        <p:spPr/>
        <p:txBody>
          <a:bodyPr>
            <a:normAutofit fontScale="85000" lnSpcReduction="20000"/>
          </a:bodyPr>
          <a:lstStyle/>
          <a:p>
            <a:r>
              <a:rPr lang="en-US" sz="7200" smtClean="0"/>
              <a:t>Server</a:t>
            </a:r>
          </a:p>
          <a:p>
            <a:r>
              <a:rPr lang="en-US" sz="7200" smtClean="0"/>
              <a:t>Web 2.0 servernya terpusat/sentral (hostingan)</a:t>
            </a:r>
          </a:p>
          <a:p>
            <a:r>
              <a:rPr lang="en-US" sz="7200" smtClean="0"/>
              <a:t>Web 3.0 “servernya” terdesentralisasi (node-node blockchain)</a:t>
            </a:r>
            <a:endParaRPr lang="en-US"/>
          </a:p>
        </p:txBody>
      </p:sp>
    </p:spTree>
    <p:extLst>
      <p:ext uri="{BB962C8B-B14F-4D97-AF65-F5344CB8AC3E}">
        <p14:creationId xmlns:p14="http://schemas.microsoft.com/office/powerpoint/2010/main" val="180943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9" y="1478682"/>
            <a:ext cx="634921" cy="6349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357" y="2813269"/>
            <a:ext cx="634921" cy="63492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8" y="2898179"/>
            <a:ext cx="634921" cy="63492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7" y="4317676"/>
            <a:ext cx="634921" cy="634921"/>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2777040" y="1419840"/>
              <a:ext cx="3536640" cy="3170520"/>
            </p14:xfrm>
          </p:contentPart>
        </mc:Choice>
        <mc:Fallback xmlns="">
          <p:pic>
            <p:nvPicPr>
              <p:cNvPr id="8" name="Ink 7"/>
              <p:cNvPicPr/>
              <p:nvPr/>
            </p:nvPicPr>
            <p:blipFill>
              <a:blip r:embed="rId5"/>
              <a:stretch>
                <a:fillRect/>
              </a:stretch>
            </p:blipFill>
            <p:spPr>
              <a:xfrm>
                <a:off x="2767680" y="1410480"/>
                <a:ext cx="3555360" cy="3189240"/>
              </a:xfrm>
              <a:prstGeom prst="rect">
                <a:avLst/>
              </a:prstGeom>
            </p:spPr>
          </p:pic>
        </mc:Fallback>
      </mc:AlternateContent>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105" y="1633257"/>
            <a:ext cx="634921" cy="6349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105" y="2687639"/>
            <a:ext cx="634921" cy="63492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105" y="3742021"/>
            <a:ext cx="634921" cy="634921"/>
          </a:xfrm>
          <a:prstGeom prst="rect">
            <a:avLst/>
          </a:prstGeom>
        </p:spPr>
      </p:pic>
      <p:cxnSp>
        <p:nvCxnSpPr>
          <p:cNvPr id="13" name="Straight Arrow Connector 12"/>
          <p:cNvCxnSpPr>
            <a:stCxn id="5" idx="3"/>
            <a:endCxn id="9" idx="1"/>
          </p:cNvCxnSpPr>
          <p:nvPr/>
        </p:nvCxnSpPr>
        <p:spPr>
          <a:xfrm flipV="1">
            <a:off x="6583278" y="1950718"/>
            <a:ext cx="836827" cy="118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10" idx="1"/>
          </p:cNvCxnSpPr>
          <p:nvPr/>
        </p:nvCxnSpPr>
        <p:spPr>
          <a:xfrm flipV="1">
            <a:off x="6583278" y="3005100"/>
            <a:ext cx="836827" cy="12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11" idx="1"/>
          </p:cNvCxnSpPr>
          <p:nvPr/>
        </p:nvCxnSpPr>
        <p:spPr>
          <a:xfrm>
            <a:off x="6583278" y="3130730"/>
            <a:ext cx="836827" cy="92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802" y="1631401"/>
            <a:ext cx="634921" cy="634921"/>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802" y="2685783"/>
            <a:ext cx="634921" cy="634921"/>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802" y="3740165"/>
            <a:ext cx="634921" cy="634921"/>
          </a:xfrm>
          <a:prstGeom prst="rect">
            <a:avLst/>
          </a:prstGeom>
        </p:spPr>
      </p:pic>
      <p:sp>
        <p:nvSpPr>
          <p:cNvPr id="21" name="Rounded Rectangular Callout 20"/>
          <p:cNvSpPr/>
          <p:nvPr/>
        </p:nvSpPr>
        <p:spPr>
          <a:xfrm>
            <a:off x="6494802" y="471866"/>
            <a:ext cx="1850606" cy="782137"/>
          </a:xfrm>
          <a:prstGeom prst="wedgeRoundRectCallout">
            <a:avLst>
              <a:gd name="adj1" fmla="val -59388"/>
              <a:gd name="adj2" fmla="val 2746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Pusat akses (server)</a:t>
            </a:r>
            <a:endParaRPr lang="en-US"/>
          </a:p>
        </p:txBody>
      </p:sp>
      <p:sp>
        <p:nvSpPr>
          <p:cNvPr id="22" name="Rounded Rectangular Callout 21"/>
          <p:cNvSpPr/>
          <p:nvPr/>
        </p:nvSpPr>
        <p:spPr>
          <a:xfrm>
            <a:off x="3035337" y="5256462"/>
            <a:ext cx="1850606" cy="782137"/>
          </a:xfrm>
          <a:prstGeom prst="wedgeRoundRectCallout">
            <a:avLst>
              <a:gd name="adj1" fmla="val 106491"/>
              <a:gd name="adj2" fmla="val -137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Aplikasi anda (server)</a:t>
            </a:r>
            <a:endParaRPr lang="en-US"/>
          </a:p>
        </p:txBody>
      </p:sp>
      <p:sp>
        <p:nvSpPr>
          <p:cNvPr id="23" name="Rounded Rectangle 22"/>
          <p:cNvSpPr/>
          <p:nvPr/>
        </p:nvSpPr>
        <p:spPr>
          <a:xfrm>
            <a:off x="5948356" y="1327310"/>
            <a:ext cx="4462741" cy="37802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26571" y="287383"/>
            <a:ext cx="5786846" cy="461665"/>
          </a:xfrm>
          <a:prstGeom prst="rect">
            <a:avLst/>
          </a:prstGeom>
          <a:noFill/>
        </p:spPr>
        <p:txBody>
          <a:bodyPr wrap="square" rtlCol="0">
            <a:spAutoFit/>
          </a:bodyPr>
          <a:lstStyle/>
          <a:p>
            <a:r>
              <a:rPr lang="en-US" smtClean="0"/>
              <a:t>Sentralisasi (Ada pusat akses, </a:t>
            </a:r>
            <a:r>
              <a:rPr lang="en-US" sz="2400" b="1" smtClean="0"/>
              <a:t>ADA PUSAT CONTROL</a:t>
            </a:r>
            <a:r>
              <a:rPr lang="en-US" smtClean="0"/>
              <a:t>)</a:t>
            </a:r>
            <a:endParaRPr lang="en-US"/>
          </a:p>
        </p:txBody>
      </p:sp>
    </p:spTree>
    <p:extLst>
      <p:ext uri="{BB962C8B-B14F-4D97-AF65-F5344CB8AC3E}">
        <p14:creationId xmlns:p14="http://schemas.microsoft.com/office/powerpoint/2010/main" val="788571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9" y="1478682"/>
            <a:ext cx="634921" cy="63492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8" y="2898179"/>
            <a:ext cx="634921" cy="63492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7" y="4317676"/>
            <a:ext cx="634921" cy="634921"/>
          </a:xfrm>
          <a:prstGeom prst="rect">
            <a:avLst/>
          </a:prstGeom>
        </p:spPr>
      </p:pic>
      <p:pic>
        <p:nvPicPr>
          <p:cNvPr id="24" name="Picture 4" descr="Here's how I built a private blockchain network, and you can too |  Hacker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650" y="0"/>
            <a:ext cx="6858000" cy="62198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51960" y="9000"/>
              <a:ext cx="6670800" cy="5509800"/>
            </p14:xfrm>
          </p:contentPart>
        </mc:Choice>
        <mc:Fallback xmlns="">
          <p:pic>
            <p:nvPicPr>
              <p:cNvPr id="3" name="Ink 2"/>
              <p:cNvPicPr/>
              <p:nvPr/>
            </p:nvPicPr>
            <p:blipFill>
              <a:blip r:embed="rId5"/>
              <a:stretch>
                <a:fillRect/>
              </a:stretch>
            </p:blipFill>
            <p:spPr>
              <a:xfrm>
                <a:off x="642600" y="-360"/>
                <a:ext cx="6689520" cy="5528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3187800" y="2410920"/>
              <a:ext cx="4259880" cy="4438440"/>
            </p14:xfrm>
          </p:contentPart>
        </mc:Choice>
        <mc:Fallback xmlns="">
          <p:pic>
            <p:nvPicPr>
              <p:cNvPr id="5" name="Ink 4"/>
              <p:cNvPicPr/>
              <p:nvPr/>
            </p:nvPicPr>
            <p:blipFill>
              <a:blip r:embed="rId7"/>
              <a:stretch>
                <a:fillRect/>
              </a:stretch>
            </p:blipFill>
            <p:spPr>
              <a:xfrm>
                <a:off x="3178440" y="2401560"/>
                <a:ext cx="4278600" cy="4457160"/>
              </a:xfrm>
              <a:prstGeom prst="rect">
                <a:avLst/>
              </a:prstGeom>
            </p:spPr>
          </p:pic>
        </mc:Fallback>
      </mc:AlternateContent>
    </p:spTree>
    <p:extLst>
      <p:ext uri="{BB962C8B-B14F-4D97-AF65-F5344CB8AC3E}">
        <p14:creationId xmlns:p14="http://schemas.microsoft.com/office/powerpoint/2010/main" val="4191332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9" y="1478682"/>
            <a:ext cx="634921" cy="63492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8" y="2898179"/>
            <a:ext cx="634921" cy="63492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37" y="4317676"/>
            <a:ext cx="634921" cy="634921"/>
          </a:xfrm>
          <a:prstGeom prst="rect">
            <a:avLst/>
          </a:prstGeom>
        </p:spPr>
      </p:pic>
      <p:pic>
        <p:nvPicPr>
          <p:cNvPr id="24" name="Picture 4" descr="Here's how I built a private blockchain network, and you can too |  Hacker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650" y="0"/>
            <a:ext cx="6858000" cy="62198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46400" y="348120"/>
              <a:ext cx="11028600" cy="6501240"/>
            </p14:xfrm>
          </p:contentPart>
        </mc:Choice>
        <mc:Fallback xmlns="">
          <p:pic>
            <p:nvPicPr>
              <p:cNvPr id="2" name="Ink 1"/>
              <p:cNvPicPr/>
              <p:nvPr/>
            </p:nvPicPr>
            <p:blipFill>
              <a:blip r:embed="rId5"/>
              <a:stretch>
                <a:fillRect/>
              </a:stretch>
            </p:blipFill>
            <p:spPr>
              <a:xfrm>
                <a:off x="437040" y="338760"/>
                <a:ext cx="11047320" cy="6519960"/>
              </a:xfrm>
              <a:prstGeom prst="rect">
                <a:avLst/>
              </a:prstGeom>
            </p:spPr>
          </p:pic>
        </mc:Fallback>
      </mc:AlternateContent>
      <p:sp>
        <p:nvSpPr>
          <p:cNvPr id="5" name="TextBox 4"/>
          <p:cNvSpPr txBox="1"/>
          <p:nvPr/>
        </p:nvSpPr>
        <p:spPr>
          <a:xfrm>
            <a:off x="705394" y="2011680"/>
            <a:ext cx="5146766" cy="1569660"/>
          </a:xfrm>
          <a:prstGeom prst="rect">
            <a:avLst/>
          </a:prstGeom>
          <a:noFill/>
        </p:spPr>
        <p:txBody>
          <a:bodyPr wrap="square" rtlCol="0">
            <a:spAutoFit/>
          </a:bodyPr>
          <a:lstStyle/>
          <a:p>
            <a:r>
              <a:rPr lang="en-US" sz="4800" smtClean="0"/>
              <a:t>10 menit untuk bertanya</a:t>
            </a:r>
            <a:endParaRPr lang="en-US" sz="4800"/>
          </a:p>
        </p:txBody>
      </p:sp>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1410840" y="2777040"/>
              <a:ext cx="5259960" cy="3849120"/>
            </p14:xfrm>
          </p:contentPart>
        </mc:Choice>
        <mc:Fallback xmlns="">
          <p:pic>
            <p:nvPicPr>
              <p:cNvPr id="8" name="Ink 7"/>
              <p:cNvPicPr/>
              <p:nvPr/>
            </p:nvPicPr>
            <p:blipFill>
              <a:blip r:embed="rId7"/>
              <a:stretch>
                <a:fillRect/>
              </a:stretch>
            </p:blipFill>
            <p:spPr>
              <a:xfrm>
                <a:off x="1401480" y="2767680"/>
                <a:ext cx="5278680" cy="3867840"/>
              </a:xfrm>
              <a:prstGeom prst="rect">
                <a:avLst/>
              </a:prstGeom>
            </p:spPr>
          </p:pic>
        </mc:Fallback>
      </mc:AlternateContent>
    </p:spTree>
    <p:extLst>
      <p:ext uri="{BB962C8B-B14F-4D97-AF65-F5344CB8AC3E}">
        <p14:creationId xmlns:p14="http://schemas.microsoft.com/office/powerpoint/2010/main" val="56331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3</a:t>
            </a:r>
            <a:endParaRPr lang="en-US"/>
          </a:p>
        </p:txBody>
      </p:sp>
      <p:sp>
        <p:nvSpPr>
          <p:cNvPr id="3" name="Content Placeholder 2"/>
          <p:cNvSpPr>
            <a:spLocks noGrp="1"/>
          </p:cNvSpPr>
          <p:nvPr>
            <p:ph idx="1"/>
          </p:nvPr>
        </p:nvSpPr>
        <p:spPr>
          <a:xfrm>
            <a:off x="838200" y="1485987"/>
            <a:ext cx="10515600" cy="4351338"/>
          </a:xfrm>
        </p:spPr>
        <p:txBody>
          <a:bodyPr>
            <a:noAutofit/>
          </a:bodyPr>
          <a:lstStyle/>
          <a:p>
            <a:pPr algn="just"/>
            <a:r>
              <a:rPr lang="en-US" sz="1400"/>
              <a:t>Pengantar Web3: </a:t>
            </a:r>
            <a:r>
              <a:rPr lang="en-US" sz="1400" smtClean="0"/>
              <a:t>Perbedaan </a:t>
            </a:r>
            <a:r>
              <a:rPr lang="en-US" sz="1400"/>
              <a:t>antara Web3 dengan Web2 (Web tradisional) dan bagaimana Web3 mendorong desentralisasi, otonomi pengguna, dan keamanan yang lebih baik.</a:t>
            </a:r>
          </a:p>
          <a:p>
            <a:pPr algn="just"/>
            <a:r>
              <a:rPr lang="en-US" sz="1400"/>
              <a:t>Blockchain dan Web3: Diskusikan bagaimana teknologi blockchain menjadi salah satu komponen kunci dalam ekosistem Web3. Jelaskan peran blockchain dalam memungkinkan transaksi dan pertukaran aset digital, serta konsep kunci seperti identitas digital dan kriptografi.</a:t>
            </a:r>
          </a:p>
          <a:p>
            <a:pPr algn="just"/>
            <a:r>
              <a:rPr lang="en-US" sz="1400"/>
              <a:t>Smart Contracts dan Web3: Ajarkan tentang peran smart contracts dalam ekosistem Web3. Jelaskan bagaimana smart contracts memungkinkan pemrograman dan eksekusi otomatis berdasarkan aturan yang telah ditentukan, serta implikasinya dalam aplikasi dan layanan Web3.</a:t>
            </a:r>
          </a:p>
          <a:p>
            <a:pPr algn="just"/>
            <a:r>
              <a:rPr lang="en-US" sz="1400"/>
              <a:t>Tokenisasi dan Ekonomi Kripto: Bahas konsep tokenisasi aset dan ekonomi kripto dalam konteks Web3. Jelaskan bagaimana token digunakan untuk mewakili nilai aset dan memberikan insentif dalam jaringan Web3, serta dampaknya terhadap model bisnis baru dan pembiayaan proyek.</a:t>
            </a:r>
          </a:p>
          <a:p>
            <a:pPr algn="just"/>
            <a:r>
              <a:rPr lang="en-US" sz="1400"/>
              <a:t>Identitas Digital Desentralisasi: Jelaskan konsep identitas digital desentralisasi dalam Web3. Diskusikan bagaimana pengguna dapat memiliki kendali penuh atas data identitas mereka, memverifikasi diri secara aman, dan berpartisipasi dalam jaringan berbasis identitas yang terpercaya.</a:t>
            </a:r>
          </a:p>
          <a:p>
            <a:pPr algn="just"/>
            <a:r>
              <a:rPr lang="en-US" sz="1400"/>
              <a:t>Aplikasi DeFi: Fokus pada aplikasi keuangan terdesentralisasi (DeFi) dalam Web3. Jelaskan konsep seperti pinjaman dan peminjaman peer-to-peer, pertukaran aset tanpa perantara, likuiditas terdesentralisasi, dan hasil pertanian (yield farming).</a:t>
            </a:r>
          </a:p>
          <a:p>
            <a:pPr algn="just"/>
            <a:r>
              <a:rPr lang="en-US" sz="1400"/>
              <a:t>Interoperabilitas dan Standar Web3: Bahas tantangan dan solusi dalam mencapai interoperabilitas antara berbagai protokol dan jaringan dalam ekosistem Web3. Jelaskan tentang standar seperti ERC-20 dan ERC-721 yang memungkinkan aset digital beroperasi secara lintas-platform.</a:t>
            </a:r>
          </a:p>
          <a:p>
            <a:pPr algn="just"/>
            <a:r>
              <a:rPr lang="en-US" sz="1400"/>
              <a:t>Tantangan dan Masa Depan Web3: Diskusikan tantangan yang dihadapi dalam mengadopsi Web3, seperti skalabilitas, keamanan, dan kepatuhan regulasi. Jelaskan juga tren dan perkembangan terkini dalam ekosistem Web3 serta implikasinya terhadap masa depan Internet</a:t>
            </a:r>
            <a:r>
              <a:rPr lang="en-US" sz="1400" smtClean="0"/>
              <a:t>.</a:t>
            </a:r>
            <a:endParaRPr lang="en-US" sz="1400"/>
          </a:p>
        </p:txBody>
      </p:sp>
    </p:spTree>
    <p:extLst>
      <p:ext uri="{BB962C8B-B14F-4D97-AF65-F5344CB8AC3E}">
        <p14:creationId xmlns:p14="http://schemas.microsoft.com/office/powerpoint/2010/main" val="652953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Perbedaan web 2 dan web 3</a:t>
            </a:r>
            <a:endParaRPr lang="en-US"/>
          </a:p>
        </p:txBody>
      </p:sp>
      <p:sp>
        <p:nvSpPr>
          <p:cNvPr id="3" name="Content Placeholder 2"/>
          <p:cNvSpPr>
            <a:spLocks noGrp="1"/>
          </p:cNvSpPr>
          <p:nvPr>
            <p:ph idx="1"/>
          </p:nvPr>
        </p:nvSpPr>
        <p:spPr>
          <a:xfrm>
            <a:off x="838200" y="1433735"/>
            <a:ext cx="10515600" cy="4351338"/>
          </a:xfrm>
        </p:spPr>
        <p:txBody>
          <a:bodyPr>
            <a:noAutofit/>
          </a:bodyPr>
          <a:lstStyle/>
          <a:p>
            <a:r>
              <a:rPr lang="en-US" sz="1600"/>
              <a:t>Struktur Pusat vs. Desentralisasi: Web2 didasarkan pada struktur pusat, di mana data dan kontrol terkonsentrasi pada entitas sentral seperti perusahaan atau organisasi. Sementara itu, Web3 didasarkan pada prinsip desentralisasi, di mana data dan kontrol didistribusikan di seluruh jaringan peer-to-peer menggunakan teknologi blockchain atau teknologi terdesentralisasi lainnya.</a:t>
            </a:r>
          </a:p>
          <a:p>
            <a:r>
              <a:rPr lang="en-US" sz="1600"/>
              <a:t>Kontrol Data: Pada Web2, pengguna cenderung menyerahkan kendali atas data pribadi mereka kepada perusahaan dan platform yang mereka gunakan. Dalam Web3, pengguna memiliki kendali penuh atas data pribadi mereka dan dapat memilih untuk membagikannya secara selektif atau menggunakan teknologi enkripsi yang memungkinkan privasi yang lebih baik.</a:t>
            </a:r>
          </a:p>
          <a:p>
            <a:r>
              <a:rPr lang="en-US" sz="1600"/>
              <a:t>Perantara vs. Peer-to-Peer: Web2 sering kali melibatkan perantara, seperti platform sosial atau e-commerce, yang berperan sebagai mediator dalam interaksi antara pengguna. Di Web3, transaksi dan pertukaran dapat terjadi secara langsung antara pengguna tanpa perlu perantara, berkat smart contracts dan teknologi terdesentralisasi lainnya.</a:t>
            </a:r>
          </a:p>
          <a:p>
            <a:r>
              <a:rPr lang="en-US" sz="1600"/>
              <a:t>Model Bisnis: Model bisnis Web2 didasarkan pada periklanan dan pengumpulan data pengguna untuk mendapatkan keuntungan. Di Web3, model bisnis dapat didasarkan pada tokenisasi aset, ekonomi kripto, dan insentif ekonomi yang lebih terdesentralisasi.</a:t>
            </a:r>
          </a:p>
          <a:p>
            <a:r>
              <a:rPr lang="en-US" sz="1600"/>
              <a:t>Keamanan dan Keandalan: Web2 rentan terhadap serangan siber, manipulasi data, dan risiko kegagalan sentral. Web3, dengan penggunaan teknologi blockchain yang terdesentralisasi, dapat menyediakan keamanan dan keandalan yang lebih tinggi melalui konsensus dan validasi terdistribusi.</a:t>
            </a:r>
          </a:p>
          <a:p>
            <a:r>
              <a:rPr lang="en-US" sz="1600"/>
              <a:t>Identitas Digital: Web2 sering kali mengandalkan identitas terpusat dan pengguna harus membagikan data pribadi mereka dengan berbagai platform. Web3 memungkinkan identitas digital yang terdesentralisasi, di mana pengguna memiliki kendali penuh atas data identitas mereka dan dapat memverifikasi diri secara aman tanpa bergantung pada entitas pusat</a:t>
            </a:r>
            <a:r>
              <a:rPr lang="en-US" sz="1600" smtClean="0"/>
              <a:t>.</a:t>
            </a:r>
            <a:endParaRPr lang="en-US" sz="1600"/>
          </a:p>
        </p:txBody>
      </p:sp>
    </p:spTree>
    <p:extLst>
      <p:ext uri="{BB962C8B-B14F-4D97-AF65-F5344CB8AC3E}">
        <p14:creationId xmlns:p14="http://schemas.microsoft.com/office/powerpoint/2010/main" val="169093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41543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36037</TotalTime>
  <Words>853</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Web 3</vt:lpstr>
      <vt:lpstr>Apakah web ?</vt:lpstr>
      <vt:lpstr>Perbedaan paling fundamental:</vt:lpstr>
      <vt:lpstr>PowerPoint Presentation</vt:lpstr>
      <vt:lpstr>PowerPoint Presentation</vt:lpstr>
      <vt:lpstr>PowerPoint Presentation</vt:lpstr>
      <vt:lpstr>WEB 3</vt:lpstr>
      <vt:lpstr>Perbedaan web 2 dan web 3</vt:lpstr>
      <vt:lpstr>PowerPoint Presentation</vt:lpstr>
      <vt:lpstr>Aplikasi Sistem Informasi Kampus Berbasis Web3? How?</vt:lpstr>
      <vt:lpstr>Contoh smart contract untuk menyimpan nilai kehadiran ke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7240</dc:creator>
  <cp:lastModifiedBy>7240</cp:lastModifiedBy>
  <cp:revision>28</cp:revision>
  <dcterms:created xsi:type="dcterms:W3CDTF">2023-05-22T07:14:15Z</dcterms:created>
  <dcterms:modified xsi:type="dcterms:W3CDTF">2023-06-18T03:28:02Z</dcterms:modified>
</cp:coreProperties>
</file>