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27" r:id="rId6"/>
    <p:sldId id="326" r:id="rId7"/>
    <p:sldId id="328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BAA"/>
    <a:srgbClr val="F7C0A4"/>
    <a:srgbClr val="57B636"/>
    <a:srgbClr val="E8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ccftech.com/intel-broadwell-e-core-i7-6950x-launch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en.wikipedia.org/wiki/Random-access_memory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id-ID"/>
              <a:t>Automata Seluler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160329"/>
          </a:xfrm>
        </p:spPr>
        <p:txBody>
          <a:bodyPr>
            <a:normAutofit lnSpcReduction="10000"/>
          </a:bodyPr>
          <a:lstStyle/>
          <a:p>
            <a:r>
              <a:rPr lang="id-ID"/>
              <a:t>Cellular Automata</a:t>
            </a:r>
          </a:p>
          <a:p>
            <a:r>
              <a:rPr lang="id-ID"/>
              <a:t>Sebuah cara sederhana menyatakan </a:t>
            </a:r>
            <a:r>
              <a:rPr lang="id-ID" b="1"/>
              <a:t>cara kerja dunia</a:t>
            </a:r>
            <a:r>
              <a:rPr lang="id-ID"/>
              <a:t> dan </a:t>
            </a:r>
            <a:r>
              <a:rPr lang="id-ID" b="1"/>
              <a:t>algoritma</a:t>
            </a:r>
            <a:r>
              <a:rPr lang="id-ID"/>
              <a:t> hanya dalam papan kotak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51245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37602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5821445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6364556" y="2460736"/>
            <a:ext cx="46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0,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5821446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6235321" y="4753434"/>
            <a:ext cx="397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Timpa kode 0 sebelumnya, tulis kode 1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5343241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6071088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rot="5400000">
            <a:off x="4586475" y="673341"/>
            <a:ext cx="1966710" cy="6280165"/>
          </a:xfrm>
          <a:prstGeom prst="bentConnector3">
            <a:avLst>
              <a:gd name="adj1" fmla="val 19232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4516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22078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5924915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705118"/>
            <a:ext cx="1235348" cy="2522965"/>
          </a:xfrm>
          <a:prstGeom prst="bentConnector3">
            <a:avLst>
              <a:gd name="adj1" fmla="val 1251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3E4C5-60EE-4A17-9927-5659E008F823}"/>
              </a:ext>
            </a:extLst>
          </p:cNvPr>
          <p:cNvGrpSpPr/>
          <p:nvPr/>
        </p:nvGrpSpPr>
        <p:grpSpPr>
          <a:xfrm>
            <a:off x="191993" y="2324659"/>
            <a:ext cx="2809994" cy="760918"/>
            <a:chOff x="191993" y="2190189"/>
            <a:chExt cx="2809994" cy="760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494937-7B7A-4F0F-BDD4-13C34E9B26BC}"/>
                </a:ext>
              </a:extLst>
            </p:cNvPr>
            <p:cNvSpPr/>
            <p:nvPr/>
          </p:nvSpPr>
          <p:spPr>
            <a:xfrm>
              <a:off x="191993" y="2190189"/>
              <a:ext cx="1912923" cy="760918"/>
            </a:xfrm>
            <a:prstGeom prst="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EFFE0A-1BBA-4489-B8D4-B124F6A76C95}"/>
                </a:ext>
              </a:extLst>
            </p:cNvPr>
            <p:cNvSpPr txBox="1"/>
            <p:nvPr/>
          </p:nvSpPr>
          <p:spPr>
            <a:xfrm>
              <a:off x="2051128" y="2258005"/>
              <a:ext cx="950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/>
                <a:t>Eksekusi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38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33340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28964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6157620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6700731" y="2460736"/>
            <a:ext cx="46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kosong,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6184515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6598390" y="4753434"/>
            <a:ext cx="37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1 sejajar urutan sel di atas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5574797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6407263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rot="5400000">
            <a:off x="4754562" y="505253"/>
            <a:ext cx="1966710" cy="6616340"/>
          </a:xfrm>
          <a:prstGeom prst="bentConnector3">
            <a:avLst>
              <a:gd name="adj1" fmla="val 26069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8410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6287984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3740537"/>
            <a:ext cx="1235348" cy="1487546"/>
          </a:xfrm>
          <a:prstGeom prst="bentConnector3">
            <a:avLst>
              <a:gd name="adj1" fmla="val 121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3E4C5-60EE-4A17-9927-5659E008F823}"/>
              </a:ext>
            </a:extLst>
          </p:cNvPr>
          <p:cNvGrpSpPr/>
          <p:nvPr/>
        </p:nvGrpSpPr>
        <p:grpSpPr>
          <a:xfrm>
            <a:off x="191993" y="3360078"/>
            <a:ext cx="2809994" cy="760918"/>
            <a:chOff x="191993" y="2190189"/>
            <a:chExt cx="2809994" cy="760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494937-7B7A-4F0F-BDD4-13C34E9B26BC}"/>
                </a:ext>
              </a:extLst>
            </p:cNvPr>
            <p:cNvSpPr/>
            <p:nvPr/>
          </p:nvSpPr>
          <p:spPr>
            <a:xfrm>
              <a:off x="191993" y="2190189"/>
              <a:ext cx="1912923" cy="760918"/>
            </a:xfrm>
            <a:prstGeom prst="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EFFE0A-1BBA-4489-B8D4-B124F6A76C95}"/>
                </a:ext>
              </a:extLst>
            </p:cNvPr>
            <p:cNvSpPr txBox="1"/>
            <p:nvPr/>
          </p:nvSpPr>
          <p:spPr>
            <a:xfrm>
              <a:off x="2051128" y="2258005"/>
              <a:ext cx="950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/>
                <a:t>Eksekusi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94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52226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70956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6493795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7036906" y="2460736"/>
            <a:ext cx="397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0,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6480349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6894224" y="4753434"/>
            <a:ext cx="37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1 sejajar urutan sel di atas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5870631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6743438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4744031" y="515786"/>
            <a:ext cx="1966710" cy="6595277"/>
          </a:xfrm>
          <a:prstGeom prst="bentConnector3">
            <a:avLst>
              <a:gd name="adj1" fmla="val 19916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13179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6583818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678224"/>
            <a:ext cx="1235348" cy="2549859"/>
          </a:xfrm>
          <a:prstGeom prst="bentConnector3">
            <a:avLst>
              <a:gd name="adj1" fmla="val 121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3E4C5-60EE-4A17-9927-5659E008F823}"/>
              </a:ext>
            </a:extLst>
          </p:cNvPr>
          <p:cNvGrpSpPr/>
          <p:nvPr/>
        </p:nvGrpSpPr>
        <p:grpSpPr>
          <a:xfrm>
            <a:off x="191993" y="2297765"/>
            <a:ext cx="2809994" cy="760918"/>
            <a:chOff x="191993" y="2190189"/>
            <a:chExt cx="2809994" cy="760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494937-7B7A-4F0F-BDD4-13C34E9B26BC}"/>
                </a:ext>
              </a:extLst>
            </p:cNvPr>
            <p:cNvSpPr/>
            <p:nvPr/>
          </p:nvSpPr>
          <p:spPr>
            <a:xfrm>
              <a:off x="191993" y="2190189"/>
              <a:ext cx="1912923" cy="760918"/>
            </a:xfrm>
            <a:prstGeom prst="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EFFE0A-1BBA-4489-B8D4-B124F6A76C95}"/>
                </a:ext>
              </a:extLst>
            </p:cNvPr>
            <p:cNvSpPr txBox="1"/>
            <p:nvPr/>
          </p:nvSpPr>
          <p:spPr>
            <a:xfrm>
              <a:off x="2051128" y="2258005"/>
              <a:ext cx="950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/>
                <a:t>Eksekusi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75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56828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5734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6816523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7359634" y="2460736"/>
            <a:ext cx="397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0,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6803077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7216952" y="4753434"/>
            <a:ext cx="37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1 sejajar urutan sel di atas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6193359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7066166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4744031" y="515786"/>
            <a:ext cx="1966710" cy="6595277"/>
          </a:xfrm>
          <a:prstGeom prst="bentConnector3">
            <a:avLst>
              <a:gd name="adj1" fmla="val 19916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6906546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678224"/>
            <a:ext cx="1235348" cy="2549859"/>
          </a:xfrm>
          <a:prstGeom prst="bentConnector3">
            <a:avLst>
              <a:gd name="adj1" fmla="val 121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3E4C5-60EE-4A17-9927-5659E008F823}"/>
              </a:ext>
            </a:extLst>
          </p:cNvPr>
          <p:cNvGrpSpPr/>
          <p:nvPr/>
        </p:nvGrpSpPr>
        <p:grpSpPr>
          <a:xfrm>
            <a:off x="191993" y="2297765"/>
            <a:ext cx="2809994" cy="760918"/>
            <a:chOff x="191993" y="2190189"/>
            <a:chExt cx="2809994" cy="760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494937-7B7A-4F0F-BDD4-13C34E9B26BC}"/>
                </a:ext>
              </a:extLst>
            </p:cNvPr>
            <p:cNvSpPr/>
            <p:nvPr/>
          </p:nvSpPr>
          <p:spPr>
            <a:xfrm>
              <a:off x="191993" y="2190189"/>
              <a:ext cx="1912923" cy="760918"/>
            </a:xfrm>
            <a:prstGeom prst="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EFFE0A-1BBA-4489-B8D4-B124F6A76C95}"/>
                </a:ext>
              </a:extLst>
            </p:cNvPr>
            <p:cNvSpPr txBox="1"/>
            <p:nvPr/>
          </p:nvSpPr>
          <p:spPr>
            <a:xfrm>
              <a:off x="2051128" y="2258005"/>
              <a:ext cx="950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/>
                <a:t>Eksekusi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55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79126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69604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7152699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7695810" y="2460736"/>
            <a:ext cx="397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0,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7125805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7539680" y="4753434"/>
            <a:ext cx="371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1 sejajar urutan sel di atas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6516087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7402342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4744031" y="515786"/>
            <a:ext cx="1966710" cy="6595277"/>
          </a:xfrm>
          <a:prstGeom prst="bentConnector3">
            <a:avLst>
              <a:gd name="adj1" fmla="val 19916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7229274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678224"/>
            <a:ext cx="1235348" cy="2549859"/>
          </a:xfrm>
          <a:prstGeom prst="bentConnector3">
            <a:avLst>
              <a:gd name="adj1" fmla="val 121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3E4C5-60EE-4A17-9927-5659E008F823}"/>
              </a:ext>
            </a:extLst>
          </p:cNvPr>
          <p:cNvGrpSpPr/>
          <p:nvPr/>
        </p:nvGrpSpPr>
        <p:grpSpPr>
          <a:xfrm>
            <a:off x="191993" y="2297765"/>
            <a:ext cx="2809994" cy="760918"/>
            <a:chOff x="191993" y="2190189"/>
            <a:chExt cx="2809994" cy="760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494937-7B7A-4F0F-BDD4-13C34E9B26BC}"/>
                </a:ext>
              </a:extLst>
            </p:cNvPr>
            <p:cNvSpPr/>
            <p:nvPr/>
          </p:nvSpPr>
          <p:spPr>
            <a:xfrm>
              <a:off x="191993" y="2190189"/>
              <a:ext cx="1912923" cy="760918"/>
            </a:xfrm>
            <a:prstGeom prst="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EFFE0A-1BBA-4489-B8D4-B124F6A76C95}"/>
                </a:ext>
              </a:extLst>
            </p:cNvPr>
            <p:cNvSpPr txBox="1"/>
            <p:nvPr/>
          </p:nvSpPr>
          <p:spPr>
            <a:xfrm>
              <a:off x="2051128" y="2258005"/>
              <a:ext cx="950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/>
                <a:t>Eksekusi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97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/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02638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7461980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8005091" y="2460736"/>
            <a:ext cx="418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e, end of file, kode penutup file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7461980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7875855" y="4753434"/>
            <a:ext cx="41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e, end of file, kode penutup file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7090425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7711623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4744031" y="515786"/>
            <a:ext cx="1966710" cy="6595277"/>
          </a:xfrm>
          <a:prstGeom prst="bentConnector3">
            <a:avLst>
              <a:gd name="adj1" fmla="val 19916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2441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63773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7565449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678224"/>
            <a:ext cx="1235348" cy="2549859"/>
          </a:xfrm>
          <a:prstGeom prst="bentConnector3">
            <a:avLst>
              <a:gd name="adj1" fmla="val 121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3E4C5-60EE-4A17-9927-5659E008F823}"/>
              </a:ext>
            </a:extLst>
          </p:cNvPr>
          <p:cNvGrpSpPr/>
          <p:nvPr/>
        </p:nvGrpSpPr>
        <p:grpSpPr>
          <a:xfrm>
            <a:off x="191993" y="2297765"/>
            <a:ext cx="2809994" cy="760918"/>
            <a:chOff x="191993" y="2190189"/>
            <a:chExt cx="2809994" cy="7609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494937-7B7A-4F0F-BDD4-13C34E9B26BC}"/>
                </a:ext>
              </a:extLst>
            </p:cNvPr>
            <p:cNvSpPr/>
            <p:nvPr/>
          </p:nvSpPr>
          <p:spPr>
            <a:xfrm>
              <a:off x="191993" y="2190189"/>
              <a:ext cx="1912923" cy="760918"/>
            </a:xfrm>
            <a:prstGeom prst="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EFFE0A-1BBA-4489-B8D4-B124F6A76C95}"/>
                </a:ext>
              </a:extLst>
            </p:cNvPr>
            <p:cNvSpPr txBox="1"/>
            <p:nvPr/>
          </p:nvSpPr>
          <p:spPr>
            <a:xfrm>
              <a:off x="2051128" y="2258005"/>
              <a:ext cx="950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/>
                <a:t>Eksekusi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40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3B2E-3E92-429E-A7CC-C4019B66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Quis</a:t>
            </a:r>
            <a:endParaRPr lang="en-US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055FC21-1F20-4923-A76F-B2875E9AA877}"/>
              </a:ext>
            </a:extLst>
          </p:cNvPr>
          <p:cNvSpPr/>
          <p:nvPr/>
        </p:nvSpPr>
        <p:spPr>
          <a:xfrm>
            <a:off x="9645425" y="2156575"/>
            <a:ext cx="1116360" cy="119396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chemeClr val="tx1"/>
                </a:solidFill>
              </a:rPr>
              <a:t>0001</a:t>
            </a:r>
          </a:p>
          <a:p>
            <a:pPr algn="ctr"/>
            <a:r>
              <a:rPr lang="id-ID">
                <a:solidFill>
                  <a:schemeClr val="tx1"/>
                </a:solidFill>
              </a:rPr>
              <a:t>1001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3BC7E-DEB7-4C39-92AE-87845BCC793B}"/>
              </a:ext>
            </a:extLst>
          </p:cNvPr>
          <p:cNvSpPr txBox="1"/>
          <p:nvPr/>
        </p:nvSpPr>
        <p:spPr>
          <a:xfrm>
            <a:off x="5050302" y="2560320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file berikut</a:t>
            </a:r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B11F9E-127E-415D-BC9B-49A5210DD05F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7811973" y="1096200"/>
            <a:ext cx="176094" cy="3490809"/>
          </a:xfrm>
          <a:prstGeom prst="bentConnector4">
            <a:avLst>
              <a:gd name="adj1" fmla="val -129817"/>
              <a:gd name="adj2" fmla="val 65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DA411C-4776-46CC-AA0E-AD41F322DEC0}"/>
              </a:ext>
            </a:extLst>
          </p:cNvPr>
          <p:cNvSpPr txBox="1"/>
          <p:nvPr/>
        </p:nvSpPr>
        <p:spPr>
          <a:xfrm>
            <a:off x="5672635" y="4909104"/>
            <a:ext cx="445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Menggunakan set instruksi prosesor berikut</a:t>
            </a:r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693D925-C3AB-46F4-ABBE-51E9CE557F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1974" y="1096200"/>
            <a:ext cx="176094" cy="3490809"/>
          </a:xfrm>
          <a:prstGeom prst="bentConnector4">
            <a:avLst>
              <a:gd name="adj1" fmla="val -129817"/>
              <a:gd name="adj2" fmla="val 65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E73AE9F-58FB-485C-B9C4-356574268E55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5313806" y="2322889"/>
            <a:ext cx="803400" cy="4369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B18A2D2-E60F-4361-AF35-9DC318AC4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766" y="2023388"/>
            <a:ext cx="2485224" cy="392459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7885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C1AB7-FEF5-483A-A077-7A6F267802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Simulasi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prosesor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menggunakan automata seluler, yaitu bagaimana menggunakan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automata seluler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sebagai prosesor yang mengeksekusi program atau Algoritma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694DF79E-12E4-471D-BCC1-E7396AA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5288" y="640080"/>
            <a:ext cx="3602736" cy="3602736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EE733BFF-CBEF-4AF7-ADB8-D8ED77DC2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6057" y="1056239"/>
            <a:ext cx="5302232" cy="27704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4795B-E66F-4F79-ACB0-FE032A0AEB58}"/>
              </a:ext>
            </a:extLst>
          </p:cNvPr>
          <p:cNvSpPr txBox="1"/>
          <p:nvPr/>
        </p:nvSpPr>
        <p:spPr>
          <a:xfrm>
            <a:off x="1374234" y="3850616"/>
            <a:ext cx="2502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3" tooltip="http://wccftech.com/intel-broadwell-e-core-i7-6950x-launc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F7AC9-6B22-4A75-ACCA-717922BFB7FE}"/>
              </a:ext>
            </a:extLst>
          </p:cNvPr>
          <p:cNvSpPr txBox="1"/>
          <p:nvPr/>
        </p:nvSpPr>
        <p:spPr>
          <a:xfrm>
            <a:off x="9238300" y="3768273"/>
            <a:ext cx="2351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5" tooltip="https://en.wikipedia.org/wiki/Random-access_mem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6E0CD-581B-4177-B618-CDC70C8ABD19}"/>
              </a:ext>
            </a:extLst>
          </p:cNvPr>
          <p:cNvSpPr/>
          <p:nvPr/>
        </p:nvSpPr>
        <p:spPr>
          <a:xfrm>
            <a:off x="6556057" y="927847"/>
            <a:ext cx="5302232" cy="331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1758D-40CE-4B29-8DDB-FAC3A01AF250}"/>
              </a:ext>
            </a:extLst>
          </p:cNvPr>
          <p:cNvSpPr/>
          <p:nvPr/>
        </p:nvSpPr>
        <p:spPr>
          <a:xfrm>
            <a:off x="920113" y="927846"/>
            <a:ext cx="3617911" cy="331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5B606F-A0BB-4AD1-88F3-28BCDC582504}"/>
              </a:ext>
            </a:extLst>
          </p:cNvPr>
          <p:cNvGrpSpPr/>
          <p:nvPr/>
        </p:nvGrpSpPr>
        <p:grpSpPr>
          <a:xfrm>
            <a:off x="4538021" y="1192576"/>
            <a:ext cx="2018036" cy="1392749"/>
            <a:chOff x="4538021" y="1192576"/>
            <a:chExt cx="2018036" cy="1392749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78D501D0-1ACA-4D7B-B38F-28B44FCB59F6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4538024" y="1492624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5A4E087-0EB5-49AE-8D3D-116DAF6AC777}"/>
                </a:ext>
              </a:extLst>
            </p:cNvPr>
            <p:cNvCxnSpPr/>
            <p:nvPr/>
          </p:nvCxnSpPr>
          <p:spPr>
            <a:xfrm flipV="1">
              <a:off x="4538023" y="1392608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1148164-A4F4-470B-B48D-978108F52646}"/>
                </a:ext>
              </a:extLst>
            </p:cNvPr>
            <p:cNvCxnSpPr/>
            <p:nvPr/>
          </p:nvCxnSpPr>
          <p:spPr>
            <a:xfrm flipV="1">
              <a:off x="4538022" y="1292592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1DB25E2-C8A9-4243-A840-8407A9CC70A1}"/>
                </a:ext>
              </a:extLst>
            </p:cNvPr>
            <p:cNvCxnSpPr/>
            <p:nvPr/>
          </p:nvCxnSpPr>
          <p:spPr>
            <a:xfrm flipV="1">
              <a:off x="4538021" y="1192576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BEA89D-E102-4B70-8877-3B24AEF0D713}"/>
              </a:ext>
            </a:extLst>
          </p:cNvPr>
          <p:cNvGrpSpPr/>
          <p:nvPr/>
        </p:nvGrpSpPr>
        <p:grpSpPr>
          <a:xfrm>
            <a:off x="4538018" y="1588902"/>
            <a:ext cx="2018036" cy="1392749"/>
            <a:chOff x="4538021" y="1192576"/>
            <a:chExt cx="2018036" cy="139274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3491EF0-FDA9-445E-B6BB-57D30DEE1F67}"/>
                </a:ext>
              </a:extLst>
            </p:cNvPr>
            <p:cNvCxnSpPr/>
            <p:nvPr/>
          </p:nvCxnSpPr>
          <p:spPr>
            <a:xfrm flipV="1">
              <a:off x="4538024" y="1492624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AC4B93E-8491-4718-928B-40C04779DA02}"/>
                </a:ext>
              </a:extLst>
            </p:cNvPr>
            <p:cNvCxnSpPr/>
            <p:nvPr/>
          </p:nvCxnSpPr>
          <p:spPr>
            <a:xfrm flipV="1">
              <a:off x="4538023" y="1392608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DAB1C70-40A8-4611-BFC7-28A74EB20392}"/>
                </a:ext>
              </a:extLst>
            </p:cNvPr>
            <p:cNvCxnSpPr/>
            <p:nvPr/>
          </p:nvCxnSpPr>
          <p:spPr>
            <a:xfrm flipV="1">
              <a:off x="4538022" y="1292592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6D5A13E-A70F-4AA2-B9DF-E2275DDCB952}"/>
                </a:ext>
              </a:extLst>
            </p:cNvPr>
            <p:cNvCxnSpPr/>
            <p:nvPr/>
          </p:nvCxnSpPr>
          <p:spPr>
            <a:xfrm flipV="1">
              <a:off x="4538021" y="1192576"/>
              <a:ext cx="2018033" cy="10927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D0CF32-1976-48B3-9CA2-6B66A48C2743}"/>
              </a:ext>
            </a:extLst>
          </p:cNvPr>
          <p:cNvCxnSpPr/>
          <p:nvPr/>
        </p:nvCxnSpPr>
        <p:spPr>
          <a:xfrm>
            <a:off x="4538018" y="3307976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48881E-0784-4CAB-B8C4-1A9754527179}"/>
              </a:ext>
            </a:extLst>
          </p:cNvPr>
          <p:cNvCxnSpPr/>
          <p:nvPr/>
        </p:nvCxnSpPr>
        <p:spPr>
          <a:xfrm>
            <a:off x="4529054" y="3393141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32871-FDCB-4DEC-951B-007691C0B326}"/>
              </a:ext>
            </a:extLst>
          </p:cNvPr>
          <p:cNvCxnSpPr/>
          <p:nvPr/>
        </p:nvCxnSpPr>
        <p:spPr>
          <a:xfrm>
            <a:off x="4533537" y="3464859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F5F5A5-8C8E-42E0-AE8A-CC9B897E323D}"/>
              </a:ext>
            </a:extLst>
          </p:cNvPr>
          <p:cNvCxnSpPr/>
          <p:nvPr/>
        </p:nvCxnSpPr>
        <p:spPr>
          <a:xfrm>
            <a:off x="4538020" y="3563471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B6A8F7-EBC1-41D0-BA9C-626EF0A3A7CE}"/>
              </a:ext>
            </a:extLst>
          </p:cNvPr>
          <p:cNvCxnSpPr/>
          <p:nvPr/>
        </p:nvCxnSpPr>
        <p:spPr>
          <a:xfrm>
            <a:off x="4529054" y="3648634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ED4B04-E35E-46B7-8338-6DA3D7CF1BDB}"/>
              </a:ext>
            </a:extLst>
          </p:cNvPr>
          <p:cNvCxnSpPr/>
          <p:nvPr/>
        </p:nvCxnSpPr>
        <p:spPr>
          <a:xfrm>
            <a:off x="4529053" y="3741379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4FD083-8F48-4A6F-8DF1-1EE94CABD727}"/>
              </a:ext>
            </a:extLst>
          </p:cNvPr>
          <p:cNvCxnSpPr/>
          <p:nvPr/>
        </p:nvCxnSpPr>
        <p:spPr>
          <a:xfrm>
            <a:off x="4538020" y="3818964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4FB93B-0779-4C51-A06C-86DC861E272E}"/>
              </a:ext>
            </a:extLst>
          </p:cNvPr>
          <p:cNvCxnSpPr/>
          <p:nvPr/>
        </p:nvCxnSpPr>
        <p:spPr>
          <a:xfrm>
            <a:off x="4529056" y="3904129"/>
            <a:ext cx="2018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3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5AEFFD-A872-42D8-94FC-48DC0049716A}"/>
              </a:ext>
            </a:extLst>
          </p:cNvPr>
          <p:cNvSpPr/>
          <p:nvPr/>
        </p:nvSpPr>
        <p:spPr>
          <a:xfrm>
            <a:off x="129503" y="954741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66876"/>
              </p:ext>
            </p:extLst>
          </p:nvPr>
        </p:nvGraphicFramePr>
        <p:xfrm>
          <a:off x="3821953" y="2398337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78220"/>
              </p:ext>
            </p:extLst>
          </p:nvPr>
        </p:nvGraphicFramePr>
        <p:xfrm>
          <a:off x="3821953" y="4589119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22E567A9-88E8-4DBA-B70B-65013D2587A7}"/>
              </a:ext>
            </a:extLst>
          </p:cNvPr>
          <p:cNvSpPr/>
          <p:nvPr/>
        </p:nvSpPr>
        <p:spPr>
          <a:xfrm>
            <a:off x="10650070" y="134471"/>
            <a:ext cx="948765" cy="1365125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id-ID">
                <a:solidFill>
                  <a:schemeClr val="tx1"/>
                </a:solidFill>
              </a:rPr>
              <a:t>110</a:t>
            </a:r>
          </a:p>
          <a:p>
            <a:pPr algn="ctr"/>
            <a:r>
              <a:rPr lang="id-ID">
                <a:solidFill>
                  <a:schemeClr val="tx1"/>
                </a:solidFill>
              </a:rPr>
              <a:t>000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7011D-0D07-4D30-BC22-7D34FC66BA67}"/>
              </a:ext>
            </a:extLst>
          </p:cNvPr>
          <p:cNvSpPr txBox="1"/>
          <p:nvPr/>
        </p:nvSpPr>
        <p:spPr>
          <a:xfrm>
            <a:off x="10515598" y="1489120"/>
            <a:ext cx="15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File program</a:t>
            </a:r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024B63C-E8C2-43E2-80A8-2753BFCE9092}"/>
              </a:ext>
            </a:extLst>
          </p:cNvPr>
          <p:cNvCxnSpPr>
            <a:cxnSpLocks/>
            <a:stCxn id="5" idx="1"/>
            <a:endCxn id="24" idx="0"/>
          </p:cNvCxnSpPr>
          <p:nvPr/>
        </p:nvCxnSpPr>
        <p:spPr>
          <a:xfrm rot="10800000" flipV="1">
            <a:off x="4015442" y="817033"/>
            <a:ext cx="6634628" cy="157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BE59E5-1BD5-4A22-8310-44EF727265A0}"/>
              </a:ext>
            </a:extLst>
          </p:cNvPr>
          <p:cNvSpPr txBox="1"/>
          <p:nvPr/>
        </p:nvSpPr>
        <p:spPr>
          <a:xfrm>
            <a:off x="5671670" y="495982"/>
            <a:ext cx="38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Loading kode program ke memori RAM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2387939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E22BF-8112-482C-9BB4-A226F0DAC7F5}"/>
              </a:ext>
            </a:extLst>
          </p:cNvPr>
          <p:cNvSpPr txBox="1"/>
          <p:nvPr/>
        </p:nvSpPr>
        <p:spPr>
          <a:xfrm>
            <a:off x="5082987" y="3739710"/>
            <a:ext cx="560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 pada titik masuk baca file</a:t>
            </a:r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FA8137-BF98-4FBF-A9A2-2F42A24143D0}"/>
              </a:ext>
            </a:extLst>
          </p:cNvPr>
          <p:cNvCxnSpPr>
            <a:cxnSpLocks/>
            <a:stCxn id="28" idx="1"/>
            <a:endCxn id="31" idx="2"/>
          </p:cNvCxnSpPr>
          <p:nvPr/>
        </p:nvCxnSpPr>
        <p:spPr>
          <a:xfrm rot="10800000">
            <a:off x="3975101" y="3139890"/>
            <a:ext cx="1107887" cy="784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2700897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2DD172-8057-43C9-B0C6-2F9A0CA93338}"/>
              </a:ext>
            </a:extLst>
          </p:cNvPr>
          <p:cNvSpPr txBox="1"/>
          <p:nvPr/>
        </p:nvSpPr>
        <p:spPr>
          <a:xfrm>
            <a:off x="29771" y="614933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ABA9DE4F-C821-4B27-90D4-FEFDE67E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48549"/>
              </p:ext>
            </p:extLst>
          </p:nvPr>
        </p:nvGraphicFramePr>
        <p:xfrm>
          <a:off x="1983337" y="5330799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0" name="Table 38">
            <a:extLst>
              <a:ext uri="{FF2B5EF4-FFF2-40B4-BE49-F238E27FC236}">
                <a16:creationId xmlns:a16="http://schemas.microsoft.com/office/drawing/2014/main" id="{29FDCC72-5164-4067-9C7E-FAC11946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18384"/>
              </p:ext>
            </p:extLst>
          </p:nvPr>
        </p:nvGraphicFramePr>
        <p:xfrm>
          <a:off x="1983337" y="4790055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9B28FBD-63E9-4CD1-8A45-ACCB7ED31AE2}"/>
              </a:ext>
            </a:extLst>
          </p:cNvPr>
          <p:cNvSpPr txBox="1"/>
          <p:nvPr/>
        </p:nvSpPr>
        <p:spPr>
          <a:xfrm>
            <a:off x="292735" y="4786842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735BB3-AC02-484E-A11C-01D97218E7D7}"/>
              </a:ext>
            </a:extLst>
          </p:cNvPr>
          <p:cNvSpPr txBox="1"/>
          <p:nvPr/>
        </p:nvSpPr>
        <p:spPr>
          <a:xfrm>
            <a:off x="280599" y="5311316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D03076-F251-4D08-8F08-52FAA3F2D1A5}"/>
              </a:ext>
            </a:extLst>
          </p:cNvPr>
          <p:cNvSpPr txBox="1"/>
          <p:nvPr/>
        </p:nvSpPr>
        <p:spPr>
          <a:xfrm rot="5400000">
            <a:off x="3332199" y="1472453"/>
            <a:ext cx="16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001 110 000</a:t>
            </a:r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3250222-4F65-4B2F-9C20-0C68FF0C5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70" y="1014860"/>
            <a:ext cx="2009442" cy="31732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DA2B664-0D13-4956-A0D1-7576B3261D7B}"/>
              </a:ext>
            </a:extLst>
          </p:cNvPr>
          <p:cNvSpPr txBox="1"/>
          <p:nvPr/>
        </p:nvSpPr>
        <p:spPr>
          <a:xfrm>
            <a:off x="29771" y="16201"/>
            <a:ext cx="559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Simbol tanda tanya </a:t>
            </a:r>
            <a:r>
              <a:rPr lang="id-ID" b="1"/>
              <a:t>“?”</a:t>
            </a:r>
            <a:r>
              <a:rPr lang="id-ID"/>
              <a:t> artinya boleh 0, 1 atau kosong</a:t>
            </a:r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A66D537-96AB-4A29-8CC3-2E83771B9F25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917964" y="390388"/>
            <a:ext cx="916111" cy="906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41FA17-6E99-4C5A-9968-16AE7BA1061A}"/>
              </a:ext>
            </a:extLst>
          </p:cNvPr>
          <p:cNvSpPr/>
          <p:nvPr/>
        </p:nvSpPr>
        <p:spPr>
          <a:xfrm>
            <a:off x="1527625" y="1301644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BFCA3E-6273-4198-8791-FD341F093BCC}"/>
              </a:ext>
            </a:extLst>
          </p:cNvPr>
          <p:cNvSpPr txBox="1"/>
          <p:nvPr/>
        </p:nvSpPr>
        <p:spPr>
          <a:xfrm>
            <a:off x="8093634" y="3338575"/>
            <a:ext cx="38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Penanda penutup file (kode end of file)</a:t>
            </a:r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27211D6-6FEA-483E-B576-BD638AC92F30}"/>
              </a:ext>
            </a:extLst>
          </p:cNvPr>
          <p:cNvCxnSpPr>
            <a:cxnSpLocks/>
            <a:stCxn id="58" idx="2"/>
            <a:endCxn id="54" idx="1"/>
          </p:cNvCxnSpPr>
          <p:nvPr/>
        </p:nvCxnSpPr>
        <p:spPr>
          <a:xfrm rot="16200000" flipH="1">
            <a:off x="7637480" y="3067087"/>
            <a:ext cx="389368" cy="522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140261B-64C6-4D92-AF70-D6216E908E5F}"/>
              </a:ext>
            </a:extLst>
          </p:cNvPr>
          <p:cNvSpPr/>
          <p:nvPr/>
        </p:nvSpPr>
        <p:spPr>
          <a:xfrm>
            <a:off x="7175500" y="2694881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88672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29073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3867524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4410635" y="2460736"/>
            <a:ext cx="39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0,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3867525" y="4420361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4285506" y="4753434"/>
            <a:ext cx="491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1 ke memori,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3861958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7168" y="2351935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34862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67270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2324659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3970994" y="4677196"/>
            <a:ext cx="314513" cy="26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705118"/>
            <a:ext cx="1235348" cy="2522965"/>
          </a:xfrm>
          <a:prstGeom prst="bentConnector3">
            <a:avLst>
              <a:gd name="adj1" fmla="val 1196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051128" y="2392475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31130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43856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4190252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4733363" y="2460736"/>
            <a:ext cx="39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0,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4207806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4621681" y="4753434"/>
            <a:ext cx="491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1 ke memori, hasil dari register baca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4198133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4439895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2324659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4311275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2705118"/>
            <a:ext cx="1235348" cy="2522965"/>
          </a:xfrm>
          <a:prstGeom prst="bentConnector3">
            <a:avLst>
              <a:gd name="adj1" fmla="val 1196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051128" y="2392475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11614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81104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4512980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5056091" y="2460736"/>
            <a:ext cx="39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1,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4853262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5267137" y="4753434"/>
            <a:ext cx="449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Geser dulu 1 sel lalu tulis kode 0 ke memori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4633246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4762623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5443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30839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1275793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4956731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1656252"/>
            <a:ext cx="1235348" cy="3571831"/>
          </a:xfrm>
          <a:prstGeom prst="bentConnector3">
            <a:avLst>
              <a:gd name="adj1" fmla="val 1185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051128" y="1343609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0143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65205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4853261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5396372" y="2460736"/>
            <a:ext cx="46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kosong,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4853262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5267137" y="4753434"/>
            <a:ext cx="35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Tulis kode 1 ke memori menimpa 0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4178093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102904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4261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61621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3374175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4956731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</p:cNvCxnSpPr>
          <p:nvPr/>
        </p:nvCxnSpPr>
        <p:spPr>
          <a:xfrm>
            <a:off x="2104916" y="3754113"/>
            <a:ext cx="1235348" cy="1473449"/>
          </a:xfrm>
          <a:prstGeom prst="bentConnector3">
            <a:avLst>
              <a:gd name="adj1" fmla="val 121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051128" y="3441991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97975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01761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5175989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5719100" y="2460736"/>
            <a:ext cx="46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1,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5512165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5926040" y="4747804"/>
            <a:ext cx="44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Geser dulu 1 sel lalu tulis kode 0 ke memori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17136"/>
            <a:ext cx="5286581" cy="405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425632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04672"/>
              </p:ext>
            </p:extLst>
          </p:nvPr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84627"/>
              </p:ext>
            </p:extLst>
          </p:nvPr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1275793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5615634" y="4669646"/>
            <a:ext cx="310407" cy="262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1656252"/>
            <a:ext cx="1235348" cy="3571831"/>
          </a:xfrm>
          <a:prstGeom prst="bentConnector3">
            <a:avLst>
              <a:gd name="adj1" fmla="val 1185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051128" y="1343609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DE527F08-59E2-4161-88AA-7E24E3D2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582" y="1014860"/>
            <a:ext cx="2009442" cy="317325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887092-6607-47EF-BD0E-16BAE038A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01569"/>
              </p:ext>
            </p:extLst>
          </p:nvPr>
        </p:nvGraphicFramePr>
        <p:xfrm>
          <a:off x="3821953" y="1443600"/>
          <a:ext cx="8128000" cy="7416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read/baca)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6CBBA6A7-C553-4FC8-8882-F64C502B6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07956"/>
              </p:ext>
            </p:extLst>
          </p:nvPr>
        </p:nvGraphicFramePr>
        <p:xfrm>
          <a:off x="3821953" y="3634382"/>
          <a:ext cx="8128000" cy="741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55304295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159183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0933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77514829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8984172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887806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98845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196234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748419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1529833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985576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60214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8897995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52991408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3594376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50893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67210384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1695783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526484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0225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639321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2290791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6722121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49907132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92836158"/>
                    </a:ext>
                  </a:extLst>
                </a:gridCol>
              </a:tblGrid>
              <a:tr h="370840">
                <a:tc gridSpan="25">
                  <a:txBody>
                    <a:bodyPr/>
                    <a:lstStyle/>
                    <a:p>
                      <a:r>
                        <a:rPr lang="id-ID"/>
                        <a:t>Papan RAM (pita sel memori di dalam RAM, mode tulis/write)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6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1C1510-34D6-4691-AB89-6F349E85374B}"/>
              </a:ext>
            </a:extLst>
          </p:cNvPr>
          <p:cNvSpPr/>
          <p:nvPr/>
        </p:nvSpPr>
        <p:spPr>
          <a:xfrm>
            <a:off x="3620248" y="1433202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EF95E3-0C5A-4A9F-BFD0-596D08F2EF99}"/>
              </a:ext>
            </a:extLst>
          </p:cNvPr>
          <p:cNvSpPr/>
          <p:nvPr/>
        </p:nvSpPr>
        <p:spPr>
          <a:xfrm>
            <a:off x="3579906" y="1746160"/>
            <a:ext cx="790387" cy="4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6B9AE-EFE7-478B-A62A-097666A39AE3}"/>
              </a:ext>
            </a:extLst>
          </p:cNvPr>
          <p:cNvSpPr txBox="1"/>
          <p:nvPr/>
        </p:nvSpPr>
        <p:spPr>
          <a:xfrm>
            <a:off x="4370293" y="112264"/>
            <a:ext cx="311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 kode program di mulai</a:t>
            </a:r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6ACD6A0-C3AB-43E7-9F9E-070064F2668B}"/>
              </a:ext>
            </a:extLst>
          </p:cNvPr>
          <p:cNvSpPr/>
          <p:nvPr/>
        </p:nvSpPr>
        <p:spPr>
          <a:xfrm>
            <a:off x="5498717" y="2241276"/>
            <a:ext cx="206935" cy="256834"/>
          </a:xfrm>
          <a:prstGeom prst="upArrow">
            <a:avLst/>
          </a:prstGeom>
          <a:solidFill>
            <a:srgbClr val="B1DBAA"/>
          </a:solidFill>
          <a:ln>
            <a:solidFill>
              <a:srgbClr val="57B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44CFE-1557-4E4C-8F90-B85A6788B8D8}"/>
              </a:ext>
            </a:extLst>
          </p:cNvPr>
          <p:cNvSpPr txBox="1"/>
          <p:nvPr/>
        </p:nvSpPr>
        <p:spPr>
          <a:xfrm>
            <a:off x="6041828" y="2460736"/>
            <a:ext cx="46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Baca kode 1, pindahkan ke register baca</a:t>
            </a:r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D538060-C894-481E-8968-9C98E2F1C0B9}"/>
              </a:ext>
            </a:extLst>
          </p:cNvPr>
          <p:cNvSpPr/>
          <p:nvPr/>
        </p:nvSpPr>
        <p:spPr>
          <a:xfrm>
            <a:off x="5821446" y="4412812"/>
            <a:ext cx="206935" cy="256834"/>
          </a:xfrm>
          <a:prstGeom prst="upArrow">
            <a:avLst/>
          </a:prstGeom>
          <a:solidFill>
            <a:srgbClr val="F7C0A4"/>
          </a:solidFill>
          <a:ln>
            <a:solidFill>
              <a:srgbClr val="E88B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80BAD-D0BA-41A3-A051-A2D64C032409}"/>
              </a:ext>
            </a:extLst>
          </p:cNvPr>
          <p:cNvSpPr txBox="1"/>
          <p:nvPr/>
        </p:nvSpPr>
        <p:spPr>
          <a:xfrm>
            <a:off x="6235321" y="4753434"/>
            <a:ext cx="449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Geser dulu 1 sel lalu tulis kode 0 ke memori</a:t>
            </a:r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153924-0B19-4754-99BF-794A06E14397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2881345" y="5122766"/>
            <a:ext cx="5602586" cy="400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7A9377-46B6-4E9B-AED7-464F70608E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5748360" y="2351934"/>
            <a:ext cx="147292" cy="439643"/>
          </a:xfrm>
          <a:prstGeom prst="bentConnector2">
            <a:avLst/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BF1321F-4245-4F35-A87D-9C15BFA1CA4C}"/>
              </a:ext>
            </a:extLst>
          </p:cNvPr>
          <p:cNvCxnSpPr>
            <a:cxnSpLocks/>
          </p:cNvCxnSpPr>
          <p:nvPr/>
        </p:nvCxnSpPr>
        <p:spPr>
          <a:xfrm rot="5400000">
            <a:off x="3430353" y="1829670"/>
            <a:ext cx="1966710" cy="3967506"/>
          </a:xfrm>
          <a:prstGeom prst="bentConnector3">
            <a:avLst>
              <a:gd name="adj1" fmla="val 20673"/>
            </a:avLst>
          </a:prstGeom>
          <a:ln>
            <a:solidFill>
              <a:srgbClr val="57B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458BF8C-68AA-40C0-BE5D-85251D1F6D81}"/>
              </a:ext>
            </a:extLst>
          </p:cNvPr>
          <p:cNvSpPr/>
          <p:nvPr/>
        </p:nvSpPr>
        <p:spPr>
          <a:xfrm>
            <a:off x="124315" y="961464"/>
            <a:ext cx="2891118" cy="4935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A6725-9143-4BE2-8B59-8568D30100B3}"/>
              </a:ext>
            </a:extLst>
          </p:cNvPr>
          <p:cNvSpPr txBox="1"/>
          <p:nvPr/>
        </p:nvSpPr>
        <p:spPr>
          <a:xfrm>
            <a:off x="24583" y="621656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Prosesor</a:t>
            </a:r>
            <a:endParaRPr lang="en-US"/>
          </a:p>
        </p:txBody>
      </p:sp>
      <p:graphicFrame>
        <p:nvGraphicFramePr>
          <p:cNvPr id="43" name="Table 38">
            <a:extLst>
              <a:ext uri="{FF2B5EF4-FFF2-40B4-BE49-F238E27FC236}">
                <a16:creationId xmlns:a16="http://schemas.microsoft.com/office/drawing/2014/main" id="{EF237C2F-97A3-4940-9C28-B5010D1E32AF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5337522"/>
          <a:ext cx="903196" cy="3708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C4E670EB-B5E9-49A1-9069-5B35D5FBA4D3}"/>
              </a:ext>
            </a:extLst>
          </p:cNvPr>
          <p:cNvGraphicFramePr>
            <a:graphicFrameLocks noGrp="1"/>
          </p:cNvGraphicFramePr>
          <p:nvPr/>
        </p:nvGraphicFramePr>
        <p:xfrm>
          <a:off x="1978149" y="4796778"/>
          <a:ext cx="903196" cy="3708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51598">
                  <a:extLst>
                    <a:ext uri="{9D8B030D-6E8A-4147-A177-3AD203B41FA5}">
                      <a16:colId xmlns:a16="http://schemas.microsoft.com/office/drawing/2014/main" val="229663928"/>
                    </a:ext>
                  </a:extLst>
                </a:gridCol>
                <a:gridCol w="451598">
                  <a:extLst>
                    <a:ext uri="{9D8B030D-6E8A-4147-A177-3AD203B41FA5}">
                      <a16:colId xmlns:a16="http://schemas.microsoft.com/office/drawing/2014/main" val="108780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26408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4ADC94D-1484-49C6-B26B-19788AE5A2AC}"/>
              </a:ext>
            </a:extLst>
          </p:cNvPr>
          <p:cNvSpPr txBox="1"/>
          <p:nvPr/>
        </p:nvSpPr>
        <p:spPr>
          <a:xfrm>
            <a:off x="287547" y="4793565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chemeClr val="accent5">
                    <a:lumMod val="75000"/>
                  </a:schemeClr>
                </a:solidFill>
              </a:rPr>
              <a:t>baca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1C46AC-F41F-45AE-81A8-AA74989E4F62}"/>
              </a:ext>
            </a:extLst>
          </p:cNvPr>
          <p:cNvSpPr txBox="1"/>
          <p:nvPr/>
        </p:nvSpPr>
        <p:spPr>
          <a:xfrm>
            <a:off x="275411" y="5318039"/>
            <a:ext cx="15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Register </a:t>
            </a:r>
            <a:r>
              <a:rPr lang="id-ID" b="1">
                <a:solidFill>
                  <a:srgbClr val="FF0000"/>
                </a:solidFill>
              </a:rPr>
              <a:t>tulis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494937-7B7A-4F0F-BDD4-13C34E9B26BC}"/>
              </a:ext>
            </a:extLst>
          </p:cNvPr>
          <p:cNvSpPr/>
          <p:nvPr/>
        </p:nvSpPr>
        <p:spPr>
          <a:xfrm>
            <a:off x="191993" y="1275793"/>
            <a:ext cx="1912923" cy="76091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F739191-B7C1-4731-B00A-E86F80C1177E}"/>
              </a:ext>
            </a:extLst>
          </p:cNvPr>
          <p:cNvCxnSpPr>
            <a:cxnSpLocks/>
            <a:stCxn id="32" idx="1"/>
            <a:endCxn id="29" idx="2"/>
          </p:cNvCxnSpPr>
          <p:nvPr/>
        </p:nvCxnSpPr>
        <p:spPr>
          <a:xfrm rot="10800000">
            <a:off x="5924915" y="4669646"/>
            <a:ext cx="310407" cy="268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DE7EA2E-0D91-42FE-8430-843A16062C3A}"/>
              </a:ext>
            </a:extLst>
          </p:cNvPr>
          <p:cNvCxnSpPr>
            <a:cxnSpLocks/>
            <a:stCxn id="39" idx="3"/>
            <a:endCxn id="60" idx="1"/>
          </p:cNvCxnSpPr>
          <p:nvPr/>
        </p:nvCxnSpPr>
        <p:spPr>
          <a:xfrm>
            <a:off x="2104916" y="1656252"/>
            <a:ext cx="1235348" cy="3571831"/>
          </a:xfrm>
          <a:prstGeom prst="bentConnector3">
            <a:avLst>
              <a:gd name="adj1" fmla="val 1185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F8536C05-6620-4CF7-80B0-EC9E8C9B31A0}"/>
              </a:ext>
            </a:extLst>
          </p:cNvPr>
          <p:cNvSpPr/>
          <p:nvPr/>
        </p:nvSpPr>
        <p:spPr>
          <a:xfrm>
            <a:off x="3149521" y="4747804"/>
            <a:ext cx="190743" cy="9605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FFE0A-1BBA-4489-B8D4-B124F6A76C95}"/>
              </a:ext>
            </a:extLst>
          </p:cNvPr>
          <p:cNvSpPr txBox="1"/>
          <p:nvPr/>
        </p:nvSpPr>
        <p:spPr>
          <a:xfrm>
            <a:off x="2051128" y="1343609"/>
            <a:ext cx="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Eksekusi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Office PowerPoint</Application>
  <PresentationFormat>Widescreen</PresentationFormat>
  <Paragraphs>348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Georgia Pro Cond Light</vt:lpstr>
      <vt:lpstr>Speak Pro</vt:lpstr>
      <vt:lpstr>RetrospectVTI</vt:lpstr>
      <vt:lpstr>Automata Seluler 3</vt:lpstr>
      <vt:lpstr>Simulasi prosesor menggunakan automata seluler, yaitu bagaimana menggunakan automata seluler sebagai prosesor yang mengeksekusi program atau Algoritma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2020-06-05T06:01:08Z</dcterms:created>
  <dcterms:modified xsi:type="dcterms:W3CDTF">2020-06-05T12:59:24Z</dcterms:modified>
</cp:coreProperties>
</file>