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Default Extension="png" ContentType="image/png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15731" y="1517726"/>
            <a:ext cx="2580640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0825" y="2547239"/>
            <a:ext cx="5229225" cy="229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04791" y="6374765"/>
            <a:ext cx="3582670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7244" y="6466738"/>
            <a:ext cx="12731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5271" y="2046401"/>
            <a:ext cx="3526154" cy="2839085"/>
          </a:xfrm>
          <a:prstGeom prst="rect"/>
        </p:spPr>
        <p:txBody>
          <a:bodyPr wrap="square" lIns="0" tIns="4559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90"/>
              </a:spcBef>
            </a:pPr>
            <a:r>
              <a:rPr dirty="0" sz="6000" spc="-155">
                <a:latin typeface="Calibri Light"/>
                <a:cs typeface="Calibri Light"/>
              </a:rPr>
              <a:t>AUTOMATA</a:t>
            </a:r>
            <a:endParaRPr sz="6000">
              <a:latin typeface="Calibri Light"/>
              <a:cs typeface="Calibri Light"/>
            </a:endParaRPr>
          </a:p>
          <a:p>
            <a:pPr algn="ctr" marL="728980" marR="722630">
              <a:lnSpc>
                <a:spcPct val="124700"/>
              </a:lnSpc>
              <a:spcBef>
                <a:spcPts val="685"/>
              </a:spcBef>
            </a:pPr>
            <a:r>
              <a:rPr dirty="0" sz="2400" spc="-10"/>
              <a:t>Kuliah</a:t>
            </a:r>
            <a:r>
              <a:rPr dirty="0" sz="2400" spc="-55"/>
              <a:t> </a:t>
            </a:r>
            <a:r>
              <a:rPr dirty="0" sz="2400" spc="-5"/>
              <a:t>pengganti </a:t>
            </a:r>
            <a:r>
              <a:rPr dirty="0" sz="2400" spc="-530"/>
              <a:t> </a:t>
            </a:r>
            <a:r>
              <a:rPr dirty="0" sz="2400" spc="-10"/>
              <a:t>Pengampu: </a:t>
            </a:r>
            <a:r>
              <a:rPr dirty="0" sz="2400" spc="-5"/>
              <a:t> </a:t>
            </a:r>
            <a:r>
              <a:rPr dirty="0" sz="2400"/>
              <a:t>Aslan</a:t>
            </a:r>
            <a:r>
              <a:rPr dirty="0" sz="2400" spc="-15"/>
              <a:t> </a:t>
            </a:r>
            <a:r>
              <a:rPr dirty="0" sz="2400" spc="-5"/>
              <a:t>Alwi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271018"/>
            <a:ext cx="658368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Jika terdapat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lebih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dari </a:t>
            </a:r>
            <a:r>
              <a:rPr dirty="0" sz="2800">
                <a:latin typeface="Calibri"/>
                <a:cs typeface="Calibri"/>
              </a:rPr>
              <a:t>1</a:t>
            </a:r>
            <a:r>
              <a:rPr dirty="0" sz="2800" spc="-5">
                <a:latin typeface="Calibri"/>
                <a:cs typeface="Calibri"/>
              </a:rPr>
              <a:t> head,</a:t>
            </a:r>
            <a:r>
              <a:rPr dirty="0" sz="2800">
                <a:latin typeface="Calibri"/>
                <a:cs typeface="Calibri"/>
              </a:rPr>
              <a:t> misal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2</a:t>
            </a:r>
            <a:r>
              <a:rPr dirty="0" sz="2800" spc="-5">
                <a:latin typeface="Calibri"/>
                <a:cs typeface="Calibri"/>
              </a:rPr>
              <a:t> head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44495" y="1514855"/>
          <a:ext cx="366395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3240"/>
                <a:gridCol w="523239"/>
                <a:gridCol w="523239"/>
                <a:gridCol w="515620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642361" y="3567176"/>
            <a:ext cx="18091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Head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membaca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15972" y="2057400"/>
            <a:ext cx="1301115" cy="2110740"/>
            <a:chOff x="2315972" y="2057400"/>
            <a:chExt cx="1301115" cy="2110740"/>
          </a:xfrm>
        </p:grpSpPr>
        <p:sp>
          <p:nvSpPr>
            <p:cNvPr id="6" name="object 6"/>
            <p:cNvSpPr/>
            <p:nvPr/>
          </p:nvSpPr>
          <p:spPr>
            <a:xfrm>
              <a:off x="2315972" y="2433827"/>
              <a:ext cx="1301115" cy="1734185"/>
            </a:xfrm>
            <a:custGeom>
              <a:avLst/>
              <a:gdLst/>
              <a:ahLst/>
              <a:cxnLst/>
              <a:rect l="l" t="t" r="r" b="b"/>
              <a:pathLst>
                <a:path w="1301114" h="1734185">
                  <a:moveTo>
                    <a:pt x="354075" y="538226"/>
                  </a:moveTo>
                  <a:lnTo>
                    <a:pt x="0" y="538226"/>
                  </a:lnTo>
                  <a:lnTo>
                    <a:pt x="0" y="1733931"/>
                  </a:lnTo>
                  <a:lnTo>
                    <a:pt x="1261364" y="1733931"/>
                  </a:lnTo>
                  <a:lnTo>
                    <a:pt x="1261364" y="1714119"/>
                  </a:lnTo>
                  <a:lnTo>
                    <a:pt x="39623" y="1714119"/>
                  </a:lnTo>
                  <a:lnTo>
                    <a:pt x="19811" y="1694307"/>
                  </a:lnTo>
                  <a:lnTo>
                    <a:pt x="39623" y="1694307"/>
                  </a:lnTo>
                  <a:lnTo>
                    <a:pt x="39623" y="577850"/>
                  </a:lnTo>
                  <a:lnTo>
                    <a:pt x="19811" y="577850"/>
                  </a:lnTo>
                  <a:lnTo>
                    <a:pt x="39623" y="558038"/>
                  </a:lnTo>
                  <a:lnTo>
                    <a:pt x="354075" y="558038"/>
                  </a:lnTo>
                  <a:lnTo>
                    <a:pt x="354075" y="538226"/>
                  </a:lnTo>
                  <a:close/>
                </a:path>
                <a:path w="1301114" h="1734185">
                  <a:moveTo>
                    <a:pt x="39623" y="1694307"/>
                  </a:moveTo>
                  <a:lnTo>
                    <a:pt x="19811" y="1694307"/>
                  </a:lnTo>
                  <a:lnTo>
                    <a:pt x="39623" y="1714119"/>
                  </a:lnTo>
                  <a:lnTo>
                    <a:pt x="39623" y="1694307"/>
                  </a:lnTo>
                  <a:close/>
                </a:path>
                <a:path w="1301114" h="1734185">
                  <a:moveTo>
                    <a:pt x="1221739" y="1694307"/>
                  </a:moveTo>
                  <a:lnTo>
                    <a:pt x="39623" y="1694307"/>
                  </a:lnTo>
                  <a:lnTo>
                    <a:pt x="39623" y="1714119"/>
                  </a:lnTo>
                  <a:lnTo>
                    <a:pt x="1221739" y="1714119"/>
                  </a:lnTo>
                  <a:lnTo>
                    <a:pt x="1221739" y="1694307"/>
                  </a:lnTo>
                  <a:close/>
                </a:path>
                <a:path w="1301114" h="1734185">
                  <a:moveTo>
                    <a:pt x="1221739" y="1540952"/>
                  </a:moveTo>
                  <a:lnTo>
                    <a:pt x="1221739" y="1714119"/>
                  </a:lnTo>
                  <a:lnTo>
                    <a:pt x="1241552" y="1694307"/>
                  </a:lnTo>
                  <a:lnTo>
                    <a:pt x="1261364" y="1694307"/>
                  </a:lnTo>
                  <a:lnTo>
                    <a:pt x="1261364" y="1544955"/>
                  </a:lnTo>
                  <a:lnTo>
                    <a:pt x="1241552" y="1544955"/>
                  </a:lnTo>
                  <a:lnTo>
                    <a:pt x="1221739" y="1540952"/>
                  </a:lnTo>
                  <a:close/>
                </a:path>
                <a:path w="1301114" h="1734185">
                  <a:moveTo>
                    <a:pt x="1261364" y="1694307"/>
                  </a:moveTo>
                  <a:lnTo>
                    <a:pt x="1241552" y="1694307"/>
                  </a:lnTo>
                  <a:lnTo>
                    <a:pt x="1221739" y="1714119"/>
                  </a:lnTo>
                  <a:lnTo>
                    <a:pt x="1261364" y="1714119"/>
                  </a:lnTo>
                  <a:lnTo>
                    <a:pt x="1261364" y="1694307"/>
                  </a:lnTo>
                  <a:close/>
                </a:path>
                <a:path w="1301114" h="1734185">
                  <a:moveTo>
                    <a:pt x="1261364" y="1485519"/>
                  </a:moveTo>
                  <a:lnTo>
                    <a:pt x="1221739" y="1485519"/>
                  </a:lnTo>
                  <a:lnTo>
                    <a:pt x="1221739" y="1540952"/>
                  </a:lnTo>
                  <a:lnTo>
                    <a:pt x="1241552" y="1544955"/>
                  </a:lnTo>
                  <a:lnTo>
                    <a:pt x="1261318" y="1540952"/>
                  </a:lnTo>
                  <a:lnTo>
                    <a:pt x="1261364" y="1485519"/>
                  </a:lnTo>
                  <a:close/>
                </a:path>
                <a:path w="1301114" h="1734185">
                  <a:moveTo>
                    <a:pt x="1261364" y="1540943"/>
                  </a:moveTo>
                  <a:lnTo>
                    <a:pt x="1241552" y="1544955"/>
                  </a:lnTo>
                  <a:lnTo>
                    <a:pt x="1261364" y="1544955"/>
                  </a:lnTo>
                  <a:lnTo>
                    <a:pt x="1261364" y="1540943"/>
                  </a:lnTo>
                  <a:close/>
                </a:path>
                <a:path w="1301114" h="1734185">
                  <a:moveTo>
                    <a:pt x="1241552" y="1426083"/>
                  </a:moveTo>
                  <a:lnTo>
                    <a:pt x="1218388" y="1430744"/>
                  </a:lnTo>
                  <a:lnTo>
                    <a:pt x="1199499" y="1443466"/>
                  </a:lnTo>
                  <a:lnTo>
                    <a:pt x="1186777" y="1462355"/>
                  </a:lnTo>
                  <a:lnTo>
                    <a:pt x="1182115" y="1485519"/>
                  </a:lnTo>
                  <a:lnTo>
                    <a:pt x="1186777" y="1508629"/>
                  </a:lnTo>
                  <a:lnTo>
                    <a:pt x="1199499" y="1527524"/>
                  </a:lnTo>
                  <a:lnTo>
                    <a:pt x="1218388" y="1540275"/>
                  </a:lnTo>
                  <a:lnTo>
                    <a:pt x="1221739" y="1540952"/>
                  </a:lnTo>
                  <a:lnTo>
                    <a:pt x="1221739" y="1485519"/>
                  </a:lnTo>
                  <a:lnTo>
                    <a:pt x="1300988" y="1485519"/>
                  </a:lnTo>
                  <a:lnTo>
                    <a:pt x="1296308" y="1462355"/>
                  </a:lnTo>
                  <a:lnTo>
                    <a:pt x="1283557" y="1443466"/>
                  </a:lnTo>
                  <a:lnTo>
                    <a:pt x="1264662" y="1430744"/>
                  </a:lnTo>
                  <a:lnTo>
                    <a:pt x="1241552" y="1426083"/>
                  </a:lnTo>
                  <a:close/>
                </a:path>
                <a:path w="1301114" h="1734185">
                  <a:moveTo>
                    <a:pt x="1300988" y="1485519"/>
                  </a:moveTo>
                  <a:lnTo>
                    <a:pt x="1261364" y="1485519"/>
                  </a:lnTo>
                  <a:lnTo>
                    <a:pt x="1261364" y="1540943"/>
                  </a:lnTo>
                  <a:lnTo>
                    <a:pt x="1264662" y="1540275"/>
                  </a:lnTo>
                  <a:lnTo>
                    <a:pt x="1283557" y="1527524"/>
                  </a:lnTo>
                  <a:lnTo>
                    <a:pt x="1296308" y="1508629"/>
                  </a:lnTo>
                  <a:lnTo>
                    <a:pt x="1300988" y="1485519"/>
                  </a:lnTo>
                  <a:close/>
                </a:path>
                <a:path w="1301114" h="1734185">
                  <a:moveTo>
                    <a:pt x="39623" y="558038"/>
                  </a:moveTo>
                  <a:lnTo>
                    <a:pt x="19811" y="577850"/>
                  </a:lnTo>
                  <a:lnTo>
                    <a:pt x="39623" y="577850"/>
                  </a:lnTo>
                  <a:lnTo>
                    <a:pt x="39623" y="558038"/>
                  </a:lnTo>
                  <a:close/>
                </a:path>
                <a:path w="1301114" h="1734185">
                  <a:moveTo>
                    <a:pt x="393700" y="538226"/>
                  </a:moveTo>
                  <a:lnTo>
                    <a:pt x="373888" y="538226"/>
                  </a:lnTo>
                  <a:lnTo>
                    <a:pt x="354075" y="558038"/>
                  </a:lnTo>
                  <a:lnTo>
                    <a:pt x="39623" y="558038"/>
                  </a:lnTo>
                  <a:lnTo>
                    <a:pt x="39623" y="577850"/>
                  </a:lnTo>
                  <a:lnTo>
                    <a:pt x="393700" y="577850"/>
                  </a:lnTo>
                  <a:lnTo>
                    <a:pt x="393700" y="538226"/>
                  </a:lnTo>
                  <a:close/>
                </a:path>
                <a:path w="1301114" h="1734185">
                  <a:moveTo>
                    <a:pt x="393700" y="99060"/>
                  </a:moveTo>
                  <a:lnTo>
                    <a:pt x="354075" y="99060"/>
                  </a:lnTo>
                  <a:lnTo>
                    <a:pt x="354075" y="558038"/>
                  </a:lnTo>
                  <a:lnTo>
                    <a:pt x="373888" y="538226"/>
                  </a:lnTo>
                  <a:lnTo>
                    <a:pt x="393700" y="538226"/>
                  </a:lnTo>
                  <a:lnTo>
                    <a:pt x="393700" y="99060"/>
                  </a:lnTo>
                  <a:close/>
                </a:path>
                <a:path w="1301114" h="1734185">
                  <a:moveTo>
                    <a:pt x="373888" y="0"/>
                  </a:moveTo>
                  <a:lnTo>
                    <a:pt x="314451" y="118872"/>
                  </a:lnTo>
                  <a:lnTo>
                    <a:pt x="354075" y="118872"/>
                  </a:lnTo>
                  <a:lnTo>
                    <a:pt x="354075" y="99060"/>
                  </a:lnTo>
                  <a:lnTo>
                    <a:pt x="423417" y="99060"/>
                  </a:lnTo>
                  <a:lnTo>
                    <a:pt x="373888" y="0"/>
                  </a:lnTo>
                  <a:close/>
                </a:path>
                <a:path w="1301114" h="1734185">
                  <a:moveTo>
                    <a:pt x="423417" y="99060"/>
                  </a:moveTo>
                  <a:lnTo>
                    <a:pt x="393700" y="99060"/>
                  </a:lnTo>
                  <a:lnTo>
                    <a:pt x="393700" y="118872"/>
                  </a:lnTo>
                  <a:lnTo>
                    <a:pt x="433323" y="118872"/>
                  </a:lnTo>
                  <a:lnTo>
                    <a:pt x="423417" y="990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90216" y="2063495"/>
              <a:ext cx="396240" cy="368935"/>
            </a:xfrm>
            <a:custGeom>
              <a:avLst/>
              <a:gdLst/>
              <a:ahLst/>
              <a:cxnLst/>
              <a:rect l="l" t="t" r="r" b="b"/>
              <a:pathLst>
                <a:path w="396239" h="368935">
                  <a:moveTo>
                    <a:pt x="198119" y="0"/>
                  </a:moveTo>
                  <a:lnTo>
                    <a:pt x="0" y="184403"/>
                  </a:lnTo>
                  <a:lnTo>
                    <a:pt x="99059" y="184403"/>
                  </a:lnTo>
                  <a:lnTo>
                    <a:pt x="99059" y="368807"/>
                  </a:lnTo>
                  <a:lnTo>
                    <a:pt x="297179" y="368807"/>
                  </a:lnTo>
                  <a:lnTo>
                    <a:pt x="297179" y="184403"/>
                  </a:lnTo>
                  <a:lnTo>
                    <a:pt x="396239" y="184403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90216" y="2063495"/>
              <a:ext cx="396240" cy="368935"/>
            </a:xfrm>
            <a:custGeom>
              <a:avLst/>
              <a:gdLst/>
              <a:ahLst/>
              <a:cxnLst/>
              <a:rect l="l" t="t" r="r" b="b"/>
              <a:pathLst>
                <a:path w="396239" h="368935">
                  <a:moveTo>
                    <a:pt x="0" y="184403"/>
                  </a:moveTo>
                  <a:lnTo>
                    <a:pt x="198119" y="0"/>
                  </a:lnTo>
                  <a:lnTo>
                    <a:pt x="396239" y="184403"/>
                  </a:lnTo>
                  <a:lnTo>
                    <a:pt x="297179" y="184403"/>
                  </a:lnTo>
                  <a:lnTo>
                    <a:pt x="297179" y="368807"/>
                  </a:lnTo>
                  <a:lnTo>
                    <a:pt x="99059" y="368807"/>
                  </a:lnTo>
                  <a:lnTo>
                    <a:pt x="99059" y="184403"/>
                  </a:lnTo>
                  <a:lnTo>
                    <a:pt x="0" y="18440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618613" y="212877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5546" y="3567176"/>
            <a:ext cx="1819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Head </a:t>
            </a:r>
            <a:r>
              <a:rPr dirty="0" sz="1800">
                <a:latin typeface="Calibri"/>
                <a:cs typeface="Calibri"/>
              </a:rPr>
              <a:t>2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membaca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37252" y="2057400"/>
            <a:ext cx="1306830" cy="2110740"/>
            <a:chOff x="4937252" y="2057400"/>
            <a:chExt cx="1306830" cy="2110740"/>
          </a:xfrm>
        </p:grpSpPr>
        <p:sp>
          <p:nvSpPr>
            <p:cNvPr id="12" name="object 12"/>
            <p:cNvSpPr/>
            <p:nvPr/>
          </p:nvSpPr>
          <p:spPr>
            <a:xfrm>
              <a:off x="4937252" y="2433827"/>
              <a:ext cx="1306830" cy="1734185"/>
            </a:xfrm>
            <a:custGeom>
              <a:avLst/>
              <a:gdLst/>
              <a:ahLst/>
              <a:cxnLst/>
              <a:rect l="l" t="t" r="r" b="b"/>
              <a:pathLst>
                <a:path w="1306829" h="1734185">
                  <a:moveTo>
                    <a:pt x="354075" y="538226"/>
                  </a:moveTo>
                  <a:lnTo>
                    <a:pt x="0" y="538226"/>
                  </a:lnTo>
                  <a:lnTo>
                    <a:pt x="0" y="1733931"/>
                  </a:lnTo>
                  <a:lnTo>
                    <a:pt x="1266952" y="1733931"/>
                  </a:lnTo>
                  <a:lnTo>
                    <a:pt x="1266952" y="1714119"/>
                  </a:lnTo>
                  <a:lnTo>
                    <a:pt x="39624" y="1714119"/>
                  </a:lnTo>
                  <a:lnTo>
                    <a:pt x="19812" y="1694307"/>
                  </a:lnTo>
                  <a:lnTo>
                    <a:pt x="39624" y="1694307"/>
                  </a:lnTo>
                  <a:lnTo>
                    <a:pt x="39624" y="577850"/>
                  </a:lnTo>
                  <a:lnTo>
                    <a:pt x="19812" y="577850"/>
                  </a:lnTo>
                  <a:lnTo>
                    <a:pt x="39624" y="558038"/>
                  </a:lnTo>
                  <a:lnTo>
                    <a:pt x="354075" y="558038"/>
                  </a:lnTo>
                  <a:lnTo>
                    <a:pt x="354075" y="538226"/>
                  </a:lnTo>
                  <a:close/>
                </a:path>
                <a:path w="1306829" h="1734185">
                  <a:moveTo>
                    <a:pt x="39624" y="1694307"/>
                  </a:moveTo>
                  <a:lnTo>
                    <a:pt x="19812" y="1694307"/>
                  </a:lnTo>
                  <a:lnTo>
                    <a:pt x="39624" y="1714119"/>
                  </a:lnTo>
                  <a:lnTo>
                    <a:pt x="39624" y="1694307"/>
                  </a:lnTo>
                  <a:close/>
                </a:path>
                <a:path w="1306829" h="1734185">
                  <a:moveTo>
                    <a:pt x="1227327" y="1694307"/>
                  </a:moveTo>
                  <a:lnTo>
                    <a:pt x="39624" y="1694307"/>
                  </a:lnTo>
                  <a:lnTo>
                    <a:pt x="39624" y="1714119"/>
                  </a:lnTo>
                  <a:lnTo>
                    <a:pt x="1227327" y="1714119"/>
                  </a:lnTo>
                  <a:lnTo>
                    <a:pt x="1227327" y="1694307"/>
                  </a:lnTo>
                  <a:close/>
                </a:path>
                <a:path w="1306829" h="1734185">
                  <a:moveTo>
                    <a:pt x="1227327" y="1540952"/>
                  </a:moveTo>
                  <a:lnTo>
                    <a:pt x="1227327" y="1714119"/>
                  </a:lnTo>
                  <a:lnTo>
                    <a:pt x="1247139" y="1694307"/>
                  </a:lnTo>
                  <a:lnTo>
                    <a:pt x="1266952" y="1694307"/>
                  </a:lnTo>
                  <a:lnTo>
                    <a:pt x="1266952" y="1544955"/>
                  </a:lnTo>
                  <a:lnTo>
                    <a:pt x="1247139" y="1544955"/>
                  </a:lnTo>
                  <a:lnTo>
                    <a:pt x="1227327" y="1540952"/>
                  </a:lnTo>
                  <a:close/>
                </a:path>
                <a:path w="1306829" h="1734185">
                  <a:moveTo>
                    <a:pt x="1266952" y="1694307"/>
                  </a:moveTo>
                  <a:lnTo>
                    <a:pt x="1247139" y="1694307"/>
                  </a:lnTo>
                  <a:lnTo>
                    <a:pt x="1227327" y="1714119"/>
                  </a:lnTo>
                  <a:lnTo>
                    <a:pt x="1266952" y="1714119"/>
                  </a:lnTo>
                  <a:lnTo>
                    <a:pt x="1266952" y="1694307"/>
                  </a:lnTo>
                  <a:close/>
                </a:path>
                <a:path w="1306829" h="1734185">
                  <a:moveTo>
                    <a:pt x="1266952" y="1485519"/>
                  </a:moveTo>
                  <a:lnTo>
                    <a:pt x="1227327" y="1485519"/>
                  </a:lnTo>
                  <a:lnTo>
                    <a:pt x="1227327" y="1540952"/>
                  </a:lnTo>
                  <a:lnTo>
                    <a:pt x="1247139" y="1544955"/>
                  </a:lnTo>
                  <a:lnTo>
                    <a:pt x="1266906" y="1540952"/>
                  </a:lnTo>
                  <a:lnTo>
                    <a:pt x="1266952" y="1485519"/>
                  </a:lnTo>
                  <a:close/>
                </a:path>
                <a:path w="1306829" h="1734185">
                  <a:moveTo>
                    <a:pt x="1266952" y="1540943"/>
                  </a:moveTo>
                  <a:lnTo>
                    <a:pt x="1247139" y="1544955"/>
                  </a:lnTo>
                  <a:lnTo>
                    <a:pt x="1266952" y="1544955"/>
                  </a:lnTo>
                  <a:lnTo>
                    <a:pt x="1266952" y="1540943"/>
                  </a:lnTo>
                  <a:close/>
                </a:path>
                <a:path w="1306829" h="1734185">
                  <a:moveTo>
                    <a:pt x="1247139" y="1426083"/>
                  </a:moveTo>
                  <a:lnTo>
                    <a:pt x="1223976" y="1430744"/>
                  </a:lnTo>
                  <a:lnTo>
                    <a:pt x="1205087" y="1443466"/>
                  </a:lnTo>
                  <a:lnTo>
                    <a:pt x="1192365" y="1462355"/>
                  </a:lnTo>
                  <a:lnTo>
                    <a:pt x="1187703" y="1485519"/>
                  </a:lnTo>
                  <a:lnTo>
                    <a:pt x="1192365" y="1508629"/>
                  </a:lnTo>
                  <a:lnTo>
                    <a:pt x="1205087" y="1527524"/>
                  </a:lnTo>
                  <a:lnTo>
                    <a:pt x="1223976" y="1540275"/>
                  </a:lnTo>
                  <a:lnTo>
                    <a:pt x="1227327" y="1540952"/>
                  </a:lnTo>
                  <a:lnTo>
                    <a:pt x="1227327" y="1485519"/>
                  </a:lnTo>
                  <a:lnTo>
                    <a:pt x="1306576" y="1485519"/>
                  </a:lnTo>
                  <a:lnTo>
                    <a:pt x="1301896" y="1462355"/>
                  </a:lnTo>
                  <a:lnTo>
                    <a:pt x="1289145" y="1443466"/>
                  </a:lnTo>
                  <a:lnTo>
                    <a:pt x="1270250" y="1430744"/>
                  </a:lnTo>
                  <a:lnTo>
                    <a:pt x="1247139" y="1426083"/>
                  </a:lnTo>
                  <a:close/>
                </a:path>
                <a:path w="1306829" h="1734185">
                  <a:moveTo>
                    <a:pt x="1306576" y="1485519"/>
                  </a:moveTo>
                  <a:lnTo>
                    <a:pt x="1266952" y="1485519"/>
                  </a:lnTo>
                  <a:lnTo>
                    <a:pt x="1266952" y="1540943"/>
                  </a:lnTo>
                  <a:lnTo>
                    <a:pt x="1270250" y="1540275"/>
                  </a:lnTo>
                  <a:lnTo>
                    <a:pt x="1289145" y="1527524"/>
                  </a:lnTo>
                  <a:lnTo>
                    <a:pt x="1301896" y="1508629"/>
                  </a:lnTo>
                  <a:lnTo>
                    <a:pt x="1306576" y="1485519"/>
                  </a:lnTo>
                  <a:close/>
                </a:path>
                <a:path w="1306829" h="1734185">
                  <a:moveTo>
                    <a:pt x="39624" y="558038"/>
                  </a:moveTo>
                  <a:lnTo>
                    <a:pt x="19812" y="577850"/>
                  </a:lnTo>
                  <a:lnTo>
                    <a:pt x="39624" y="577850"/>
                  </a:lnTo>
                  <a:lnTo>
                    <a:pt x="39624" y="558038"/>
                  </a:lnTo>
                  <a:close/>
                </a:path>
                <a:path w="1306829" h="1734185">
                  <a:moveTo>
                    <a:pt x="393700" y="538226"/>
                  </a:moveTo>
                  <a:lnTo>
                    <a:pt x="373888" y="538226"/>
                  </a:lnTo>
                  <a:lnTo>
                    <a:pt x="354075" y="558038"/>
                  </a:lnTo>
                  <a:lnTo>
                    <a:pt x="39624" y="558038"/>
                  </a:lnTo>
                  <a:lnTo>
                    <a:pt x="39624" y="577850"/>
                  </a:lnTo>
                  <a:lnTo>
                    <a:pt x="393700" y="577850"/>
                  </a:lnTo>
                  <a:lnTo>
                    <a:pt x="393700" y="538226"/>
                  </a:lnTo>
                  <a:close/>
                </a:path>
                <a:path w="1306829" h="1734185">
                  <a:moveTo>
                    <a:pt x="393700" y="99060"/>
                  </a:moveTo>
                  <a:lnTo>
                    <a:pt x="354075" y="99060"/>
                  </a:lnTo>
                  <a:lnTo>
                    <a:pt x="354075" y="558038"/>
                  </a:lnTo>
                  <a:lnTo>
                    <a:pt x="373888" y="538226"/>
                  </a:lnTo>
                  <a:lnTo>
                    <a:pt x="393700" y="538226"/>
                  </a:lnTo>
                  <a:lnTo>
                    <a:pt x="393700" y="99060"/>
                  </a:lnTo>
                  <a:close/>
                </a:path>
                <a:path w="1306829" h="1734185">
                  <a:moveTo>
                    <a:pt x="373888" y="0"/>
                  </a:moveTo>
                  <a:lnTo>
                    <a:pt x="314451" y="118872"/>
                  </a:lnTo>
                  <a:lnTo>
                    <a:pt x="354075" y="118872"/>
                  </a:lnTo>
                  <a:lnTo>
                    <a:pt x="354075" y="99060"/>
                  </a:lnTo>
                  <a:lnTo>
                    <a:pt x="423418" y="99060"/>
                  </a:lnTo>
                  <a:lnTo>
                    <a:pt x="373888" y="0"/>
                  </a:lnTo>
                  <a:close/>
                </a:path>
                <a:path w="1306829" h="1734185">
                  <a:moveTo>
                    <a:pt x="423418" y="99060"/>
                  </a:moveTo>
                  <a:lnTo>
                    <a:pt x="393700" y="99060"/>
                  </a:lnTo>
                  <a:lnTo>
                    <a:pt x="393700" y="118872"/>
                  </a:lnTo>
                  <a:lnTo>
                    <a:pt x="433324" y="118872"/>
                  </a:lnTo>
                  <a:lnTo>
                    <a:pt x="423418" y="990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114544" y="2063495"/>
              <a:ext cx="393700" cy="368935"/>
            </a:xfrm>
            <a:custGeom>
              <a:avLst/>
              <a:gdLst/>
              <a:ahLst/>
              <a:cxnLst/>
              <a:rect l="l" t="t" r="r" b="b"/>
              <a:pathLst>
                <a:path w="393700" h="368935">
                  <a:moveTo>
                    <a:pt x="196595" y="0"/>
                  </a:moveTo>
                  <a:lnTo>
                    <a:pt x="0" y="184403"/>
                  </a:lnTo>
                  <a:lnTo>
                    <a:pt x="98297" y="184403"/>
                  </a:lnTo>
                  <a:lnTo>
                    <a:pt x="98297" y="368807"/>
                  </a:lnTo>
                  <a:lnTo>
                    <a:pt x="294893" y="368807"/>
                  </a:lnTo>
                  <a:lnTo>
                    <a:pt x="294893" y="184403"/>
                  </a:lnTo>
                  <a:lnTo>
                    <a:pt x="393191" y="184403"/>
                  </a:lnTo>
                  <a:lnTo>
                    <a:pt x="19659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14544" y="2063495"/>
              <a:ext cx="393700" cy="368935"/>
            </a:xfrm>
            <a:custGeom>
              <a:avLst/>
              <a:gdLst/>
              <a:ahLst/>
              <a:cxnLst/>
              <a:rect l="l" t="t" r="r" b="b"/>
              <a:pathLst>
                <a:path w="393700" h="368935">
                  <a:moveTo>
                    <a:pt x="0" y="184403"/>
                  </a:moveTo>
                  <a:lnTo>
                    <a:pt x="196595" y="0"/>
                  </a:lnTo>
                  <a:lnTo>
                    <a:pt x="393191" y="184403"/>
                  </a:lnTo>
                  <a:lnTo>
                    <a:pt x="294893" y="184403"/>
                  </a:lnTo>
                  <a:lnTo>
                    <a:pt x="294893" y="368807"/>
                  </a:lnTo>
                  <a:lnTo>
                    <a:pt x="98297" y="368807"/>
                  </a:lnTo>
                  <a:lnTo>
                    <a:pt x="98297" y="184403"/>
                  </a:lnTo>
                  <a:lnTo>
                    <a:pt x="0" y="18440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241797" y="212877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271018"/>
            <a:ext cx="548322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Jika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terdapat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lebih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2</a:t>
            </a:r>
            <a:r>
              <a:rPr dirty="0" sz="2800" spc="-10">
                <a:latin typeface="Calibri"/>
                <a:cs typeface="Calibri"/>
              </a:rPr>
              <a:t> pita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(multipita):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44495" y="1514855"/>
          <a:ext cx="366395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3240"/>
                <a:gridCol w="523239"/>
                <a:gridCol w="523239"/>
                <a:gridCol w="515620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203704" y="2057400"/>
            <a:ext cx="688975" cy="3070860"/>
            <a:chOff x="2203704" y="2057400"/>
            <a:chExt cx="688975" cy="3070860"/>
          </a:xfrm>
        </p:grpSpPr>
        <p:sp>
          <p:nvSpPr>
            <p:cNvPr id="5" name="object 5"/>
            <p:cNvSpPr/>
            <p:nvPr/>
          </p:nvSpPr>
          <p:spPr>
            <a:xfrm>
              <a:off x="2203704" y="2188463"/>
              <a:ext cx="307975" cy="2940050"/>
            </a:xfrm>
            <a:custGeom>
              <a:avLst/>
              <a:gdLst/>
              <a:ahLst/>
              <a:cxnLst/>
              <a:rect l="l" t="t" r="r" b="b"/>
              <a:pathLst>
                <a:path w="307975" h="2940050">
                  <a:moveTo>
                    <a:pt x="248412" y="2820797"/>
                  </a:moveTo>
                  <a:lnTo>
                    <a:pt x="225301" y="2825476"/>
                  </a:lnTo>
                  <a:lnTo>
                    <a:pt x="206406" y="2838227"/>
                  </a:lnTo>
                  <a:lnTo>
                    <a:pt x="193655" y="2857122"/>
                  </a:lnTo>
                  <a:lnTo>
                    <a:pt x="188975" y="2880233"/>
                  </a:lnTo>
                  <a:lnTo>
                    <a:pt x="193655" y="2903396"/>
                  </a:lnTo>
                  <a:lnTo>
                    <a:pt x="206406" y="2922285"/>
                  </a:lnTo>
                  <a:lnTo>
                    <a:pt x="225301" y="2935007"/>
                  </a:lnTo>
                  <a:lnTo>
                    <a:pt x="248412" y="2939669"/>
                  </a:lnTo>
                  <a:lnTo>
                    <a:pt x="271522" y="2935007"/>
                  </a:lnTo>
                  <a:lnTo>
                    <a:pt x="290417" y="2922285"/>
                  </a:lnTo>
                  <a:lnTo>
                    <a:pt x="303168" y="2903396"/>
                  </a:lnTo>
                  <a:lnTo>
                    <a:pt x="303845" y="2900045"/>
                  </a:lnTo>
                  <a:lnTo>
                    <a:pt x="248412" y="2900045"/>
                  </a:lnTo>
                  <a:lnTo>
                    <a:pt x="248412" y="2860421"/>
                  </a:lnTo>
                  <a:lnTo>
                    <a:pt x="303836" y="2860421"/>
                  </a:lnTo>
                  <a:lnTo>
                    <a:pt x="303168" y="2857122"/>
                  </a:lnTo>
                  <a:lnTo>
                    <a:pt x="290417" y="2838227"/>
                  </a:lnTo>
                  <a:lnTo>
                    <a:pt x="271522" y="2825476"/>
                  </a:lnTo>
                  <a:lnTo>
                    <a:pt x="248412" y="2820797"/>
                  </a:lnTo>
                  <a:close/>
                </a:path>
                <a:path w="307975" h="2940050">
                  <a:moveTo>
                    <a:pt x="168275" y="39624"/>
                  </a:moveTo>
                  <a:lnTo>
                    <a:pt x="0" y="39624"/>
                  </a:lnTo>
                  <a:lnTo>
                    <a:pt x="0" y="2900045"/>
                  </a:lnTo>
                  <a:lnTo>
                    <a:pt x="192978" y="2900045"/>
                  </a:lnTo>
                  <a:lnTo>
                    <a:pt x="188975" y="2880233"/>
                  </a:lnTo>
                  <a:lnTo>
                    <a:pt x="39623" y="2880233"/>
                  </a:lnTo>
                  <a:lnTo>
                    <a:pt x="19812" y="2860421"/>
                  </a:lnTo>
                  <a:lnTo>
                    <a:pt x="39623" y="2860421"/>
                  </a:lnTo>
                  <a:lnTo>
                    <a:pt x="39623" y="79248"/>
                  </a:lnTo>
                  <a:lnTo>
                    <a:pt x="19812" y="79248"/>
                  </a:lnTo>
                  <a:lnTo>
                    <a:pt x="39623" y="59436"/>
                  </a:lnTo>
                  <a:lnTo>
                    <a:pt x="168275" y="59436"/>
                  </a:lnTo>
                  <a:lnTo>
                    <a:pt x="168275" y="39624"/>
                  </a:lnTo>
                  <a:close/>
                </a:path>
                <a:path w="307975" h="2940050">
                  <a:moveTo>
                    <a:pt x="303836" y="2860421"/>
                  </a:moveTo>
                  <a:lnTo>
                    <a:pt x="248412" y="2860421"/>
                  </a:lnTo>
                  <a:lnTo>
                    <a:pt x="248412" y="2900045"/>
                  </a:lnTo>
                  <a:lnTo>
                    <a:pt x="303845" y="2900045"/>
                  </a:lnTo>
                  <a:lnTo>
                    <a:pt x="307847" y="2880233"/>
                  </a:lnTo>
                  <a:lnTo>
                    <a:pt x="303836" y="2860421"/>
                  </a:lnTo>
                  <a:close/>
                </a:path>
                <a:path w="307975" h="2940050">
                  <a:moveTo>
                    <a:pt x="39623" y="2860421"/>
                  </a:moveTo>
                  <a:lnTo>
                    <a:pt x="19812" y="2860421"/>
                  </a:lnTo>
                  <a:lnTo>
                    <a:pt x="39623" y="2880233"/>
                  </a:lnTo>
                  <a:lnTo>
                    <a:pt x="39623" y="2860421"/>
                  </a:lnTo>
                  <a:close/>
                </a:path>
                <a:path w="307975" h="2940050">
                  <a:moveTo>
                    <a:pt x="192987" y="2860421"/>
                  </a:moveTo>
                  <a:lnTo>
                    <a:pt x="39623" y="2860421"/>
                  </a:lnTo>
                  <a:lnTo>
                    <a:pt x="39623" y="2880233"/>
                  </a:lnTo>
                  <a:lnTo>
                    <a:pt x="188975" y="2880233"/>
                  </a:lnTo>
                  <a:lnTo>
                    <a:pt x="192987" y="2860421"/>
                  </a:lnTo>
                  <a:close/>
                </a:path>
                <a:path w="307975" h="2940050">
                  <a:moveTo>
                    <a:pt x="168275" y="0"/>
                  </a:moveTo>
                  <a:lnTo>
                    <a:pt x="168275" y="118872"/>
                  </a:lnTo>
                  <a:lnTo>
                    <a:pt x="247522" y="79248"/>
                  </a:lnTo>
                  <a:lnTo>
                    <a:pt x="188087" y="79248"/>
                  </a:lnTo>
                  <a:lnTo>
                    <a:pt x="188087" y="39624"/>
                  </a:lnTo>
                  <a:lnTo>
                    <a:pt x="247522" y="39624"/>
                  </a:lnTo>
                  <a:lnTo>
                    <a:pt x="168275" y="0"/>
                  </a:lnTo>
                  <a:close/>
                </a:path>
                <a:path w="307975" h="2940050">
                  <a:moveTo>
                    <a:pt x="39623" y="59436"/>
                  </a:moveTo>
                  <a:lnTo>
                    <a:pt x="19812" y="79248"/>
                  </a:lnTo>
                  <a:lnTo>
                    <a:pt x="39623" y="79248"/>
                  </a:lnTo>
                  <a:lnTo>
                    <a:pt x="39623" y="59436"/>
                  </a:lnTo>
                  <a:close/>
                </a:path>
                <a:path w="307975" h="2940050">
                  <a:moveTo>
                    <a:pt x="168275" y="59436"/>
                  </a:moveTo>
                  <a:lnTo>
                    <a:pt x="39623" y="59436"/>
                  </a:lnTo>
                  <a:lnTo>
                    <a:pt x="39623" y="79248"/>
                  </a:lnTo>
                  <a:lnTo>
                    <a:pt x="168275" y="79248"/>
                  </a:lnTo>
                  <a:lnTo>
                    <a:pt x="168275" y="59436"/>
                  </a:lnTo>
                  <a:close/>
                </a:path>
                <a:path w="307975" h="2940050">
                  <a:moveTo>
                    <a:pt x="247522" y="39624"/>
                  </a:moveTo>
                  <a:lnTo>
                    <a:pt x="188087" y="39624"/>
                  </a:lnTo>
                  <a:lnTo>
                    <a:pt x="188087" y="79248"/>
                  </a:lnTo>
                  <a:lnTo>
                    <a:pt x="247522" y="79248"/>
                  </a:lnTo>
                  <a:lnTo>
                    <a:pt x="287146" y="59436"/>
                  </a:lnTo>
                  <a:lnTo>
                    <a:pt x="247522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90216" y="2063495"/>
              <a:ext cx="396240" cy="368935"/>
            </a:xfrm>
            <a:custGeom>
              <a:avLst/>
              <a:gdLst/>
              <a:ahLst/>
              <a:cxnLst/>
              <a:rect l="l" t="t" r="r" b="b"/>
              <a:pathLst>
                <a:path w="396239" h="368935">
                  <a:moveTo>
                    <a:pt x="198119" y="0"/>
                  </a:moveTo>
                  <a:lnTo>
                    <a:pt x="0" y="184403"/>
                  </a:lnTo>
                  <a:lnTo>
                    <a:pt x="99059" y="184403"/>
                  </a:lnTo>
                  <a:lnTo>
                    <a:pt x="99059" y="368807"/>
                  </a:lnTo>
                  <a:lnTo>
                    <a:pt x="297179" y="368807"/>
                  </a:lnTo>
                  <a:lnTo>
                    <a:pt x="297179" y="184403"/>
                  </a:lnTo>
                  <a:lnTo>
                    <a:pt x="396239" y="184403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90216" y="2063495"/>
              <a:ext cx="396240" cy="368935"/>
            </a:xfrm>
            <a:custGeom>
              <a:avLst/>
              <a:gdLst/>
              <a:ahLst/>
              <a:cxnLst/>
              <a:rect l="l" t="t" r="r" b="b"/>
              <a:pathLst>
                <a:path w="396239" h="368935">
                  <a:moveTo>
                    <a:pt x="0" y="184403"/>
                  </a:moveTo>
                  <a:lnTo>
                    <a:pt x="198119" y="0"/>
                  </a:lnTo>
                  <a:lnTo>
                    <a:pt x="396239" y="184403"/>
                  </a:lnTo>
                  <a:lnTo>
                    <a:pt x="297179" y="184403"/>
                  </a:lnTo>
                  <a:lnTo>
                    <a:pt x="297179" y="368807"/>
                  </a:lnTo>
                  <a:lnTo>
                    <a:pt x="99059" y="368807"/>
                  </a:lnTo>
                  <a:lnTo>
                    <a:pt x="99059" y="184403"/>
                  </a:lnTo>
                  <a:lnTo>
                    <a:pt x="0" y="18440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618613" y="212877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444495" y="2709672"/>
          <a:ext cx="733044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3240"/>
                <a:gridCol w="523239"/>
                <a:gridCol w="523239"/>
                <a:gridCol w="526414"/>
                <a:gridCol w="526414"/>
                <a:gridCol w="523239"/>
                <a:gridCol w="524510"/>
                <a:gridCol w="521335"/>
                <a:gridCol w="524510"/>
                <a:gridCol w="521334"/>
                <a:gridCol w="516890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527173" y="4902530"/>
            <a:ext cx="2624455" cy="742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Head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membaca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800" spc="-5">
                <a:latin typeface="Calibri"/>
                <a:cs typeface="Calibri"/>
              </a:rPr>
              <a:t>Head </a:t>
            </a:r>
            <a:r>
              <a:rPr dirty="0" sz="1800">
                <a:latin typeface="Calibri"/>
                <a:cs typeface="Calibri"/>
              </a:rPr>
              <a:t>2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membaca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35569" y="3233673"/>
            <a:ext cx="408940" cy="381635"/>
            <a:chOff x="7735569" y="3233673"/>
            <a:chExt cx="408940" cy="381635"/>
          </a:xfrm>
        </p:grpSpPr>
        <p:sp>
          <p:nvSpPr>
            <p:cNvPr id="12" name="object 12"/>
            <p:cNvSpPr/>
            <p:nvPr/>
          </p:nvSpPr>
          <p:spPr>
            <a:xfrm>
              <a:off x="7741919" y="3240023"/>
              <a:ext cx="396240" cy="368935"/>
            </a:xfrm>
            <a:custGeom>
              <a:avLst/>
              <a:gdLst/>
              <a:ahLst/>
              <a:cxnLst/>
              <a:rect l="l" t="t" r="r" b="b"/>
              <a:pathLst>
                <a:path w="396240" h="368935">
                  <a:moveTo>
                    <a:pt x="198120" y="0"/>
                  </a:moveTo>
                  <a:lnTo>
                    <a:pt x="0" y="184403"/>
                  </a:lnTo>
                  <a:lnTo>
                    <a:pt x="99059" y="184403"/>
                  </a:lnTo>
                  <a:lnTo>
                    <a:pt x="99059" y="368807"/>
                  </a:lnTo>
                  <a:lnTo>
                    <a:pt x="297179" y="368807"/>
                  </a:lnTo>
                  <a:lnTo>
                    <a:pt x="297179" y="184403"/>
                  </a:lnTo>
                  <a:lnTo>
                    <a:pt x="396239" y="184403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741919" y="3240023"/>
              <a:ext cx="396240" cy="368935"/>
            </a:xfrm>
            <a:custGeom>
              <a:avLst/>
              <a:gdLst/>
              <a:ahLst/>
              <a:cxnLst/>
              <a:rect l="l" t="t" r="r" b="b"/>
              <a:pathLst>
                <a:path w="396240" h="368935">
                  <a:moveTo>
                    <a:pt x="0" y="184403"/>
                  </a:moveTo>
                  <a:lnTo>
                    <a:pt x="198120" y="0"/>
                  </a:lnTo>
                  <a:lnTo>
                    <a:pt x="396239" y="184403"/>
                  </a:lnTo>
                  <a:lnTo>
                    <a:pt x="297179" y="184403"/>
                  </a:lnTo>
                  <a:lnTo>
                    <a:pt x="297179" y="368807"/>
                  </a:lnTo>
                  <a:lnTo>
                    <a:pt x="99059" y="368807"/>
                  </a:lnTo>
                  <a:lnTo>
                    <a:pt x="99059" y="184403"/>
                  </a:lnTo>
                  <a:lnTo>
                    <a:pt x="0" y="18440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870952" y="3307791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48655" y="3368040"/>
            <a:ext cx="2493010" cy="2202815"/>
          </a:xfrm>
          <a:custGeom>
            <a:avLst/>
            <a:gdLst/>
            <a:ahLst/>
            <a:cxnLst/>
            <a:rect l="l" t="t" r="r" b="b"/>
            <a:pathLst>
              <a:path w="2493009" h="2202815">
                <a:moveTo>
                  <a:pt x="59436" y="2083689"/>
                </a:moveTo>
                <a:lnTo>
                  <a:pt x="36325" y="2088368"/>
                </a:lnTo>
                <a:lnTo>
                  <a:pt x="17430" y="2101119"/>
                </a:lnTo>
                <a:lnTo>
                  <a:pt x="4679" y="2120014"/>
                </a:lnTo>
                <a:lnTo>
                  <a:pt x="0" y="2143125"/>
                </a:lnTo>
                <a:lnTo>
                  <a:pt x="4679" y="2166288"/>
                </a:lnTo>
                <a:lnTo>
                  <a:pt x="17430" y="2185177"/>
                </a:lnTo>
                <a:lnTo>
                  <a:pt x="36325" y="2197899"/>
                </a:lnTo>
                <a:lnTo>
                  <a:pt x="59436" y="2202561"/>
                </a:lnTo>
                <a:lnTo>
                  <a:pt x="82546" y="2197899"/>
                </a:lnTo>
                <a:lnTo>
                  <a:pt x="101441" y="2185177"/>
                </a:lnTo>
                <a:lnTo>
                  <a:pt x="114192" y="2166288"/>
                </a:lnTo>
                <a:lnTo>
                  <a:pt x="114869" y="2162937"/>
                </a:lnTo>
                <a:lnTo>
                  <a:pt x="59436" y="2162937"/>
                </a:lnTo>
                <a:lnTo>
                  <a:pt x="59436" y="2123313"/>
                </a:lnTo>
                <a:lnTo>
                  <a:pt x="114860" y="2123313"/>
                </a:lnTo>
                <a:lnTo>
                  <a:pt x="114192" y="2120014"/>
                </a:lnTo>
                <a:lnTo>
                  <a:pt x="101441" y="2101119"/>
                </a:lnTo>
                <a:lnTo>
                  <a:pt x="82546" y="2088368"/>
                </a:lnTo>
                <a:lnTo>
                  <a:pt x="59436" y="2083689"/>
                </a:lnTo>
                <a:close/>
              </a:path>
              <a:path w="2493009" h="2202815">
                <a:moveTo>
                  <a:pt x="114860" y="2123313"/>
                </a:moveTo>
                <a:lnTo>
                  <a:pt x="59436" y="2123313"/>
                </a:lnTo>
                <a:lnTo>
                  <a:pt x="59436" y="2162937"/>
                </a:lnTo>
                <a:lnTo>
                  <a:pt x="114869" y="2162937"/>
                </a:lnTo>
                <a:lnTo>
                  <a:pt x="118872" y="2143125"/>
                </a:lnTo>
                <a:lnTo>
                  <a:pt x="114860" y="2123313"/>
                </a:lnTo>
                <a:close/>
              </a:path>
              <a:path w="2493009" h="2202815">
                <a:moveTo>
                  <a:pt x="1256411" y="2123313"/>
                </a:moveTo>
                <a:lnTo>
                  <a:pt x="114860" y="2123313"/>
                </a:lnTo>
                <a:lnTo>
                  <a:pt x="118872" y="2143125"/>
                </a:lnTo>
                <a:lnTo>
                  <a:pt x="114869" y="2162937"/>
                </a:lnTo>
                <a:lnTo>
                  <a:pt x="1296035" y="2162937"/>
                </a:lnTo>
                <a:lnTo>
                  <a:pt x="1296035" y="2143125"/>
                </a:lnTo>
                <a:lnTo>
                  <a:pt x="1256411" y="2143125"/>
                </a:lnTo>
                <a:lnTo>
                  <a:pt x="1256411" y="2123313"/>
                </a:lnTo>
                <a:close/>
              </a:path>
              <a:path w="2493009" h="2202815">
                <a:moveTo>
                  <a:pt x="2374138" y="39624"/>
                </a:moveTo>
                <a:lnTo>
                  <a:pt x="1256411" y="39624"/>
                </a:lnTo>
                <a:lnTo>
                  <a:pt x="1256411" y="2143125"/>
                </a:lnTo>
                <a:lnTo>
                  <a:pt x="1276223" y="2123313"/>
                </a:lnTo>
                <a:lnTo>
                  <a:pt x="1296035" y="2123313"/>
                </a:lnTo>
                <a:lnTo>
                  <a:pt x="1296035" y="79248"/>
                </a:lnTo>
                <a:lnTo>
                  <a:pt x="1276223" y="79248"/>
                </a:lnTo>
                <a:lnTo>
                  <a:pt x="1296035" y="59436"/>
                </a:lnTo>
                <a:lnTo>
                  <a:pt x="2374138" y="59436"/>
                </a:lnTo>
                <a:lnTo>
                  <a:pt x="2374138" y="39624"/>
                </a:lnTo>
                <a:close/>
              </a:path>
              <a:path w="2493009" h="2202815">
                <a:moveTo>
                  <a:pt x="1296035" y="2123313"/>
                </a:moveTo>
                <a:lnTo>
                  <a:pt x="1276223" y="2123313"/>
                </a:lnTo>
                <a:lnTo>
                  <a:pt x="1256411" y="2143125"/>
                </a:lnTo>
                <a:lnTo>
                  <a:pt x="1296035" y="2143125"/>
                </a:lnTo>
                <a:lnTo>
                  <a:pt x="1296035" y="2123313"/>
                </a:lnTo>
                <a:close/>
              </a:path>
              <a:path w="2493009" h="2202815">
                <a:moveTo>
                  <a:pt x="2374138" y="0"/>
                </a:moveTo>
                <a:lnTo>
                  <a:pt x="2374138" y="118872"/>
                </a:lnTo>
                <a:lnTo>
                  <a:pt x="2453386" y="79248"/>
                </a:lnTo>
                <a:lnTo>
                  <a:pt x="2393950" y="79248"/>
                </a:lnTo>
                <a:lnTo>
                  <a:pt x="2393950" y="39624"/>
                </a:lnTo>
                <a:lnTo>
                  <a:pt x="2453386" y="39624"/>
                </a:lnTo>
                <a:lnTo>
                  <a:pt x="2374138" y="0"/>
                </a:lnTo>
                <a:close/>
              </a:path>
              <a:path w="2493009" h="2202815">
                <a:moveTo>
                  <a:pt x="1296035" y="59436"/>
                </a:moveTo>
                <a:lnTo>
                  <a:pt x="1276223" y="79248"/>
                </a:lnTo>
                <a:lnTo>
                  <a:pt x="1296035" y="79248"/>
                </a:lnTo>
                <a:lnTo>
                  <a:pt x="1296035" y="59436"/>
                </a:lnTo>
                <a:close/>
              </a:path>
              <a:path w="2493009" h="2202815">
                <a:moveTo>
                  <a:pt x="2374138" y="59436"/>
                </a:moveTo>
                <a:lnTo>
                  <a:pt x="1296035" y="59436"/>
                </a:lnTo>
                <a:lnTo>
                  <a:pt x="1296035" y="79248"/>
                </a:lnTo>
                <a:lnTo>
                  <a:pt x="2374138" y="79248"/>
                </a:lnTo>
                <a:lnTo>
                  <a:pt x="2374138" y="59436"/>
                </a:lnTo>
                <a:close/>
              </a:path>
              <a:path w="2493009" h="2202815">
                <a:moveTo>
                  <a:pt x="2453386" y="39624"/>
                </a:moveTo>
                <a:lnTo>
                  <a:pt x="2393950" y="39624"/>
                </a:lnTo>
                <a:lnTo>
                  <a:pt x="2393950" y="79248"/>
                </a:lnTo>
                <a:lnTo>
                  <a:pt x="2453386" y="79248"/>
                </a:lnTo>
                <a:lnTo>
                  <a:pt x="2493010" y="59436"/>
                </a:lnTo>
                <a:lnTo>
                  <a:pt x="2453386" y="39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271018"/>
            <a:ext cx="464312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Bentuk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umum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5545" y="2300986"/>
            <a:ext cx="326136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5">
                <a:latin typeface="Calibri"/>
                <a:cs typeface="Calibri"/>
              </a:rPr>
              <a:t>(A,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input,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output,</a:t>
            </a:r>
            <a:r>
              <a:rPr dirty="0" sz="2800" spc="5">
                <a:latin typeface="Calibri"/>
                <a:cs typeface="Calibri"/>
              </a:rPr>
              <a:t> R)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3427" y="3424250"/>
            <a:ext cx="108839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20">
                <a:latin typeface="Calibri"/>
                <a:cs typeface="Calibri"/>
              </a:rPr>
              <a:t>State awal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7711" y="2671572"/>
            <a:ext cx="1259840" cy="794385"/>
          </a:xfrm>
          <a:custGeom>
            <a:avLst/>
            <a:gdLst/>
            <a:ahLst/>
            <a:cxnLst/>
            <a:rect l="l" t="t" r="r" b="b"/>
            <a:pathLst>
              <a:path w="1259839" h="794385">
                <a:moveTo>
                  <a:pt x="39624" y="679143"/>
                </a:moveTo>
                <a:lnTo>
                  <a:pt x="36325" y="679811"/>
                </a:lnTo>
                <a:lnTo>
                  <a:pt x="17430" y="692562"/>
                </a:lnTo>
                <a:lnTo>
                  <a:pt x="4679" y="711457"/>
                </a:lnTo>
                <a:lnTo>
                  <a:pt x="0" y="734567"/>
                </a:lnTo>
                <a:lnTo>
                  <a:pt x="4679" y="757731"/>
                </a:lnTo>
                <a:lnTo>
                  <a:pt x="17430" y="776620"/>
                </a:lnTo>
                <a:lnTo>
                  <a:pt x="36325" y="789342"/>
                </a:lnTo>
                <a:lnTo>
                  <a:pt x="59436" y="794003"/>
                </a:lnTo>
                <a:lnTo>
                  <a:pt x="82546" y="789342"/>
                </a:lnTo>
                <a:lnTo>
                  <a:pt x="101441" y="776620"/>
                </a:lnTo>
                <a:lnTo>
                  <a:pt x="114192" y="757731"/>
                </a:lnTo>
                <a:lnTo>
                  <a:pt x="118871" y="734567"/>
                </a:lnTo>
                <a:lnTo>
                  <a:pt x="39624" y="734567"/>
                </a:lnTo>
                <a:lnTo>
                  <a:pt x="39624" y="679143"/>
                </a:lnTo>
                <a:close/>
              </a:path>
              <a:path w="1259839" h="794385">
                <a:moveTo>
                  <a:pt x="59436" y="675131"/>
                </a:moveTo>
                <a:lnTo>
                  <a:pt x="39624" y="679143"/>
                </a:lnTo>
                <a:lnTo>
                  <a:pt x="39624" y="734567"/>
                </a:lnTo>
                <a:lnTo>
                  <a:pt x="79248" y="734567"/>
                </a:lnTo>
                <a:lnTo>
                  <a:pt x="79248" y="679143"/>
                </a:lnTo>
                <a:lnTo>
                  <a:pt x="59436" y="675131"/>
                </a:lnTo>
                <a:close/>
              </a:path>
              <a:path w="1259839" h="794385">
                <a:moveTo>
                  <a:pt x="79248" y="679143"/>
                </a:moveTo>
                <a:lnTo>
                  <a:pt x="79248" y="734567"/>
                </a:lnTo>
                <a:lnTo>
                  <a:pt x="118871" y="734567"/>
                </a:lnTo>
                <a:lnTo>
                  <a:pt x="114192" y="711457"/>
                </a:lnTo>
                <a:lnTo>
                  <a:pt x="101441" y="692562"/>
                </a:lnTo>
                <a:lnTo>
                  <a:pt x="82546" y="679811"/>
                </a:lnTo>
                <a:lnTo>
                  <a:pt x="79248" y="679143"/>
                </a:lnTo>
                <a:close/>
              </a:path>
              <a:path w="1259839" h="794385">
                <a:moveTo>
                  <a:pt x="1180084" y="347472"/>
                </a:moveTo>
                <a:lnTo>
                  <a:pt x="39624" y="347472"/>
                </a:lnTo>
                <a:lnTo>
                  <a:pt x="39624" y="679143"/>
                </a:lnTo>
                <a:lnTo>
                  <a:pt x="59436" y="675131"/>
                </a:lnTo>
                <a:lnTo>
                  <a:pt x="79248" y="675131"/>
                </a:lnTo>
                <a:lnTo>
                  <a:pt x="79248" y="387095"/>
                </a:lnTo>
                <a:lnTo>
                  <a:pt x="59436" y="387095"/>
                </a:lnTo>
                <a:lnTo>
                  <a:pt x="79248" y="367283"/>
                </a:lnTo>
                <a:lnTo>
                  <a:pt x="1180084" y="367283"/>
                </a:lnTo>
                <a:lnTo>
                  <a:pt x="1180084" y="347472"/>
                </a:lnTo>
                <a:close/>
              </a:path>
              <a:path w="1259839" h="794385">
                <a:moveTo>
                  <a:pt x="79248" y="675131"/>
                </a:moveTo>
                <a:lnTo>
                  <a:pt x="59436" y="675131"/>
                </a:lnTo>
                <a:lnTo>
                  <a:pt x="79248" y="679143"/>
                </a:lnTo>
                <a:lnTo>
                  <a:pt x="79248" y="675131"/>
                </a:lnTo>
                <a:close/>
              </a:path>
              <a:path w="1259839" h="794385">
                <a:moveTo>
                  <a:pt x="79248" y="367283"/>
                </a:moveTo>
                <a:lnTo>
                  <a:pt x="59436" y="387095"/>
                </a:lnTo>
                <a:lnTo>
                  <a:pt x="79248" y="387095"/>
                </a:lnTo>
                <a:lnTo>
                  <a:pt x="79248" y="367283"/>
                </a:lnTo>
                <a:close/>
              </a:path>
              <a:path w="1259839" h="794385">
                <a:moveTo>
                  <a:pt x="1219708" y="347472"/>
                </a:moveTo>
                <a:lnTo>
                  <a:pt x="1199896" y="347472"/>
                </a:lnTo>
                <a:lnTo>
                  <a:pt x="1180084" y="367283"/>
                </a:lnTo>
                <a:lnTo>
                  <a:pt x="79248" y="367283"/>
                </a:lnTo>
                <a:lnTo>
                  <a:pt x="79248" y="387095"/>
                </a:lnTo>
                <a:lnTo>
                  <a:pt x="1219708" y="387095"/>
                </a:lnTo>
                <a:lnTo>
                  <a:pt x="1219708" y="347472"/>
                </a:lnTo>
                <a:close/>
              </a:path>
              <a:path w="1259839" h="794385">
                <a:moveTo>
                  <a:pt x="1219708" y="99060"/>
                </a:moveTo>
                <a:lnTo>
                  <a:pt x="1180084" y="99060"/>
                </a:lnTo>
                <a:lnTo>
                  <a:pt x="1180084" y="367283"/>
                </a:lnTo>
                <a:lnTo>
                  <a:pt x="1199896" y="347472"/>
                </a:lnTo>
                <a:lnTo>
                  <a:pt x="1219708" y="347472"/>
                </a:lnTo>
                <a:lnTo>
                  <a:pt x="1219708" y="99060"/>
                </a:lnTo>
                <a:close/>
              </a:path>
              <a:path w="1259839" h="794385">
                <a:moveTo>
                  <a:pt x="1199896" y="0"/>
                </a:moveTo>
                <a:lnTo>
                  <a:pt x="1140460" y="118872"/>
                </a:lnTo>
                <a:lnTo>
                  <a:pt x="1180084" y="118872"/>
                </a:lnTo>
                <a:lnTo>
                  <a:pt x="1180084" y="99060"/>
                </a:lnTo>
                <a:lnTo>
                  <a:pt x="1249426" y="99060"/>
                </a:lnTo>
                <a:lnTo>
                  <a:pt x="1199896" y="0"/>
                </a:lnTo>
                <a:close/>
              </a:path>
              <a:path w="1259839" h="794385">
                <a:moveTo>
                  <a:pt x="1249426" y="99060"/>
                </a:moveTo>
                <a:lnTo>
                  <a:pt x="1219708" y="99060"/>
                </a:lnTo>
                <a:lnTo>
                  <a:pt x="1219708" y="118872"/>
                </a:lnTo>
                <a:lnTo>
                  <a:pt x="1259332" y="118872"/>
                </a:lnTo>
                <a:lnTo>
                  <a:pt x="1249426" y="990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64767" y="5204282"/>
            <a:ext cx="438467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Calibri"/>
                <a:cs typeface="Calibri"/>
              </a:rPr>
              <a:t>Input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yang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masuk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40">
                <a:latin typeface="Calibri"/>
                <a:cs typeface="Calibri"/>
              </a:rPr>
              <a:t>ke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mesin,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misal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aaabcdc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24783" y="2671572"/>
            <a:ext cx="923925" cy="2573655"/>
          </a:xfrm>
          <a:custGeom>
            <a:avLst/>
            <a:gdLst/>
            <a:ahLst/>
            <a:cxnLst/>
            <a:rect l="l" t="t" r="r" b="b"/>
            <a:pathLst>
              <a:path w="923925" h="2573654">
                <a:moveTo>
                  <a:pt x="39624" y="2458525"/>
                </a:moveTo>
                <a:lnTo>
                  <a:pt x="36325" y="2459190"/>
                </a:lnTo>
                <a:lnTo>
                  <a:pt x="17430" y="2471912"/>
                </a:lnTo>
                <a:lnTo>
                  <a:pt x="4679" y="2490801"/>
                </a:lnTo>
                <a:lnTo>
                  <a:pt x="0" y="2513965"/>
                </a:lnTo>
                <a:lnTo>
                  <a:pt x="4679" y="2537075"/>
                </a:lnTo>
                <a:lnTo>
                  <a:pt x="17430" y="2555970"/>
                </a:lnTo>
                <a:lnTo>
                  <a:pt x="36325" y="2568721"/>
                </a:lnTo>
                <a:lnTo>
                  <a:pt x="59436" y="2573401"/>
                </a:lnTo>
                <a:lnTo>
                  <a:pt x="82546" y="2568721"/>
                </a:lnTo>
                <a:lnTo>
                  <a:pt x="101441" y="2555970"/>
                </a:lnTo>
                <a:lnTo>
                  <a:pt x="114192" y="2537075"/>
                </a:lnTo>
                <a:lnTo>
                  <a:pt x="118871" y="2513965"/>
                </a:lnTo>
                <a:lnTo>
                  <a:pt x="39624" y="2513965"/>
                </a:lnTo>
                <a:lnTo>
                  <a:pt x="39624" y="2458525"/>
                </a:lnTo>
                <a:close/>
              </a:path>
              <a:path w="923925" h="2573654">
                <a:moveTo>
                  <a:pt x="59436" y="2454529"/>
                </a:moveTo>
                <a:lnTo>
                  <a:pt x="39624" y="2458525"/>
                </a:lnTo>
                <a:lnTo>
                  <a:pt x="39624" y="2513965"/>
                </a:lnTo>
                <a:lnTo>
                  <a:pt x="79248" y="2513965"/>
                </a:lnTo>
                <a:lnTo>
                  <a:pt x="79248" y="2458525"/>
                </a:lnTo>
                <a:lnTo>
                  <a:pt x="59436" y="2454529"/>
                </a:lnTo>
                <a:close/>
              </a:path>
              <a:path w="923925" h="2573654">
                <a:moveTo>
                  <a:pt x="79248" y="2458525"/>
                </a:moveTo>
                <a:lnTo>
                  <a:pt x="79248" y="2513965"/>
                </a:lnTo>
                <a:lnTo>
                  <a:pt x="118871" y="2513965"/>
                </a:lnTo>
                <a:lnTo>
                  <a:pt x="114192" y="2490801"/>
                </a:lnTo>
                <a:lnTo>
                  <a:pt x="101441" y="2471912"/>
                </a:lnTo>
                <a:lnTo>
                  <a:pt x="82546" y="2459190"/>
                </a:lnTo>
                <a:lnTo>
                  <a:pt x="79248" y="2458525"/>
                </a:lnTo>
                <a:close/>
              </a:path>
              <a:path w="923925" h="2573654">
                <a:moveTo>
                  <a:pt x="844423" y="1237107"/>
                </a:moveTo>
                <a:lnTo>
                  <a:pt x="39624" y="1237107"/>
                </a:lnTo>
                <a:lnTo>
                  <a:pt x="39624" y="2458525"/>
                </a:lnTo>
                <a:lnTo>
                  <a:pt x="59436" y="2454529"/>
                </a:lnTo>
                <a:lnTo>
                  <a:pt x="79248" y="2454529"/>
                </a:lnTo>
                <a:lnTo>
                  <a:pt x="79248" y="1276730"/>
                </a:lnTo>
                <a:lnTo>
                  <a:pt x="59436" y="1276730"/>
                </a:lnTo>
                <a:lnTo>
                  <a:pt x="79248" y="1256919"/>
                </a:lnTo>
                <a:lnTo>
                  <a:pt x="844423" y="1256919"/>
                </a:lnTo>
                <a:lnTo>
                  <a:pt x="844423" y="1237107"/>
                </a:lnTo>
                <a:close/>
              </a:path>
              <a:path w="923925" h="2573654">
                <a:moveTo>
                  <a:pt x="79248" y="2454529"/>
                </a:moveTo>
                <a:lnTo>
                  <a:pt x="59436" y="2454529"/>
                </a:lnTo>
                <a:lnTo>
                  <a:pt x="79248" y="2458525"/>
                </a:lnTo>
                <a:lnTo>
                  <a:pt x="79248" y="2454529"/>
                </a:lnTo>
                <a:close/>
              </a:path>
              <a:path w="923925" h="2573654">
                <a:moveTo>
                  <a:pt x="79248" y="1256919"/>
                </a:moveTo>
                <a:lnTo>
                  <a:pt x="59436" y="1276730"/>
                </a:lnTo>
                <a:lnTo>
                  <a:pt x="79248" y="1276730"/>
                </a:lnTo>
                <a:lnTo>
                  <a:pt x="79248" y="1256919"/>
                </a:lnTo>
                <a:close/>
              </a:path>
              <a:path w="923925" h="2573654">
                <a:moveTo>
                  <a:pt x="884046" y="1237107"/>
                </a:moveTo>
                <a:lnTo>
                  <a:pt x="864235" y="1237107"/>
                </a:lnTo>
                <a:lnTo>
                  <a:pt x="844423" y="1256919"/>
                </a:lnTo>
                <a:lnTo>
                  <a:pt x="79248" y="1256919"/>
                </a:lnTo>
                <a:lnTo>
                  <a:pt x="79248" y="1276730"/>
                </a:lnTo>
                <a:lnTo>
                  <a:pt x="884046" y="1276730"/>
                </a:lnTo>
                <a:lnTo>
                  <a:pt x="884046" y="1237107"/>
                </a:lnTo>
                <a:close/>
              </a:path>
              <a:path w="923925" h="2573654">
                <a:moveTo>
                  <a:pt x="884046" y="99060"/>
                </a:moveTo>
                <a:lnTo>
                  <a:pt x="844423" y="99060"/>
                </a:lnTo>
                <a:lnTo>
                  <a:pt x="844423" y="1256919"/>
                </a:lnTo>
                <a:lnTo>
                  <a:pt x="864235" y="1237107"/>
                </a:lnTo>
                <a:lnTo>
                  <a:pt x="884046" y="1237107"/>
                </a:lnTo>
                <a:lnTo>
                  <a:pt x="884046" y="99060"/>
                </a:lnTo>
                <a:close/>
              </a:path>
              <a:path w="923925" h="2573654">
                <a:moveTo>
                  <a:pt x="864235" y="0"/>
                </a:moveTo>
                <a:lnTo>
                  <a:pt x="804799" y="118872"/>
                </a:lnTo>
                <a:lnTo>
                  <a:pt x="844423" y="118872"/>
                </a:lnTo>
                <a:lnTo>
                  <a:pt x="844423" y="99060"/>
                </a:lnTo>
                <a:lnTo>
                  <a:pt x="913765" y="99060"/>
                </a:lnTo>
                <a:lnTo>
                  <a:pt x="864235" y="0"/>
                </a:lnTo>
                <a:close/>
              </a:path>
              <a:path w="923925" h="2573654">
                <a:moveTo>
                  <a:pt x="913765" y="99060"/>
                </a:moveTo>
                <a:lnTo>
                  <a:pt x="884046" y="99060"/>
                </a:lnTo>
                <a:lnTo>
                  <a:pt x="884046" y="118872"/>
                </a:lnTo>
                <a:lnTo>
                  <a:pt x="923670" y="118872"/>
                </a:lnTo>
                <a:lnTo>
                  <a:pt x="913765" y="990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81194" y="4613528"/>
            <a:ext cx="128143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20">
                <a:latin typeface="Calibri"/>
                <a:cs typeface="Calibri"/>
              </a:rPr>
              <a:t>State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tujuan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3920" y="2671572"/>
            <a:ext cx="1247140" cy="1982470"/>
          </a:xfrm>
          <a:custGeom>
            <a:avLst/>
            <a:gdLst/>
            <a:ahLst/>
            <a:cxnLst/>
            <a:rect l="l" t="t" r="r" b="b"/>
            <a:pathLst>
              <a:path w="1247139" h="1982470">
                <a:moveTo>
                  <a:pt x="1167764" y="1867584"/>
                </a:moveTo>
                <a:lnTo>
                  <a:pt x="1164413" y="1868259"/>
                </a:lnTo>
                <a:lnTo>
                  <a:pt x="1145524" y="1880981"/>
                </a:lnTo>
                <a:lnTo>
                  <a:pt x="1132802" y="1899870"/>
                </a:lnTo>
                <a:lnTo>
                  <a:pt x="1128140" y="1923033"/>
                </a:lnTo>
                <a:lnTo>
                  <a:pt x="1132802" y="1946144"/>
                </a:lnTo>
                <a:lnTo>
                  <a:pt x="1145524" y="1965039"/>
                </a:lnTo>
                <a:lnTo>
                  <a:pt x="1164413" y="1977790"/>
                </a:lnTo>
                <a:lnTo>
                  <a:pt x="1187577" y="1982470"/>
                </a:lnTo>
                <a:lnTo>
                  <a:pt x="1210687" y="1977790"/>
                </a:lnTo>
                <a:lnTo>
                  <a:pt x="1229582" y="1965039"/>
                </a:lnTo>
                <a:lnTo>
                  <a:pt x="1242333" y="1946144"/>
                </a:lnTo>
                <a:lnTo>
                  <a:pt x="1247013" y="1923033"/>
                </a:lnTo>
                <a:lnTo>
                  <a:pt x="1167764" y="1923033"/>
                </a:lnTo>
                <a:lnTo>
                  <a:pt x="1167764" y="1867584"/>
                </a:lnTo>
                <a:close/>
              </a:path>
              <a:path w="1247139" h="1982470">
                <a:moveTo>
                  <a:pt x="1187577" y="1863597"/>
                </a:moveTo>
                <a:lnTo>
                  <a:pt x="1167764" y="1867584"/>
                </a:lnTo>
                <a:lnTo>
                  <a:pt x="1167764" y="1923033"/>
                </a:lnTo>
                <a:lnTo>
                  <a:pt x="1207389" y="1923033"/>
                </a:lnTo>
                <a:lnTo>
                  <a:pt x="1207343" y="1867584"/>
                </a:lnTo>
                <a:lnTo>
                  <a:pt x="1187577" y="1863597"/>
                </a:lnTo>
                <a:close/>
              </a:path>
              <a:path w="1247139" h="1982470">
                <a:moveTo>
                  <a:pt x="1207389" y="1867594"/>
                </a:moveTo>
                <a:lnTo>
                  <a:pt x="1207389" y="1923033"/>
                </a:lnTo>
                <a:lnTo>
                  <a:pt x="1247013" y="1923033"/>
                </a:lnTo>
                <a:lnTo>
                  <a:pt x="1242333" y="1899870"/>
                </a:lnTo>
                <a:lnTo>
                  <a:pt x="1229582" y="1880981"/>
                </a:lnTo>
                <a:lnTo>
                  <a:pt x="1210687" y="1868259"/>
                </a:lnTo>
                <a:lnTo>
                  <a:pt x="1207389" y="1867594"/>
                </a:lnTo>
                <a:close/>
              </a:path>
              <a:path w="1247139" h="1982470">
                <a:moveTo>
                  <a:pt x="1207389" y="1863597"/>
                </a:moveTo>
                <a:lnTo>
                  <a:pt x="1187577" y="1863597"/>
                </a:lnTo>
                <a:lnTo>
                  <a:pt x="1207389" y="1867594"/>
                </a:lnTo>
                <a:lnTo>
                  <a:pt x="1207389" y="1863597"/>
                </a:lnTo>
                <a:close/>
              </a:path>
              <a:path w="1247139" h="1982470">
                <a:moveTo>
                  <a:pt x="1167764" y="1629155"/>
                </a:moveTo>
                <a:lnTo>
                  <a:pt x="1167764" y="1867584"/>
                </a:lnTo>
                <a:lnTo>
                  <a:pt x="1187577" y="1863597"/>
                </a:lnTo>
                <a:lnTo>
                  <a:pt x="1207389" y="1863597"/>
                </a:lnTo>
                <a:lnTo>
                  <a:pt x="1207389" y="1648967"/>
                </a:lnTo>
                <a:lnTo>
                  <a:pt x="1187577" y="1648967"/>
                </a:lnTo>
                <a:lnTo>
                  <a:pt x="1167764" y="1629155"/>
                </a:lnTo>
                <a:close/>
              </a:path>
              <a:path w="1247139" h="1982470">
                <a:moveTo>
                  <a:pt x="79247" y="99060"/>
                </a:moveTo>
                <a:lnTo>
                  <a:pt x="39624" y="99060"/>
                </a:lnTo>
                <a:lnTo>
                  <a:pt x="39624" y="1648967"/>
                </a:lnTo>
                <a:lnTo>
                  <a:pt x="1167764" y="1648967"/>
                </a:lnTo>
                <a:lnTo>
                  <a:pt x="1167764" y="1629155"/>
                </a:lnTo>
                <a:lnTo>
                  <a:pt x="79247" y="1629155"/>
                </a:lnTo>
                <a:lnTo>
                  <a:pt x="59435" y="1609344"/>
                </a:lnTo>
                <a:lnTo>
                  <a:pt x="79247" y="1609344"/>
                </a:lnTo>
                <a:lnTo>
                  <a:pt x="79247" y="99060"/>
                </a:lnTo>
                <a:close/>
              </a:path>
              <a:path w="1247139" h="1982470">
                <a:moveTo>
                  <a:pt x="1207389" y="1609344"/>
                </a:moveTo>
                <a:lnTo>
                  <a:pt x="79247" y="1609344"/>
                </a:lnTo>
                <a:lnTo>
                  <a:pt x="79247" y="1629155"/>
                </a:lnTo>
                <a:lnTo>
                  <a:pt x="1167764" y="1629155"/>
                </a:lnTo>
                <a:lnTo>
                  <a:pt x="1187577" y="1648967"/>
                </a:lnTo>
                <a:lnTo>
                  <a:pt x="1207389" y="1648967"/>
                </a:lnTo>
                <a:lnTo>
                  <a:pt x="1207389" y="1609344"/>
                </a:lnTo>
                <a:close/>
              </a:path>
              <a:path w="1247139" h="1982470">
                <a:moveTo>
                  <a:pt x="79247" y="1609344"/>
                </a:moveTo>
                <a:lnTo>
                  <a:pt x="59435" y="1609344"/>
                </a:lnTo>
                <a:lnTo>
                  <a:pt x="79247" y="1629155"/>
                </a:lnTo>
                <a:lnTo>
                  <a:pt x="79247" y="1609344"/>
                </a:lnTo>
                <a:close/>
              </a:path>
              <a:path w="1247139" h="1982470">
                <a:moveTo>
                  <a:pt x="59435" y="0"/>
                </a:moveTo>
                <a:lnTo>
                  <a:pt x="0" y="118872"/>
                </a:lnTo>
                <a:lnTo>
                  <a:pt x="39624" y="118872"/>
                </a:lnTo>
                <a:lnTo>
                  <a:pt x="39624" y="99060"/>
                </a:lnTo>
                <a:lnTo>
                  <a:pt x="108965" y="99060"/>
                </a:lnTo>
                <a:lnTo>
                  <a:pt x="59435" y="0"/>
                </a:lnTo>
                <a:close/>
              </a:path>
              <a:path w="1247139" h="1982470">
                <a:moveTo>
                  <a:pt x="108965" y="99060"/>
                </a:moveTo>
                <a:lnTo>
                  <a:pt x="79247" y="99060"/>
                </a:lnTo>
                <a:lnTo>
                  <a:pt x="79247" y="118872"/>
                </a:lnTo>
                <a:lnTo>
                  <a:pt x="118871" y="118872"/>
                </a:lnTo>
                <a:lnTo>
                  <a:pt x="108965" y="990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258939" y="906602"/>
            <a:ext cx="3226435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Calibri"/>
                <a:cs typeface="Calibri"/>
              </a:rPr>
              <a:t>Output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yang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ditulis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40">
                <a:latin typeface="Calibri"/>
                <a:cs typeface="Calibri"/>
              </a:rPr>
              <a:t>ke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pita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Misal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mesin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menulis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cca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pita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01055" y="1185672"/>
            <a:ext cx="1838325" cy="1227455"/>
          </a:xfrm>
          <a:custGeom>
            <a:avLst/>
            <a:gdLst/>
            <a:ahLst/>
            <a:cxnLst/>
            <a:rect l="l" t="t" r="r" b="b"/>
            <a:pathLst>
              <a:path w="1838325" h="1227455">
                <a:moveTo>
                  <a:pt x="39624" y="1108582"/>
                </a:moveTo>
                <a:lnTo>
                  <a:pt x="0" y="1108582"/>
                </a:lnTo>
                <a:lnTo>
                  <a:pt x="59436" y="1227454"/>
                </a:lnTo>
                <a:lnTo>
                  <a:pt x="108965" y="1128394"/>
                </a:lnTo>
                <a:lnTo>
                  <a:pt x="39624" y="1128394"/>
                </a:lnTo>
                <a:lnTo>
                  <a:pt x="39624" y="1108582"/>
                </a:lnTo>
                <a:close/>
              </a:path>
              <a:path w="1838325" h="1227455">
                <a:moveTo>
                  <a:pt x="1723195" y="39624"/>
                </a:moveTo>
                <a:lnTo>
                  <a:pt x="39624" y="39624"/>
                </a:lnTo>
                <a:lnTo>
                  <a:pt x="39624" y="1128394"/>
                </a:lnTo>
                <a:lnTo>
                  <a:pt x="79248" y="1128394"/>
                </a:lnTo>
                <a:lnTo>
                  <a:pt x="79248" y="79248"/>
                </a:lnTo>
                <a:lnTo>
                  <a:pt x="59436" y="79248"/>
                </a:lnTo>
                <a:lnTo>
                  <a:pt x="79248" y="59436"/>
                </a:lnTo>
                <a:lnTo>
                  <a:pt x="1719199" y="59436"/>
                </a:lnTo>
                <a:lnTo>
                  <a:pt x="1723195" y="39624"/>
                </a:lnTo>
                <a:close/>
              </a:path>
              <a:path w="1838325" h="1227455">
                <a:moveTo>
                  <a:pt x="118872" y="1108582"/>
                </a:moveTo>
                <a:lnTo>
                  <a:pt x="79248" y="1108582"/>
                </a:lnTo>
                <a:lnTo>
                  <a:pt x="79248" y="1128394"/>
                </a:lnTo>
                <a:lnTo>
                  <a:pt x="108965" y="1128394"/>
                </a:lnTo>
                <a:lnTo>
                  <a:pt x="118872" y="1108582"/>
                </a:lnTo>
                <a:close/>
              </a:path>
              <a:path w="1838325" h="1227455">
                <a:moveTo>
                  <a:pt x="1778635" y="0"/>
                </a:moveTo>
                <a:lnTo>
                  <a:pt x="1755471" y="4679"/>
                </a:lnTo>
                <a:lnTo>
                  <a:pt x="1736582" y="17430"/>
                </a:lnTo>
                <a:lnTo>
                  <a:pt x="1723860" y="36325"/>
                </a:lnTo>
                <a:lnTo>
                  <a:pt x="1719199" y="59436"/>
                </a:lnTo>
                <a:lnTo>
                  <a:pt x="1723860" y="82546"/>
                </a:lnTo>
                <a:lnTo>
                  <a:pt x="1736582" y="101441"/>
                </a:lnTo>
                <a:lnTo>
                  <a:pt x="1755471" y="114192"/>
                </a:lnTo>
                <a:lnTo>
                  <a:pt x="1778635" y="118872"/>
                </a:lnTo>
                <a:lnTo>
                  <a:pt x="1801745" y="114192"/>
                </a:lnTo>
                <a:lnTo>
                  <a:pt x="1820640" y="101441"/>
                </a:lnTo>
                <a:lnTo>
                  <a:pt x="1833391" y="82546"/>
                </a:lnTo>
                <a:lnTo>
                  <a:pt x="1834059" y="79248"/>
                </a:lnTo>
                <a:lnTo>
                  <a:pt x="1778635" y="79248"/>
                </a:lnTo>
                <a:lnTo>
                  <a:pt x="1778635" y="39624"/>
                </a:lnTo>
                <a:lnTo>
                  <a:pt x="1834059" y="39624"/>
                </a:lnTo>
                <a:lnTo>
                  <a:pt x="1833391" y="36325"/>
                </a:lnTo>
                <a:lnTo>
                  <a:pt x="1820640" y="17430"/>
                </a:lnTo>
                <a:lnTo>
                  <a:pt x="1801745" y="4679"/>
                </a:lnTo>
                <a:lnTo>
                  <a:pt x="1778635" y="0"/>
                </a:lnTo>
                <a:close/>
              </a:path>
              <a:path w="1838325" h="1227455">
                <a:moveTo>
                  <a:pt x="79248" y="59436"/>
                </a:moveTo>
                <a:lnTo>
                  <a:pt x="59436" y="79248"/>
                </a:lnTo>
                <a:lnTo>
                  <a:pt x="79248" y="79248"/>
                </a:lnTo>
                <a:lnTo>
                  <a:pt x="79248" y="59436"/>
                </a:lnTo>
                <a:close/>
              </a:path>
              <a:path w="1838325" h="1227455">
                <a:moveTo>
                  <a:pt x="1719199" y="59436"/>
                </a:moveTo>
                <a:lnTo>
                  <a:pt x="79248" y="59436"/>
                </a:lnTo>
                <a:lnTo>
                  <a:pt x="79248" y="79248"/>
                </a:lnTo>
                <a:lnTo>
                  <a:pt x="1723195" y="79248"/>
                </a:lnTo>
                <a:lnTo>
                  <a:pt x="1719199" y="59436"/>
                </a:lnTo>
                <a:close/>
              </a:path>
              <a:path w="1838325" h="1227455">
                <a:moveTo>
                  <a:pt x="1834059" y="39624"/>
                </a:moveTo>
                <a:lnTo>
                  <a:pt x="1778635" y="39624"/>
                </a:lnTo>
                <a:lnTo>
                  <a:pt x="1778635" y="79248"/>
                </a:lnTo>
                <a:lnTo>
                  <a:pt x="1834059" y="79248"/>
                </a:lnTo>
                <a:lnTo>
                  <a:pt x="1838071" y="59436"/>
                </a:lnTo>
                <a:lnTo>
                  <a:pt x="1834059" y="39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224141" y="2509850"/>
            <a:ext cx="4278630" cy="249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Arah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pergeseran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alibri"/>
                <a:cs typeface="Calibri"/>
              </a:rPr>
              <a:t>Jika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R=0, </a:t>
            </a:r>
            <a:r>
              <a:rPr dirty="0" sz="1800" spc="-10">
                <a:latin typeface="Calibri"/>
                <a:cs typeface="Calibri"/>
              </a:rPr>
              <a:t>maka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diam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Jika </a:t>
            </a:r>
            <a:r>
              <a:rPr dirty="0" sz="1800" spc="-5">
                <a:latin typeface="Calibri"/>
                <a:cs typeface="Calibri"/>
              </a:rPr>
              <a:t>R=1,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maka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bergerak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ke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kanan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Jika</a:t>
            </a:r>
            <a:r>
              <a:rPr dirty="0" sz="1800">
                <a:latin typeface="Calibri"/>
                <a:cs typeface="Calibri"/>
              </a:rPr>
              <a:t> R=-1,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maka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bergerak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ke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kiri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Tapi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bisa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juga</a:t>
            </a:r>
            <a:r>
              <a:rPr dirty="0" sz="1800" spc="-5">
                <a:latin typeface="Calibri"/>
                <a:cs typeface="Calibri"/>
              </a:rPr>
              <a:t> R=n,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bias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sembarang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bilangan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Misal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R=5,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maka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bergerak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5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ke</a:t>
            </a:r>
            <a:r>
              <a:rPr dirty="0" sz="1800" spc="-10">
                <a:latin typeface="Calibri"/>
                <a:cs typeface="Calibri"/>
              </a:rPr>
              <a:t> kanan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Misal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R=-9, </a:t>
            </a:r>
            <a:r>
              <a:rPr dirty="0" sz="1800" spc="-10">
                <a:latin typeface="Calibri"/>
                <a:cs typeface="Calibri"/>
              </a:rPr>
              <a:t>maka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bergerak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9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ke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kiri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Jika </a:t>
            </a:r>
            <a:r>
              <a:rPr dirty="0" sz="1800" spc="-15">
                <a:latin typeface="Calibri"/>
                <a:cs typeface="Calibri"/>
              </a:rPr>
              <a:t>negatif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maka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bergerak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ke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kiri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alibri"/>
                <a:cs typeface="Calibri"/>
              </a:rPr>
              <a:t>Jika </a:t>
            </a:r>
            <a:r>
              <a:rPr dirty="0" sz="1800" spc="-5">
                <a:latin typeface="Calibri"/>
                <a:cs typeface="Calibri"/>
              </a:rPr>
              <a:t>positif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maka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bergerak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ke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kanan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11823" y="2671572"/>
            <a:ext cx="994410" cy="1172845"/>
          </a:xfrm>
          <a:custGeom>
            <a:avLst/>
            <a:gdLst/>
            <a:ahLst/>
            <a:cxnLst/>
            <a:rect l="l" t="t" r="r" b="b"/>
            <a:pathLst>
              <a:path w="994409" h="1172845">
                <a:moveTo>
                  <a:pt x="934847" y="1053845"/>
                </a:moveTo>
                <a:lnTo>
                  <a:pt x="911683" y="1058507"/>
                </a:lnTo>
                <a:lnTo>
                  <a:pt x="892794" y="1071229"/>
                </a:lnTo>
                <a:lnTo>
                  <a:pt x="880072" y="1090118"/>
                </a:lnTo>
                <a:lnTo>
                  <a:pt x="875410" y="1113282"/>
                </a:lnTo>
                <a:lnTo>
                  <a:pt x="880072" y="1136392"/>
                </a:lnTo>
                <a:lnTo>
                  <a:pt x="892794" y="1155287"/>
                </a:lnTo>
                <a:lnTo>
                  <a:pt x="911683" y="1168038"/>
                </a:lnTo>
                <a:lnTo>
                  <a:pt x="934847" y="1172717"/>
                </a:lnTo>
                <a:lnTo>
                  <a:pt x="957957" y="1168038"/>
                </a:lnTo>
                <a:lnTo>
                  <a:pt x="976852" y="1155287"/>
                </a:lnTo>
                <a:lnTo>
                  <a:pt x="989603" y="1136392"/>
                </a:lnTo>
                <a:lnTo>
                  <a:pt x="990271" y="1133094"/>
                </a:lnTo>
                <a:lnTo>
                  <a:pt x="934847" y="1133094"/>
                </a:lnTo>
                <a:lnTo>
                  <a:pt x="934847" y="1093470"/>
                </a:lnTo>
                <a:lnTo>
                  <a:pt x="990280" y="1093470"/>
                </a:lnTo>
                <a:lnTo>
                  <a:pt x="989603" y="1090118"/>
                </a:lnTo>
                <a:lnTo>
                  <a:pt x="976852" y="1071229"/>
                </a:lnTo>
                <a:lnTo>
                  <a:pt x="957957" y="1058507"/>
                </a:lnTo>
                <a:lnTo>
                  <a:pt x="934847" y="1053845"/>
                </a:lnTo>
                <a:close/>
              </a:path>
              <a:path w="994409" h="1172845">
                <a:moveTo>
                  <a:pt x="79248" y="99060"/>
                </a:moveTo>
                <a:lnTo>
                  <a:pt x="39624" y="99060"/>
                </a:lnTo>
                <a:lnTo>
                  <a:pt x="39624" y="1133094"/>
                </a:lnTo>
                <a:lnTo>
                  <a:pt x="879407" y="1133094"/>
                </a:lnTo>
                <a:lnTo>
                  <a:pt x="875410" y="1113282"/>
                </a:lnTo>
                <a:lnTo>
                  <a:pt x="79248" y="1113282"/>
                </a:lnTo>
                <a:lnTo>
                  <a:pt x="59436" y="1093470"/>
                </a:lnTo>
                <a:lnTo>
                  <a:pt x="79248" y="1093469"/>
                </a:lnTo>
                <a:lnTo>
                  <a:pt x="79248" y="99060"/>
                </a:lnTo>
                <a:close/>
              </a:path>
              <a:path w="994409" h="1172845">
                <a:moveTo>
                  <a:pt x="990280" y="1093470"/>
                </a:moveTo>
                <a:lnTo>
                  <a:pt x="934847" y="1093470"/>
                </a:lnTo>
                <a:lnTo>
                  <a:pt x="934847" y="1133094"/>
                </a:lnTo>
                <a:lnTo>
                  <a:pt x="990271" y="1133094"/>
                </a:lnTo>
                <a:lnTo>
                  <a:pt x="994282" y="1113282"/>
                </a:lnTo>
                <a:lnTo>
                  <a:pt x="990280" y="1093470"/>
                </a:lnTo>
                <a:close/>
              </a:path>
              <a:path w="994409" h="1172845">
                <a:moveTo>
                  <a:pt x="79248" y="1093470"/>
                </a:moveTo>
                <a:lnTo>
                  <a:pt x="59436" y="1093470"/>
                </a:lnTo>
                <a:lnTo>
                  <a:pt x="79248" y="1113282"/>
                </a:lnTo>
                <a:lnTo>
                  <a:pt x="79248" y="1093470"/>
                </a:lnTo>
                <a:close/>
              </a:path>
              <a:path w="994409" h="1172845">
                <a:moveTo>
                  <a:pt x="879397" y="1093470"/>
                </a:moveTo>
                <a:lnTo>
                  <a:pt x="79248" y="1093470"/>
                </a:lnTo>
                <a:lnTo>
                  <a:pt x="79248" y="1113282"/>
                </a:lnTo>
                <a:lnTo>
                  <a:pt x="875410" y="1113282"/>
                </a:lnTo>
                <a:lnTo>
                  <a:pt x="879397" y="1093470"/>
                </a:lnTo>
                <a:close/>
              </a:path>
              <a:path w="994409" h="1172845">
                <a:moveTo>
                  <a:pt x="59436" y="0"/>
                </a:moveTo>
                <a:lnTo>
                  <a:pt x="0" y="118872"/>
                </a:lnTo>
                <a:lnTo>
                  <a:pt x="39624" y="118872"/>
                </a:lnTo>
                <a:lnTo>
                  <a:pt x="39624" y="99060"/>
                </a:lnTo>
                <a:lnTo>
                  <a:pt x="108966" y="99060"/>
                </a:lnTo>
                <a:lnTo>
                  <a:pt x="59436" y="0"/>
                </a:lnTo>
                <a:close/>
              </a:path>
              <a:path w="994409" h="1172845">
                <a:moveTo>
                  <a:pt x="108966" y="99060"/>
                </a:moveTo>
                <a:lnTo>
                  <a:pt x="79248" y="99060"/>
                </a:lnTo>
                <a:lnTo>
                  <a:pt x="79248" y="118872"/>
                </a:lnTo>
                <a:lnTo>
                  <a:pt x="118872" y="118872"/>
                </a:lnTo>
                <a:lnTo>
                  <a:pt x="108966" y="990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3427" y="3424250"/>
            <a:ext cx="108839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20">
                <a:latin typeface="Calibri"/>
                <a:cs typeface="Calibri"/>
              </a:rPr>
              <a:t>State awal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67712" y="2671571"/>
            <a:ext cx="1605280" cy="2573655"/>
          </a:xfrm>
          <a:custGeom>
            <a:avLst/>
            <a:gdLst/>
            <a:ahLst/>
            <a:cxnLst/>
            <a:rect l="l" t="t" r="r" b="b"/>
            <a:pathLst>
              <a:path w="1605279" h="2573654">
                <a:moveTo>
                  <a:pt x="1259332" y="118872"/>
                </a:moveTo>
                <a:lnTo>
                  <a:pt x="1249426" y="99060"/>
                </a:lnTo>
                <a:lnTo>
                  <a:pt x="1199896" y="0"/>
                </a:lnTo>
                <a:lnTo>
                  <a:pt x="1140460" y="118872"/>
                </a:lnTo>
                <a:lnTo>
                  <a:pt x="1180084" y="118872"/>
                </a:lnTo>
                <a:lnTo>
                  <a:pt x="1180084" y="347472"/>
                </a:lnTo>
                <a:lnTo>
                  <a:pt x="39624" y="347472"/>
                </a:lnTo>
                <a:lnTo>
                  <a:pt x="39624" y="679145"/>
                </a:lnTo>
                <a:lnTo>
                  <a:pt x="36322" y="679818"/>
                </a:lnTo>
                <a:lnTo>
                  <a:pt x="17424" y="692569"/>
                </a:lnTo>
                <a:lnTo>
                  <a:pt x="4673" y="711466"/>
                </a:lnTo>
                <a:lnTo>
                  <a:pt x="0" y="734568"/>
                </a:lnTo>
                <a:lnTo>
                  <a:pt x="4673" y="757732"/>
                </a:lnTo>
                <a:lnTo>
                  <a:pt x="17424" y="776630"/>
                </a:lnTo>
                <a:lnTo>
                  <a:pt x="36322" y="789343"/>
                </a:lnTo>
                <a:lnTo>
                  <a:pt x="59436" y="794004"/>
                </a:lnTo>
                <a:lnTo>
                  <a:pt x="82537" y="789343"/>
                </a:lnTo>
                <a:lnTo>
                  <a:pt x="101434" y="776630"/>
                </a:lnTo>
                <a:lnTo>
                  <a:pt x="114185" y="757732"/>
                </a:lnTo>
                <a:lnTo>
                  <a:pt x="118872" y="734568"/>
                </a:lnTo>
                <a:lnTo>
                  <a:pt x="114185" y="711466"/>
                </a:lnTo>
                <a:lnTo>
                  <a:pt x="101434" y="692569"/>
                </a:lnTo>
                <a:lnTo>
                  <a:pt x="82537" y="679818"/>
                </a:lnTo>
                <a:lnTo>
                  <a:pt x="79248" y="679145"/>
                </a:lnTo>
                <a:lnTo>
                  <a:pt x="79248" y="675132"/>
                </a:lnTo>
                <a:lnTo>
                  <a:pt x="79248" y="387096"/>
                </a:lnTo>
                <a:lnTo>
                  <a:pt x="1219708" y="387096"/>
                </a:lnTo>
                <a:lnTo>
                  <a:pt x="1219708" y="347472"/>
                </a:lnTo>
                <a:lnTo>
                  <a:pt x="1219708" y="118872"/>
                </a:lnTo>
                <a:lnTo>
                  <a:pt x="1259332" y="118872"/>
                </a:lnTo>
                <a:close/>
              </a:path>
              <a:path w="1605279" h="2573654">
                <a:moveTo>
                  <a:pt x="1605026" y="118872"/>
                </a:moveTo>
                <a:lnTo>
                  <a:pt x="1595107" y="99060"/>
                </a:lnTo>
                <a:lnTo>
                  <a:pt x="1545590" y="0"/>
                </a:lnTo>
                <a:lnTo>
                  <a:pt x="1486154" y="118872"/>
                </a:lnTo>
                <a:lnTo>
                  <a:pt x="1525778" y="118872"/>
                </a:lnTo>
                <a:lnTo>
                  <a:pt x="1525778" y="1237107"/>
                </a:lnTo>
                <a:lnTo>
                  <a:pt x="765048" y="1237107"/>
                </a:lnTo>
                <a:lnTo>
                  <a:pt x="765048" y="2458529"/>
                </a:lnTo>
                <a:lnTo>
                  <a:pt x="761746" y="2459202"/>
                </a:lnTo>
                <a:lnTo>
                  <a:pt x="742848" y="2471915"/>
                </a:lnTo>
                <a:lnTo>
                  <a:pt x="730097" y="2490813"/>
                </a:lnTo>
                <a:lnTo>
                  <a:pt x="725424" y="2513965"/>
                </a:lnTo>
                <a:lnTo>
                  <a:pt x="730097" y="2537079"/>
                </a:lnTo>
                <a:lnTo>
                  <a:pt x="742848" y="2555976"/>
                </a:lnTo>
                <a:lnTo>
                  <a:pt x="761746" y="2568727"/>
                </a:lnTo>
                <a:lnTo>
                  <a:pt x="784860" y="2573401"/>
                </a:lnTo>
                <a:lnTo>
                  <a:pt x="807961" y="2568727"/>
                </a:lnTo>
                <a:lnTo>
                  <a:pt x="826858" y="2555976"/>
                </a:lnTo>
                <a:lnTo>
                  <a:pt x="839609" y="2537079"/>
                </a:lnTo>
                <a:lnTo>
                  <a:pt x="844296" y="2513965"/>
                </a:lnTo>
                <a:lnTo>
                  <a:pt x="839609" y="2490813"/>
                </a:lnTo>
                <a:lnTo>
                  <a:pt x="826858" y="2471915"/>
                </a:lnTo>
                <a:lnTo>
                  <a:pt x="807961" y="2459202"/>
                </a:lnTo>
                <a:lnTo>
                  <a:pt x="804672" y="2458529"/>
                </a:lnTo>
                <a:lnTo>
                  <a:pt x="804672" y="2454529"/>
                </a:lnTo>
                <a:lnTo>
                  <a:pt x="804672" y="1276731"/>
                </a:lnTo>
                <a:lnTo>
                  <a:pt x="1565402" y="1276731"/>
                </a:lnTo>
                <a:lnTo>
                  <a:pt x="1565402" y="1237107"/>
                </a:lnTo>
                <a:lnTo>
                  <a:pt x="1565402" y="118872"/>
                </a:lnTo>
                <a:lnTo>
                  <a:pt x="1605026" y="1188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4767" y="4613528"/>
            <a:ext cx="5198110" cy="9201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2000" spc="-20">
                <a:latin typeface="Calibri"/>
                <a:cs typeface="Calibri"/>
              </a:rPr>
              <a:t>State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tujuan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Head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membaca</a:t>
            </a:r>
            <a:r>
              <a:rPr dirty="0" sz="2000" spc="7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sel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yang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berisi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input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3464" y="2659379"/>
            <a:ext cx="1847214" cy="1995805"/>
          </a:xfrm>
          <a:custGeom>
            <a:avLst/>
            <a:gdLst/>
            <a:ahLst/>
            <a:cxnLst/>
            <a:rect l="l" t="t" r="r" b="b"/>
            <a:pathLst>
              <a:path w="1847214" h="1995804">
                <a:moveTo>
                  <a:pt x="1767713" y="1880919"/>
                </a:moveTo>
                <a:lnTo>
                  <a:pt x="1764361" y="1881594"/>
                </a:lnTo>
                <a:lnTo>
                  <a:pt x="1745472" y="1894316"/>
                </a:lnTo>
                <a:lnTo>
                  <a:pt x="1732750" y="1913205"/>
                </a:lnTo>
                <a:lnTo>
                  <a:pt x="1728089" y="1936369"/>
                </a:lnTo>
                <a:lnTo>
                  <a:pt x="1732750" y="1959479"/>
                </a:lnTo>
                <a:lnTo>
                  <a:pt x="1745472" y="1978374"/>
                </a:lnTo>
                <a:lnTo>
                  <a:pt x="1764361" y="1991125"/>
                </a:lnTo>
                <a:lnTo>
                  <a:pt x="1787525" y="1995805"/>
                </a:lnTo>
                <a:lnTo>
                  <a:pt x="1810635" y="1991125"/>
                </a:lnTo>
                <a:lnTo>
                  <a:pt x="1829530" y="1978374"/>
                </a:lnTo>
                <a:lnTo>
                  <a:pt x="1842281" y="1959479"/>
                </a:lnTo>
                <a:lnTo>
                  <a:pt x="1846961" y="1936369"/>
                </a:lnTo>
                <a:lnTo>
                  <a:pt x="1767713" y="1936369"/>
                </a:lnTo>
                <a:lnTo>
                  <a:pt x="1767713" y="1880919"/>
                </a:lnTo>
                <a:close/>
              </a:path>
              <a:path w="1847214" h="1995804">
                <a:moveTo>
                  <a:pt x="1787525" y="1876933"/>
                </a:moveTo>
                <a:lnTo>
                  <a:pt x="1767713" y="1880919"/>
                </a:lnTo>
                <a:lnTo>
                  <a:pt x="1767713" y="1936369"/>
                </a:lnTo>
                <a:lnTo>
                  <a:pt x="1807337" y="1936369"/>
                </a:lnTo>
                <a:lnTo>
                  <a:pt x="1807291" y="1880919"/>
                </a:lnTo>
                <a:lnTo>
                  <a:pt x="1787525" y="1876933"/>
                </a:lnTo>
                <a:close/>
              </a:path>
              <a:path w="1847214" h="1995804">
                <a:moveTo>
                  <a:pt x="1807337" y="1880929"/>
                </a:moveTo>
                <a:lnTo>
                  <a:pt x="1807337" y="1936369"/>
                </a:lnTo>
                <a:lnTo>
                  <a:pt x="1846961" y="1936369"/>
                </a:lnTo>
                <a:lnTo>
                  <a:pt x="1842281" y="1913205"/>
                </a:lnTo>
                <a:lnTo>
                  <a:pt x="1829530" y="1894316"/>
                </a:lnTo>
                <a:lnTo>
                  <a:pt x="1810635" y="1881594"/>
                </a:lnTo>
                <a:lnTo>
                  <a:pt x="1807337" y="1880929"/>
                </a:lnTo>
                <a:close/>
              </a:path>
              <a:path w="1847214" h="1995804">
                <a:moveTo>
                  <a:pt x="1807337" y="1876933"/>
                </a:moveTo>
                <a:lnTo>
                  <a:pt x="1787525" y="1876933"/>
                </a:lnTo>
                <a:lnTo>
                  <a:pt x="1807337" y="1880929"/>
                </a:lnTo>
                <a:lnTo>
                  <a:pt x="1807337" y="1876933"/>
                </a:lnTo>
                <a:close/>
              </a:path>
              <a:path w="1847214" h="1995804">
                <a:moveTo>
                  <a:pt x="1767713" y="1374521"/>
                </a:moveTo>
                <a:lnTo>
                  <a:pt x="1767713" y="1880919"/>
                </a:lnTo>
                <a:lnTo>
                  <a:pt x="1787525" y="1876933"/>
                </a:lnTo>
                <a:lnTo>
                  <a:pt x="1807337" y="1876933"/>
                </a:lnTo>
                <a:lnTo>
                  <a:pt x="1807337" y="1394333"/>
                </a:lnTo>
                <a:lnTo>
                  <a:pt x="1787525" y="1394333"/>
                </a:lnTo>
                <a:lnTo>
                  <a:pt x="1767713" y="1374521"/>
                </a:lnTo>
                <a:close/>
              </a:path>
              <a:path w="1847214" h="1995804">
                <a:moveTo>
                  <a:pt x="79248" y="99060"/>
                </a:moveTo>
                <a:lnTo>
                  <a:pt x="39624" y="99060"/>
                </a:lnTo>
                <a:lnTo>
                  <a:pt x="39624" y="1394333"/>
                </a:lnTo>
                <a:lnTo>
                  <a:pt x="1767713" y="1394333"/>
                </a:lnTo>
                <a:lnTo>
                  <a:pt x="1767713" y="1374521"/>
                </a:lnTo>
                <a:lnTo>
                  <a:pt x="79248" y="1374521"/>
                </a:lnTo>
                <a:lnTo>
                  <a:pt x="59436" y="1354709"/>
                </a:lnTo>
                <a:lnTo>
                  <a:pt x="79248" y="1354709"/>
                </a:lnTo>
                <a:lnTo>
                  <a:pt x="79248" y="99060"/>
                </a:lnTo>
                <a:close/>
              </a:path>
              <a:path w="1847214" h="1995804">
                <a:moveTo>
                  <a:pt x="1807337" y="1354709"/>
                </a:moveTo>
                <a:lnTo>
                  <a:pt x="79248" y="1354709"/>
                </a:lnTo>
                <a:lnTo>
                  <a:pt x="79248" y="1374521"/>
                </a:lnTo>
                <a:lnTo>
                  <a:pt x="1767713" y="1374521"/>
                </a:lnTo>
                <a:lnTo>
                  <a:pt x="1787525" y="1394333"/>
                </a:lnTo>
                <a:lnTo>
                  <a:pt x="1807337" y="1394333"/>
                </a:lnTo>
                <a:lnTo>
                  <a:pt x="1807337" y="1354709"/>
                </a:lnTo>
                <a:close/>
              </a:path>
              <a:path w="1847214" h="1995804">
                <a:moveTo>
                  <a:pt x="79248" y="1354709"/>
                </a:moveTo>
                <a:lnTo>
                  <a:pt x="59436" y="1354709"/>
                </a:lnTo>
                <a:lnTo>
                  <a:pt x="79248" y="1374521"/>
                </a:lnTo>
                <a:lnTo>
                  <a:pt x="79248" y="1354709"/>
                </a:lnTo>
                <a:close/>
              </a:path>
              <a:path w="1847214" h="1995804">
                <a:moveTo>
                  <a:pt x="59436" y="0"/>
                </a:moveTo>
                <a:lnTo>
                  <a:pt x="0" y="118872"/>
                </a:lnTo>
                <a:lnTo>
                  <a:pt x="39624" y="118872"/>
                </a:lnTo>
                <a:lnTo>
                  <a:pt x="39624" y="99060"/>
                </a:lnTo>
                <a:lnTo>
                  <a:pt x="108965" y="99060"/>
                </a:lnTo>
                <a:lnTo>
                  <a:pt x="59436" y="0"/>
                </a:lnTo>
                <a:close/>
              </a:path>
              <a:path w="1847214" h="1995804">
                <a:moveTo>
                  <a:pt x="108965" y="99060"/>
                </a:moveTo>
                <a:lnTo>
                  <a:pt x="79248" y="99060"/>
                </a:lnTo>
                <a:lnTo>
                  <a:pt x="79248" y="118872"/>
                </a:lnTo>
                <a:lnTo>
                  <a:pt x="118872" y="118872"/>
                </a:lnTo>
                <a:lnTo>
                  <a:pt x="108965" y="990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17244" y="271018"/>
            <a:ext cx="9642475" cy="2483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Contoh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>
                <a:latin typeface="Calibri"/>
                <a:cs typeface="Calibri"/>
              </a:rPr>
              <a:t> mesin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artinya:</a:t>
            </a:r>
            <a:endParaRPr sz="2800">
              <a:latin typeface="Calibri"/>
              <a:cs typeface="Calibri"/>
            </a:endParaRPr>
          </a:p>
          <a:p>
            <a:pPr marL="4602480">
              <a:lnSpc>
                <a:spcPct val="100000"/>
              </a:lnSpc>
              <a:spcBef>
                <a:spcPts val="1645"/>
              </a:spcBef>
            </a:pPr>
            <a:r>
              <a:rPr dirty="0" sz="2000" spc="-10">
                <a:latin typeface="Calibri"/>
                <a:cs typeface="Calibri"/>
              </a:rPr>
              <a:t>Setelah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berpindah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dari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state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 </a:t>
            </a:r>
            <a:r>
              <a:rPr dirty="0" sz="2000" spc="-40">
                <a:latin typeface="Calibri"/>
                <a:cs typeface="Calibri"/>
              </a:rPr>
              <a:t>ke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state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 marL="4602480" marR="508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dan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setelah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membaca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maka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mesin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menimpa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dirty="0" sz="2000" spc="-43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dan</a:t>
            </a:r>
            <a:r>
              <a:rPr dirty="0" sz="2000" spc="-10">
                <a:latin typeface="Calibri"/>
                <a:cs typeface="Calibri"/>
              </a:rPr>
              <a:t> menulis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dirty="0" sz="200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sebagai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output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menimpa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2320925">
              <a:lnSpc>
                <a:spcPct val="100000"/>
              </a:lnSpc>
              <a:spcBef>
                <a:spcPts val="1340"/>
              </a:spcBef>
            </a:pPr>
            <a:r>
              <a:rPr dirty="0" sz="2800" spc="5">
                <a:latin typeface="Calibri"/>
                <a:cs typeface="Calibri"/>
              </a:rPr>
              <a:t>(A,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20">
                <a:latin typeface="Calibri"/>
                <a:cs typeface="Calibri"/>
              </a:rPr>
              <a:t> B,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dirty="0" sz="2800" spc="-5">
                <a:latin typeface="Calibri"/>
                <a:cs typeface="Calibri"/>
              </a:rPr>
              <a:t>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1)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43984" y="1341119"/>
            <a:ext cx="1044575" cy="1101090"/>
          </a:xfrm>
          <a:custGeom>
            <a:avLst/>
            <a:gdLst/>
            <a:ahLst/>
            <a:cxnLst/>
            <a:rect l="l" t="t" r="r" b="b"/>
            <a:pathLst>
              <a:path w="1044575" h="1101089">
                <a:moveTo>
                  <a:pt x="39624" y="982090"/>
                </a:moveTo>
                <a:lnTo>
                  <a:pt x="0" y="982090"/>
                </a:lnTo>
                <a:lnTo>
                  <a:pt x="59436" y="1100963"/>
                </a:lnTo>
                <a:lnTo>
                  <a:pt x="108965" y="1001902"/>
                </a:lnTo>
                <a:lnTo>
                  <a:pt x="39624" y="1001902"/>
                </a:lnTo>
                <a:lnTo>
                  <a:pt x="39624" y="982090"/>
                </a:lnTo>
                <a:close/>
              </a:path>
              <a:path w="1044575" h="1101089">
                <a:moveTo>
                  <a:pt x="929445" y="39624"/>
                </a:moveTo>
                <a:lnTo>
                  <a:pt x="39624" y="39624"/>
                </a:lnTo>
                <a:lnTo>
                  <a:pt x="39624" y="1001902"/>
                </a:lnTo>
                <a:lnTo>
                  <a:pt x="79248" y="1001902"/>
                </a:lnTo>
                <a:lnTo>
                  <a:pt x="79248" y="79247"/>
                </a:lnTo>
                <a:lnTo>
                  <a:pt x="59436" y="79247"/>
                </a:lnTo>
                <a:lnTo>
                  <a:pt x="79248" y="59435"/>
                </a:lnTo>
                <a:lnTo>
                  <a:pt x="925449" y="59435"/>
                </a:lnTo>
                <a:lnTo>
                  <a:pt x="929445" y="39624"/>
                </a:lnTo>
                <a:close/>
              </a:path>
              <a:path w="1044575" h="1101089">
                <a:moveTo>
                  <a:pt x="118871" y="982090"/>
                </a:moveTo>
                <a:lnTo>
                  <a:pt x="79248" y="982090"/>
                </a:lnTo>
                <a:lnTo>
                  <a:pt x="79248" y="1001902"/>
                </a:lnTo>
                <a:lnTo>
                  <a:pt x="108965" y="1001902"/>
                </a:lnTo>
                <a:lnTo>
                  <a:pt x="118871" y="982090"/>
                </a:lnTo>
                <a:close/>
              </a:path>
              <a:path w="1044575" h="1101089">
                <a:moveTo>
                  <a:pt x="984885" y="0"/>
                </a:moveTo>
                <a:lnTo>
                  <a:pt x="961721" y="4679"/>
                </a:lnTo>
                <a:lnTo>
                  <a:pt x="942832" y="17430"/>
                </a:lnTo>
                <a:lnTo>
                  <a:pt x="930110" y="36325"/>
                </a:lnTo>
                <a:lnTo>
                  <a:pt x="925449" y="59435"/>
                </a:lnTo>
                <a:lnTo>
                  <a:pt x="930110" y="82546"/>
                </a:lnTo>
                <a:lnTo>
                  <a:pt x="942832" y="101441"/>
                </a:lnTo>
                <a:lnTo>
                  <a:pt x="961721" y="114192"/>
                </a:lnTo>
                <a:lnTo>
                  <a:pt x="984885" y="118871"/>
                </a:lnTo>
                <a:lnTo>
                  <a:pt x="1007995" y="114192"/>
                </a:lnTo>
                <a:lnTo>
                  <a:pt x="1026890" y="101441"/>
                </a:lnTo>
                <a:lnTo>
                  <a:pt x="1039641" y="82546"/>
                </a:lnTo>
                <a:lnTo>
                  <a:pt x="1040309" y="79247"/>
                </a:lnTo>
                <a:lnTo>
                  <a:pt x="984885" y="79247"/>
                </a:lnTo>
                <a:lnTo>
                  <a:pt x="984885" y="39624"/>
                </a:lnTo>
                <a:lnTo>
                  <a:pt x="1040309" y="39624"/>
                </a:lnTo>
                <a:lnTo>
                  <a:pt x="1039641" y="36325"/>
                </a:lnTo>
                <a:lnTo>
                  <a:pt x="1026890" y="17430"/>
                </a:lnTo>
                <a:lnTo>
                  <a:pt x="1007995" y="4679"/>
                </a:lnTo>
                <a:lnTo>
                  <a:pt x="984885" y="0"/>
                </a:lnTo>
                <a:close/>
              </a:path>
              <a:path w="1044575" h="1101089">
                <a:moveTo>
                  <a:pt x="79248" y="59435"/>
                </a:moveTo>
                <a:lnTo>
                  <a:pt x="59436" y="79247"/>
                </a:lnTo>
                <a:lnTo>
                  <a:pt x="79248" y="79247"/>
                </a:lnTo>
                <a:lnTo>
                  <a:pt x="79248" y="59435"/>
                </a:lnTo>
                <a:close/>
              </a:path>
              <a:path w="1044575" h="1101089">
                <a:moveTo>
                  <a:pt x="925449" y="59435"/>
                </a:moveTo>
                <a:lnTo>
                  <a:pt x="79248" y="59435"/>
                </a:lnTo>
                <a:lnTo>
                  <a:pt x="79248" y="79247"/>
                </a:lnTo>
                <a:lnTo>
                  <a:pt x="929445" y="79247"/>
                </a:lnTo>
                <a:lnTo>
                  <a:pt x="925449" y="59435"/>
                </a:lnTo>
                <a:close/>
              </a:path>
              <a:path w="1044575" h="1101089">
                <a:moveTo>
                  <a:pt x="1040309" y="39624"/>
                </a:moveTo>
                <a:lnTo>
                  <a:pt x="984885" y="39624"/>
                </a:lnTo>
                <a:lnTo>
                  <a:pt x="984885" y="79247"/>
                </a:lnTo>
                <a:lnTo>
                  <a:pt x="1040309" y="79247"/>
                </a:lnTo>
                <a:lnTo>
                  <a:pt x="1044320" y="59435"/>
                </a:lnTo>
                <a:lnTo>
                  <a:pt x="1040309" y="39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194172" y="3094481"/>
            <a:ext cx="6747509" cy="634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20">
                <a:latin typeface="Calibri"/>
                <a:cs typeface="Calibri"/>
              </a:rPr>
              <a:t>Arah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pergeseran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R=1,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maka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head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bergerak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sel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40">
                <a:latin typeface="Calibri"/>
                <a:cs typeface="Calibri"/>
              </a:rPr>
              <a:t>ke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kanan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setelah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menulis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output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85359" y="2686811"/>
            <a:ext cx="388620" cy="803275"/>
          </a:xfrm>
          <a:custGeom>
            <a:avLst/>
            <a:gdLst/>
            <a:ahLst/>
            <a:cxnLst/>
            <a:rect l="l" t="t" r="r" b="b"/>
            <a:pathLst>
              <a:path w="388620" h="803275">
                <a:moveTo>
                  <a:pt x="328802" y="684276"/>
                </a:moveTo>
                <a:lnTo>
                  <a:pt x="305639" y="688937"/>
                </a:lnTo>
                <a:lnTo>
                  <a:pt x="286750" y="701659"/>
                </a:lnTo>
                <a:lnTo>
                  <a:pt x="274028" y="720548"/>
                </a:lnTo>
                <a:lnTo>
                  <a:pt x="269366" y="743712"/>
                </a:lnTo>
                <a:lnTo>
                  <a:pt x="274028" y="766822"/>
                </a:lnTo>
                <a:lnTo>
                  <a:pt x="286750" y="785717"/>
                </a:lnTo>
                <a:lnTo>
                  <a:pt x="305639" y="798468"/>
                </a:lnTo>
                <a:lnTo>
                  <a:pt x="328802" y="803148"/>
                </a:lnTo>
                <a:lnTo>
                  <a:pt x="351913" y="798468"/>
                </a:lnTo>
                <a:lnTo>
                  <a:pt x="370808" y="785717"/>
                </a:lnTo>
                <a:lnTo>
                  <a:pt x="383559" y="766822"/>
                </a:lnTo>
                <a:lnTo>
                  <a:pt x="384227" y="763524"/>
                </a:lnTo>
                <a:lnTo>
                  <a:pt x="328802" y="763524"/>
                </a:lnTo>
                <a:lnTo>
                  <a:pt x="328802" y="723900"/>
                </a:lnTo>
                <a:lnTo>
                  <a:pt x="384236" y="723900"/>
                </a:lnTo>
                <a:lnTo>
                  <a:pt x="383559" y="720548"/>
                </a:lnTo>
                <a:lnTo>
                  <a:pt x="370808" y="701659"/>
                </a:lnTo>
                <a:lnTo>
                  <a:pt x="351913" y="688937"/>
                </a:lnTo>
                <a:lnTo>
                  <a:pt x="328802" y="684276"/>
                </a:lnTo>
                <a:close/>
              </a:path>
              <a:path w="388620" h="803275">
                <a:moveTo>
                  <a:pt x="79248" y="99060"/>
                </a:moveTo>
                <a:lnTo>
                  <a:pt x="39624" y="99060"/>
                </a:lnTo>
                <a:lnTo>
                  <a:pt x="39624" y="763524"/>
                </a:lnTo>
                <a:lnTo>
                  <a:pt x="273363" y="763524"/>
                </a:lnTo>
                <a:lnTo>
                  <a:pt x="269366" y="743712"/>
                </a:lnTo>
                <a:lnTo>
                  <a:pt x="79248" y="743712"/>
                </a:lnTo>
                <a:lnTo>
                  <a:pt x="59436" y="723900"/>
                </a:lnTo>
                <a:lnTo>
                  <a:pt x="79248" y="723900"/>
                </a:lnTo>
                <a:lnTo>
                  <a:pt x="79248" y="99060"/>
                </a:lnTo>
                <a:close/>
              </a:path>
              <a:path w="388620" h="803275">
                <a:moveTo>
                  <a:pt x="384236" y="723900"/>
                </a:moveTo>
                <a:lnTo>
                  <a:pt x="328802" y="723900"/>
                </a:lnTo>
                <a:lnTo>
                  <a:pt x="328802" y="763524"/>
                </a:lnTo>
                <a:lnTo>
                  <a:pt x="384227" y="763524"/>
                </a:lnTo>
                <a:lnTo>
                  <a:pt x="388238" y="743712"/>
                </a:lnTo>
                <a:lnTo>
                  <a:pt x="384236" y="723900"/>
                </a:lnTo>
                <a:close/>
              </a:path>
              <a:path w="388620" h="803275">
                <a:moveTo>
                  <a:pt x="79248" y="723900"/>
                </a:moveTo>
                <a:lnTo>
                  <a:pt x="59436" y="723900"/>
                </a:lnTo>
                <a:lnTo>
                  <a:pt x="79248" y="743712"/>
                </a:lnTo>
                <a:lnTo>
                  <a:pt x="79248" y="723900"/>
                </a:lnTo>
                <a:close/>
              </a:path>
              <a:path w="388620" h="803275">
                <a:moveTo>
                  <a:pt x="273353" y="723900"/>
                </a:moveTo>
                <a:lnTo>
                  <a:pt x="79248" y="723900"/>
                </a:lnTo>
                <a:lnTo>
                  <a:pt x="79248" y="743712"/>
                </a:lnTo>
                <a:lnTo>
                  <a:pt x="269366" y="743712"/>
                </a:lnTo>
                <a:lnTo>
                  <a:pt x="273353" y="723900"/>
                </a:lnTo>
                <a:close/>
              </a:path>
              <a:path w="388620" h="803275">
                <a:moveTo>
                  <a:pt x="59436" y="0"/>
                </a:moveTo>
                <a:lnTo>
                  <a:pt x="0" y="118872"/>
                </a:lnTo>
                <a:lnTo>
                  <a:pt x="39624" y="118872"/>
                </a:lnTo>
                <a:lnTo>
                  <a:pt x="39624" y="99060"/>
                </a:lnTo>
                <a:lnTo>
                  <a:pt x="108965" y="99060"/>
                </a:lnTo>
                <a:lnTo>
                  <a:pt x="59436" y="0"/>
                </a:lnTo>
                <a:close/>
              </a:path>
              <a:path w="388620" h="803275">
                <a:moveTo>
                  <a:pt x="108965" y="99060"/>
                </a:moveTo>
                <a:lnTo>
                  <a:pt x="79248" y="99060"/>
                </a:lnTo>
                <a:lnTo>
                  <a:pt x="79248" y="118872"/>
                </a:lnTo>
                <a:lnTo>
                  <a:pt x="118872" y="118872"/>
                </a:lnTo>
                <a:lnTo>
                  <a:pt x="108965" y="990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17244" y="271018"/>
            <a:ext cx="8493125" cy="3672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Contoh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himpunan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mesin, misal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6 </a:t>
            </a:r>
            <a:r>
              <a:rPr dirty="0" sz="2800" spc="-5">
                <a:latin typeface="Calibri"/>
                <a:cs typeface="Calibri"/>
              </a:rPr>
              <a:t>buah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instruksi: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3145790">
              <a:lnSpc>
                <a:spcPct val="100000"/>
              </a:lnSpc>
            </a:pPr>
            <a:r>
              <a:rPr dirty="0" sz="2800" spc="5">
                <a:latin typeface="Calibri"/>
                <a:cs typeface="Calibri"/>
              </a:rPr>
              <a:t>(A,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a,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B, </a:t>
            </a:r>
            <a:r>
              <a:rPr dirty="0" sz="2800">
                <a:latin typeface="Calibri"/>
                <a:cs typeface="Calibri"/>
              </a:rPr>
              <a:t>c,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1)</a:t>
            </a:r>
            <a:endParaRPr sz="2800">
              <a:latin typeface="Calibri"/>
              <a:cs typeface="Calibri"/>
            </a:endParaRPr>
          </a:p>
          <a:p>
            <a:pPr marL="3145790">
              <a:lnSpc>
                <a:spcPct val="100000"/>
              </a:lnSpc>
              <a:spcBef>
                <a:spcPts val="5"/>
              </a:spcBef>
            </a:pPr>
            <a:r>
              <a:rPr dirty="0" sz="2800" spc="-20">
                <a:latin typeface="Calibri"/>
                <a:cs typeface="Calibri"/>
              </a:rPr>
              <a:t>(B, </a:t>
            </a:r>
            <a:r>
              <a:rPr dirty="0" sz="2800">
                <a:latin typeface="Calibri"/>
                <a:cs typeface="Calibri"/>
              </a:rPr>
              <a:t>a,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1)</a:t>
            </a:r>
            <a:endParaRPr sz="2800">
              <a:latin typeface="Calibri"/>
              <a:cs typeface="Calibri"/>
            </a:endParaRPr>
          </a:p>
          <a:p>
            <a:pPr marL="3145790">
              <a:lnSpc>
                <a:spcPct val="100000"/>
              </a:lnSpc>
            </a:pPr>
            <a:r>
              <a:rPr dirty="0" sz="2800" spc="-15">
                <a:latin typeface="Calibri"/>
                <a:cs typeface="Calibri"/>
              </a:rPr>
              <a:t>(C,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a,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a,</a:t>
            </a:r>
            <a:r>
              <a:rPr dirty="0" sz="2800" spc="-5">
                <a:latin typeface="Calibri"/>
                <a:cs typeface="Calibri"/>
              </a:rPr>
              <a:t> 1)</a:t>
            </a:r>
            <a:endParaRPr sz="2800">
              <a:latin typeface="Calibri"/>
              <a:cs typeface="Calibri"/>
            </a:endParaRPr>
          </a:p>
          <a:p>
            <a:pPr marL="3145790">
              <a:lnSpc>
                <a:spcPct val="100000"/>
              </a:lnSpc>
            </a:pPr>
            <a:r>
              <a:rPr dirty="0" sz="2800" spc="-15">
                <a:latin typeface="Calibri"/>
                <a:cs typeface="Calibri"/>
              </a:rPr>
              <a:t>(C,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a,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B, </a:t>
            </a:r>
            <a:r>
              <a:rPr dirty="0" sz="2800">
                <a:latin typeface="Calibri"/>
                <a:cs typeface="Calibri"/>
              </a:rPr>
              <a:t>b,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1)</a:t>
            </a:r>
            <a:endParaRPr sz="2800">
              <a:latin typeface="Calibri"/>
              <a:cs typeface="Calibri"/>
            </a:endParaRPr>
          </a:p>
          <a:p>
            <a:pPr marL="3145790">
              <a:lnSpc>
                <a:spcPct val="100000"/>
              </a:lnSpc>
              <a:spcBef>
                <a:spcPts val="5"/>
              </a:spcBef>
            </a:pPr>
            <a:r>
              <a:rPr dirty="0" sz="2800" spc="-20">
                <a:latin typeface="Calibri"/>
                <a:cs typeface="Calibri"/>
              </a:rPr>
              <a:t>(B, </a:t>
            </a:r>
            <a:r>
              <a:rPr dirty="0" sz="2800">
                <a:latin typeface="Calibri"/>
                <a:cs typeface="Calibri"/>
              </a:rPr>
              <a:t>c,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D,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d,</a:t>
            </a:r>
            <a:r>
              <a:rPr dirty="0" sz="2800" spc="-5">
                <a:latin typeface="Calibri"/>
                <a:cs typeface="Calibri"/>
              </a:rPr>
              <a:t> -1)</a:t>
            </a:r>
            <a:endParaRPr sz="2800">
              <a:latin typeface="Calibri"/>
              <a:cs typeface="Calibri"/>
            </a:endParaRPr>
          </a:p>
          <a:p>
            <a:pPr marL="3145790">
              <a:lnSpc>
                <a:spcPct val="100000"/>
              </a:lnSpc>
            </a:pPr>
            <a:r>
              <a:rPr dirty="0" sz="2800" spc="5">
                <a:latin typeface="Calibri"/>
                <a:cs typeface="Calibri"/>
              </a:rPr>
              <a:t>(A,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C, </a:t>
            </a:r>
            <a:r>
              <a:rPr dirty="0" sz="2800">
                <a:latin typeface="Calibri"/>
                <a:cs typeface="Calibri"/>
              </a:rPr>
              <a:t>c,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-1)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67383" y="1395983"/>
          <a:ext cx="3663950" cy="4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3239"/>
                <a:gridCol w="515620"/>
              </a:tblGrid>
              <a:tr h="472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173480" y="1901698"/>
            <a:ext cx="3624579" cy="3082290"/>
            <a:chOff x="1173480" y="1901698"/>
            <a:chExt cx="3624579" cy="3082290"/>
          </a:xfrm>
        </p:grpSpPr>
        <p:sp>
          <p:nvSpPr>
            <p:cNvPr id="4" name="object 4"/>
            <p:cNvSpPr/>
            <p:nvPr/>
          </p:nvSpPr>
          <p:spPr>
            <a:xfrm>
              <a:off x="1280160" y="1908048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40" h="387350">
                  <a:moveTo>
                    <a:pt x="160020" y="0"/>
                  </a:moveTo>
                  <a:lnTo>
                    <a:pt x="0" y="160019"/>
                  </a:lnTo>
                  <a:lnTo>
                    <a:pt x="80009" y="160019"/>
                  </a:lnTo>
                  <a:lnTo>
                    <a:pt x="80009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40" y="160019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80160" y="1908048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40" h="387350">
                  <a:moveTo>
                    <a:pt x="0" y="160019"/>
                  </a:moveTo>
                  <a:lnTo>
                    <a:pt x="80009" y="160019"/>
                  </a:lnTo>
                  <a:lnTo>
                    <a:pt x="80009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40" y="160019"/>
                  </a:lnTo>
                  <a:lnTo>
                    <a:pt x="160020" y="0"/>
                  </a:lnTo>
                  <a:lnTo>
                    <a:pt x="0" y="16001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73480" y="3105911"/>
            <a:ext cx="3624579" cy="1877695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wrap="square" lIns="0" tIns="48704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835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29511" y="2767583"/>
            <a:ext cx="268605" cy="338455"/>
          </a:xfrm>
          <a:custGeom>
            <a:avLst/>
            <a:gdLst/>
            <a:ahLst/>
            <a:cxnLst/>
            <a:rect l="l" t="t" r="r" b="b"/>
            <a:pathLst>
              <a:path w="268605" h="338455">
                <a:moveTo>
                  <a:pt x="268224" y="0"/>
                </a:moveTo>
                <a:lnTo>
                  <a:pt x="0" y="0"/>
                </a:lnTo>
                <a:lnTo>
                  <a:pt x="0" y="338327"/>
                </a:lnTo>
                <a:lnTo>
                  <a:pt x="268224" y="338327"/>
                </a:lnTo>
                <a:lnTo>
                  <a:pt x="26822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95805" y="2773807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2624" y="2296667"/>
            <a:ext cx="320040" cy="701675"/>
          </a:xfrm>
          <a:custGeom>
            <a:avLst/>
            <a:gdLst/>
            <a:ahLst/>
            <a:cxnLst/>
            <a:rect l="l" t="t" r="r" b="b"/>
            <a:pathLst>
              <a:path w="320040" h="701675">
                <a:moveTo>
                  <a:pt x="248412" y="582549"/>
                </a:moveTo>
                <a:lnTo>
                  <a:pt x="225301" y="587210"/>
                </a:lnTo>
                <a:lnTo>
                  <a:pt x="206406" y="599932"/>
                </a:lnTo>
                <a:lnTo>
                  <a:pt x="193655" y="618821"/>
                </a:lnTo>
                <a:lnTo>
                  <a:pt x="188975" y="641985"/>
                </a:lnTo>
                <a:lnTo>
                  <a:pt x="193655" y="665095"/>
                </a:lnTo>
                <a:lnTo>
                  <a:pt x="206406" y="683990"/>
                </a:lnTo>
                <a:lnTo>
                  <a:pt x="225301" y="696741"/>
                </a:lnTo>
                <a:lnTo>
                  <a:pt x="248412" y="701421"/>
                </a:lnTo>
                <a:lnTo>
                  <a:pt x="271522" y="696741"/>
                </a:lnTo>
                <a:lnTo>
                  <a:pt x="290417" y="683990"/>
                </a:lnTo>
                <a:lnTo>
                  <a:pt x="303168" y="665095"/>
                </a:lnTo>
                <a:lnTo>
                  <a:pt x="303836" y="661797"/>
                </a:lnTo>
                <a:lnTo>
                  <a:pt x="248412" y="661797"/>
                </a:lnTo>
                <a:lnTo>
                  <a:pt x="248412" y="622173"/>
                </a:lnTo>
                <a:lnTo>
                  <a:pt x="303845" y="622173"/>
                </a:lnTo>
                <a:lnTo>
                  <a:pt x="303168" y="618821"/>
                </a:lnTo>
                <a:lnTo>
                  <a:pt x="290417" y="599932"/>
                </a:lnTo>
                <a:lnTo>
                  <a:pt x="271522" y="587210"/>
                </a:lnTo>
                <a:lnTo>
                  <a:pt x="248412" y="582549"/>
                </a:lnTo>
                <a:close/>
              </a:path>
              <a:path w="320040" h="701675">
                <a:moveTo>
                  <a:pt x="240284" y="216916"/>
                </a:moveTo>
                <a:lnTo>
                  <a:pt x="0" y="216916"/>
                </a:lnTo>
                <a:lnTo>
                  <a:pt x="0" y="661797"/>
                </a:lnTo>
                <a:lnTo>
                  <a:pt x="192987" y="661797"/>
                </a:lnTo>
                <a:lnTo>
                  <a:pt x="188975" y="641985"/>
                </a:lnTo>
                <a:lnTo>
                  <a:pt x="39623" y="641985"/>
                </a:lnTo>
                <a:lnTo>
                  <a:pt x="19812" y="622173"/>
                </a:lnTo>
                <a:lnTo>
                  <a:pt x="39623" y="622173"/>
                </a:lnTo>
                <a:lnTo>
                  <a:pt x="39623" y="256540"/>
                </a:lnTo>
                <a:lnTo>
                  <a:pt x="19812" y="256540"/>
                </a:lnTo>
                <a:lnTo>
                  <a:pt x="39623" y="236728"/>
                </a:lnTo>
                <a:lnTo>
                  <a:pt x="240284" y="236728"/>
                </a:lnTo>
                <a:lnTo>
                  <a:pt x="240284" y="216916"/>
                </a:lnTo>
                <a:close/>
              </a:path>
              <a:path w="320040" h="701675">
                <a:moveTo>
                  <a:pt x="303845" y="622173"/>
                </a:moveTo>
                <a:lnTo>
                  <a:pt x="248412" y="622173"/>
                </a:lnTo>
                <a:lnTo>
                  <a:pt x="248412" y="661797"/>
                </a:lnTo>
                <a:lnTo>
                  <a:pt x="303836" y="661797"/>
                </a:lnTo>
                <a:lnTo>
                  <a:pt x="307847" y="641985"/>
                </a:lnTo>
                <a:lnTo>
                  <a:pt x="303845" y="622173"/>
                </a:lnTo>
                <a:close/>
              </a:path>
              <a:path w="320040" h="701675">
                <a:moveTo>
                  <a:pt x="39623" y="622173"/>
                </a:moveTo>
                <a:lnTo>
                  <a:pt x="19812" y="622173"/>
                </a:lnTo>
                <a:lnTo>
                  <a:pt x="39623" y="641985"/>
                </a:lnTo>
                <a:lnTo>
                  <a:pt x="39623" y="622173"/>
                </a:lnTo>
                <a:close/>
              </a:path>
              <a:path w="320040" h="701675">
                <a:moveTo>
                  <a:pt x="192978" y="622173"/>
                </a:moveTo>
                <a:lnTo>
                  <a:pt x="39623" y="622173"/>
                </a:lnTo>
                <a:lnTo>
                  <a:pt x="39623" y="641985"/>
                </a:lnTo>
                <a:lnTo>
                  <a:pt x="188975" y="641985"/>
                </a:lnTo>
                <a:lnTo>
                  <a:pt x="192978" y="622173"/>
                </a:lnTo>
                <a:close/>
              </a:path>
              <a:path w="320040" h="701675">
                <a:moveTo>
                  <a:pt x="39623" y="236728"/>
                </a:moveTo>
                <a:lnTo>
                  <a:pt x="19812" y="256540"/>
                </a:lnTo>
                <a:lnTo>
                  <a:pt x="39623" y="256540"/>
                </a:lnTo>
                <a:lnTo>
                  <a:pt x="39623" y="236728"/>
                </a:lnTo>
                <a:close/>
              </a:path>
              <a:path w="320040" h="701675">
                <a:moveTo>
                  <a:pt x="279907" y="216916"/>
                </a:moveTo>
                <a:lnTo>
                  <a:pt x="260095" y="216916"/>
                </a:lnTo>
                <a:lnTo>
                  <a:pt x="240284" y="236728"/>
                </a:lnTo>
                <a:lnTo>
                  <a:pt x="39623" y="236728"/>
                </a:lnTo>
                <a:lnTo>
                  <a:pt x="39623" y="256540"/>
                </a:lnTo>
                <a:lnTo>
                  <a:pt x="279907" y="256540"/>
                </a:lnTo>
                <a:lnTo>
                  <a:pt x="279907" y="216916"/>
                </a:lnTo>
                <a:close/>
              </a:path>
              <a:path w="320040" h="701675">
                <a:moveTo>
                  <a:pt x="279907" y="99060"/>
                </a:moveTo>
                <a:lnTo>
                  <a:pt x="240284" y="99060"/>
                </a:lnTo>
                <a:lnTo>
                  <a:pt x="240284" y="236728"/>
                </a:lnTo>
                <a:lnTo>
                  <a:pt x="260095" y="216916"/>
                </a:lnTo>
                <a:lnTo>
                  <a:pt x="279907" y="216916"/>
                </a:lnTo>
                <a:lnTo>
                  <a:pt x="279907" y="99060"/>
                </a:lnTo>
                <a:close/>
              </a:path>
              <a:path w="320040" h="701675">
                <a:moveTo>
                  <a:pt x="260095" y="0"/>
                </a:moveTo>
                <a:lnTo>
                  <a:pt x="200659" y="118872"/>
                </a:lnTo>
                <a:lnTo>
                  <a:pt x="240284" y="118872"/>
                </a:lnTo>
                <a:lnTo>
                  <a:pt x="240284" y="99060"/>
                </a:lnTo>
                <a:lnTo>
                  <a:pt x="309625" y="99060"/>
                </a:lnTo>
                <a:lnTo>
                  <a:pt x="260095" y="0"/>
                </a:lnTo>
                <a:close/>
              </a:path>
              <a:path w="320040" h="701675">
                <a:moveTo>
                  <a:pt x="309625" y="99060"/>
                </a:moveTo>
                <a:lnTo>
                  <a:pt x="279907" y="99060"/>
                </a:lnTo>
                <a:lnTo>
                  <a:pt x="279907" y="118872"/>
                </a:lnTo>
                <a:lnTo>
                  <a:pt x="319531" y="118872"/>
                </a:lnTo>
                <a:lnTo>
                  <a:pt x="309625" y="990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7244" y="135712"/>
            <a:ext cx="7310120" cy="23139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Cara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kerja </a:t>
            </a:r>
            <a:r>
              <a:rPr dirty="0" sz="2800" spc="-5">
                <a:latin typeface="Calibri"/>
                <a:cs typeface="Calibri"/>
              </a:rPr>
              <a:t>instruksi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(A,a,B,c,1):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Calibri"/>
              <a:cs typeface="Calibri"/>
            </a:endParaRPr>
          </a:p>
          <a:p>
            <a:pPr marL="5302885">
              <a:lnSpc>
                <a:spcPct val="100000"/>
              </a:lnSpc>
              <a:spcBef>
                <a:spcPts val="2200"/>
              </a:spcBef>
            </a:pPr>
            <a:r>
              <a:rPr dirty="0" sz="2800" spc="5">
                <a:latin typeface="Calibri"/>
                <a:cs typeface="Calibri"/>
              </a:rPr>
              <a:t>(A,</a:t>
            </a:r>
            <a:r>
              <a:rPr dirty="0" sz="2800">
                <a:latin typeface="Calibri"/>
                <a:cs typeface="Calibri"/>
              </a:rPr>
              <a:t> a,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B,</a:t>
            </a:r>
            <a:r>
              <a:rPr dirty="0" sz="2800">
                <a:latin typeface="Calibri"/>
                <a:cs typeface="Calibri"/>
              </a:rPr>
              <a:t> c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1)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Calibri"/>
              <a:cs typeface="Calibri"/>
            </a:endParaRPr>
          </a:p>
          <a:p>
            <a:pPr marL="5302885">
              <a:lnSpc>
                <a:spcPct val="100000"/>
              </a:lnSpc>
            </a:pPr>
            <a:r>
              <a:rPr dirty="0" sz="2000" spc="-20">
                <a:latin typeface="Calibri"/>
                <a:cs typeface="Calibri"/>
              </a:rPr>
              <a:t>Cara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baca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instruksi: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7633" y="2425141"/>
            <a:ext cx="4938395" cy="2464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dirty="0" sz="20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awal</a:t>
            </a:r>
            <a:r>
              <a:rPr dirty="0" sz="20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mesin</a:t>
            </a:r>
            <a:r>
              <a:rPr dirty="0" sz="2000" spc="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adalah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469900" marR="5334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Lalu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head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membaca</a:t>
            </a:r>
            <a:r>
              <a:rPr dirty="0" sz="2000" spc="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dirty="0" sz="20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yang</a:t>
            </a:r>
            <a:r>
              <a:rPr dirty="0" sz="2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ditunjukknya, </a:t>
            </a:r>
            <a:r>
              <a:rPr dirty="0" sz="2000" spc="-4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yaitu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469900" marR="13208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Kemudian</a:t>
            </a:r>
            <a:r>
              <a:rPr dirty="0" sz="20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karena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membaca</a:t>
            </a:r>
            <a:r>
              <a:rPr dirty="0" sz="2000" spc="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input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maka </a:t>
            </a:r>
            <a:r>
              <a:rPr dirty="0" sz="2000" spc="-4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mesin</a:t>
            </a:r>
            <a:r>
              <a:rPr dirty="0" sz="2000" spc="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berpindah</a:t>
            </a:r>
            <a:r>
              <a:rPr dirty="0" sz="20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FF0000"/>
                </a:solidFill>
                <a:latin typeface="Calibri"/>
                <a:cs typeface="Calibri"/>
              </a:rPr>
              <a:t>ke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dirty="0" sz="2000" spc="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Lalu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menulis</a:t>
            </a:r>
            <a:r>
              <a:rPr dirty="0" sz="20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pada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dirty="0" sz="2000" spc="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yang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ditunjuk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head,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menimpa</a:t>
            </a:r>
            <a:r>
              <a:rPr dirty="0" sz="20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a.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 startAt="5"/>
              <a:tabLst>
                <a:tab pos="469900" algn="l"/>
                <a:tab pos="470534" algn="l"/>
              </a:tabLst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Lalu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head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bergeser</a:t>
            </a:r>
            <a:r>
              <a:rPr dirty="0" sz="2000" spc="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dirty="0" sz="20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40">
                <a:solidFill>
                  <a:srgbClr val="FF0000"/>
                </a:solidFill>
                <a:latin typeface="Calibri"/>
                <a:cs typeface="Calibri"/>
              </a:rPr>
              <a:t>ke</a:t>
            </a:r>
            <a:r>
              <a:rPr dirty="0" sz="20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kanan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12920" y="4931664"/>
            <a:ext cx="268605" cy="338455"/>
          </a:xfrm>
          <a:custGeom>
            <a:avLst/>
            <a:gdLst/>
            <a:ahLst/>
            <a:cxnLst/>
            <a:rect l="l" t="t" r="r" b="b"/>
            <a:pathLst>
              <a:path w="268604" h="338454">
                <a:moveTo>
                  <a:pt x="268224" y="0"/>
                </a:moveTo>
                <a:lnTo>
                  <a:pt x="0" y="0"/>
                </a:lnTo>
                <a:lnTo>
                  <a:pt x="0" y="338328"/>
                </a:lnTo>
                <a:lnTo>
                  <a:pt x="268224" y="338328"/>
                </a:lnTo>
                <a:lnTo>
                  <a:pt x="26822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35712"/>
            <a:ext cx="462343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Cara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kerja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0">
                <a:latin typeface="Calibri"/>
                <a:cs typeface="Calibri"/>
              </a:rPr>
              <a:t>(A,a,B,c,1):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8381" y="2845130"/>
            <a:ext cx="292544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(</a:t>
            </a:r>
            <a:r>
              <a:rPr dirty="0" spc="-15"/>
              <a:t> </a:t>
            </a:r>
            <a:r>
              <a:rPr dirty="0" spc="10"/>
              <a:t>A,</a:t>
            </a:r>
            <a:r>
              <a:rPr dirty="0" spc="-20"/>
              <a:t> </a:t>
            </a:r>
            <a:r>
              <a:rPr dirty="0"/>
              <a:t>a,</a:t>
            </a:r>
            <a:r>
              <a:rPr dirty="0" spc="-20"/>
              <a:t> B,</a:t>
            </a:r>
            <a:r>
              <a:rPr dirty="0" spc="-45"/>
              <a:t> </a:t>
            </a:r>
            <a:r>
              <a:rPr dirty="0"/>
              <a:t>c</a:t>
            </a:r>
            <a:r>
              <a:rPr dirty="0" spc="-10"/>
              <a:t> </a:t>
            </a:r>
            <a:r>
              <a:rPr dirty="0"/>
              <a:t>,</a:t>
            </a:r>
            <a:r>
              <a:rPr dirty="0" spc="-30"/>
              <a:t> </a:t>
            </a:r>
            <a:r>
              <a:rPr dirty="0" spc="5"/>
              <a:t>1</a:t>
            </a:r>
            <a:r>
              <a:rPr dirty="0" spc="-10"/>
              <a:t> </a:t>
            </a:r>
            <a:r>
              <a:rPr dirty="0"/>
              <a:t>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7383" y="1395983"/>
          <a:ext cx="3663950" cy="4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3239"/>
                <a:gridCol w="515620"/>
              </a:tblGrid>
              <a:tr h="472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173480" y="1901698"/>
            <a:ext cx="3624579" cy="3082290"/>
            <a:chOff x="1173480" y="1901698"/>
            <a:chExt cx="3624579" cy="3082290"/>
          </a:xfrm>
        </p:grpSpPr>
        <p:sp>
          <p:nvSpPr>
            <p:cNvPr id="6" name="object 6"/>
            <p:cNvSpPr/>
            <p:nvPr/>
          </p:nvSpPr>
          <p:spPr>
            <a:xfrm>
              <a:off x="1280160" y="1908048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40" h="387350">
                  <a:moveTo>
                    <a:pt x="160020" y="0"/>
                  </a:moveTo>
                  <a:lnTo>
                    <a:pt x="0" y="160019"/>
                  </a:lnTo>
                  <a:lnTo>
                    <a:pt x="80009" y="160019"/>
                  </a:lnTo>
                  <a:lnTo>
                    <a:pt x="80009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40" y="160019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80160" y="1908048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40" h="387350">
                  <a:moveTo>
                    <a:pt x="0" y="160019"/>
                  </a:moveTo>
                  <a:lnTo>
                    <a:pt x="80009" y="160019"/>
                  </a:lnTo>
                  <a:lnTo>
                    <a:pt x="80009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40" y="160019"/>
                  </a:lnTo>
                  <a:lnTo>
                    <a:pt x="160020" y="0"/>
                  </a:lnTo>
                  <a:lnTo>
                    <a:pt x="0" y="16001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73480" y="3105911"/>
            <a:ext cx="3624579" cy="1877695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wrap="square" lIns="0" tIns="48704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835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82624" y="2296667"/>
            <a:ext cx="3398520" cy="2973705"/>
            <a:chOff x="1182624" y="2296667"/>
            <a:chExt cx="3398520" cy="2973705"/>
          </a:xfrm>
        </p:grpSpPr>
        <p:sp>
          <p:nvSpPr>
            <p:cNvPr id="11" name="object 11"/>
            <p:cNvSpPr/>
            <p:nvPr/>
          </p:nvSpPr>
          <p:spPr>
            <a:xfrm>
              <a:off x="1429512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29512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82624" y="2296667"/>
              <a:ext cx="320040" cy="701675"/>
            </a:xfrm>
            <a:custGeom>
              <a:avLst/>
              <a:gdLst/>
              <a:ahLst/>
              <a:cxnLst/>
              <a:rect l="l" t="t" r="r" b="b"/>
              <a:pathLst>
                <a:path w="320040" h="701675">
                  <a:moveTo>
                    <a:pt x="248412" y="582549"/>
                  </a:moveTo>
                  <a:lnTo>
                    <a:pt x="225301" y="587210"/>
                  </a:lnTo>
                  <a:lnTo>
                    <a:pt x="206406" y="599932"/>
                  </a:lnTo>
                  <a:lnTo>
                    <a:pt x="193655" y="618821"/>
                  </a:lnTo>
                  <a:lnTo>
                    <a:pt x="188975" y="641985"/>
                  </a:lnTo>
                  <a:lnTo>
                    <a:pt x="193655" y="665095"/>
                  </a:lnTo>
                  <a:lnTo>
                    <a:pt x="206406" y="683990"/>
                  </a:lnTo>
                  <a:lnTo>
                    <a:pt x="225301" y="696741"/>
                  </a:lnTo>
                  <a:lnTo>
                    <a:pt x="248412" y="701421"/>
                  </a:lnTo>
                  <a:lnTo>
                    <a:pt x="271522" y="696741"/>
                  </a:lnTo>
                  <a:lnTo>
                    <a:pt x="290417" y="683990"/>
                  </a:lnTo>
                  <a:lnTo>
                    <a:pt x="303168" y="665095"/>
                  </a:lnTo>
                  <a:lnTo>
                    <a:pt x="303836" y="661797"/>
                  </a:lnTo>
                  <a:lnTo>
                    <a:pt x="248412" y="661797"/>
                  </a:lnTo>
                  <a:lnTo>
                    <a:pt x="248412" y="622173"/>
                  </a:lnTo>
                  <a:lnTo>
                    <a:pt x="303845" y="622173"/>
                  </a:lnTo>
                  <a:lnTo>
                    <a:pt x="303168" y="618821"/>
                  </a:lnTo>
                  <a:lnTo>
                    <a:pt x="290417" y="599932"/>
                  </a:lnTo>
                  <a:lnTo>
                    <a:pt x="271522" y="587210"/>
                  </a:lnTo>
                  <a:lnTo>
                    <a:pt x="248412" y="582549"/>
                  </a:lnTo>
                  <a:close/>
                </a:path>
                <a:path w="320040" h="701675">
                  <a:moveTo>
                    <a:pt x="240284" y="216916"/>
                  </a:moveTo>
                  <a:lnTo>
                    <a:pt x="0" y="216916"/>
                  </a:lnTo>
                  <a:lnTo>
                    <a:pt x="0" y="661797"/>
                  </a:lnTo>
                  <a:lnTo>
                    <a:pt x="192987" y="661797"/>
                  </a:lnTo>
                  <a:lnTo>
                    <a:pt x="188975" y="641985"/>
                  </a:lnTo>
                  <a:lnTo>
                    <a:pt x="39623" y="641985"/>
                  </a:lnTo>
                  <a:lnTo>
                    <a:pt x="19812" y="622173"/>
                  </a:lnTo>
                  <a:lnTo>
                    <a:pt x="39623" y="622173"/>
                  </a:lnTo>
                  <a:lnTo>
                    <a:pt x="39623" y="256540"/>
                  </a:lnTo>
                  <a:lnTo>
                    <a:pt x="19812" y="256540"/>
                  </a:lnTo>
                  <a:lnTo>
                    <a:pt x="39623" y="236728"/>
                  </a:lnTo>
                  <a:lnTo>
                    <a:pt x="240284" y="236728"/>
                  </a:lnTo>
                  <a:lnTo>
                    <a:pt x="240284" y="216916"/>
                  </a:lnTo>
                  <a:close/>
                </a:path>
                <a:path w="320040" h="701675">
                  <a:moveTo>
                    <a:pt x="303845" y="622173"/>
                  </a:moveTo>
                  <a:lnTo>
                    <a:pt x="248412" y="622173"/>
                  </a:lnTo>
                  <a:lnTo>
                    <a:pt x="248412" y="661797"/>
                  </a:lnTo>
                  <a:lnTo>
                    <a:pt x="303836" y="661797"/>
                  </a:lnTo>
                  <a:lnTo>
                    <a:pt x="307847" y="641985"/>
                  </a:lnTo>
                  <a:lnTo>
                    <a:pt x="303845" y="622173"/>
                  </a:lnTo>
                  <a:close/>
                </a:path>
                <a:path w="320040" h="701675">
                  <a:moveTo>
                    <a:pt x="39623" y="622173"/>
                  </a:moveTo>
                  <a:lnTo>
                    <a:pt x="19812" y="622173"/>
                  </a:lnTo>
                  <a:lnTo>
                    <a:pt x="39623" y="641985"/>
                  </a:lnTo>
                  <a:lnTo>
                    <a:pt x="39623" y="622173"/>
                  </a:lnTo>
                  <a:close/>
                </a:path>
                <a:path w="320040" h="701675">
                  <a:moveTo>
                    <a:pt x="192978" y="622173"/>
                  </a:moveTo>
                  <a:lnTo>
                    <a:pt x="39623" y="622173"/>
                  </a:lnTo>
                  <a:lnTo>
                    <a:pt x="39623" y="641985"/>
                  </a:lnTo>
                  <a:lnTo>
                    <a:pt x="188975" y="641985"/>
                  </a:lnTo>
                  <a:lnTo>
                    <a:pt x="192978" y="622173"/>
                  </a:lnTo>
                  <a:close/>
                </a:path>
                <a:path w="320040" h="701675">
                  <a:moveTo>
                    <a:pt x="39623" y="236728"/>
                  </a:moveTo>
                  <a:lnTo>
                    <a:pt x="19812" y="256540"/>
                  </a:lnTo>
                  <a:lnTo>
                    <a:pt x="39623" y="256540"/>
                  </a:lnTo>
                  <a:lnTo>
                    <a:pt x="39623" y="236728"/>
                  </a:lnTo>
                  <a:close/>
                </a:path>
                <a:path w="320040" h="701675">
                  <a:moveTo>
                    <a:pt x="279907" y="216916"/>
                  </a:moveTo>
                  <a:lnTo>
                    <a:pt x="260095" y="216916"/>
                  </a:lnTo>
                  <a:lnTo>
                    <a:pt x="240284" y="236728"/>
                  </a:lnTo>
                  <a:lnTo>
                    <a:pt x="39623" y="236728"/>
                  </a:lnTo>
                  <a:lnTo>
                    <a:pt x="39623" y="256540"/>
                  </a:lnTo>
                  <a:lnTo>
                    <a:pt x="279907" y="256540"/>
                  </a:lnTo>
                  <a:lnTo>
                    <a:pt x="279907" y="216916"/>
                  </a:lnTo>
                  <a:close/>
                </a:path>
                <a:path w="320040" h="701675">
                  <a:moveTo>
                    <a:pt x="279907" y="99060"/>
                  </a:moveTo>
                  <a:lnTo>
                    <a:pt x="240284" y="99060"/>
                  </a:lnTo>
                  <a:lnTo>
                    <a:pt x="240284" y="236728"/>
                  </a:lnTo>
                  <a:lnTo>
                    <a:pt x="260095" y="216916"/>
                  </a:lnTo>
                  <a:lnTo>
                    <a:pt x="279907" y="216916"/>
                  </a:lnTo>
                  <a:lnTo>
                    <a:pt x="279907" y="99060"/>
                  </a:lnTo>
                  <a:close/>
                </a:path>
                <a:path w="320040" h="701675">
                  <a:moveTo>
                    <a:pt x="260095" y="0"/>
                  </a:moveTo>
                  <a:lnTo>
                    <a:pt x="200659" y="118872"/>
                  </a:lnTo>
                  <a:lnTo>
                    <a:pt x="240284" y="118872"/>
                  </a:lnTo>
                  <a:lnTo>
                    <a:pt x="240284" y="99060"/>
                  </a:lnTo>
                  <a:lnTo>
                    <a:pt x="309625" y="99060"/>
                  </a:lnTo>
                  <a:lnTo>
                    <a:pt x="260095" y="0"/>
                  </a:lnTo>
                  <a:close/>
                </a:path>
                <a:path w="320040" h="701675">
                  <a:moveTo>
                    <a:pt x="309625" y="99060"/>
                  </a:moveTo>
                  <a:lnTo>
                    <a:pt x="279907" y="99060"/>
                  </a:lnTo>
                  <a:lnTo>
                    <a:pt x="279907" y="118872"/>
                  </a:lnTo>
                  <a:lnTo>
                    <a:pt x="319531" y="118872"/>
                  </a:lnTo>
                  <a:lnTo>
                    <a:pt x="309625" y="990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12919" y="493166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957184" y="4463288"/>
            <a:ext cx="3178810" cy="634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20">
                <a:latin typeface="Calibri"/>
                <a:cs typeface="Calibri"/>
              </a:rPr>
              <a:t>Cara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baca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instruksi: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1.	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dirty="0" sz="20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awal</a:t>
            </a:r>
            <a:r>
              <a:rPr dirty="0" sz="20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mesin</a:t>
            </a:r>
            <a:r>
              <a:rPr dirty="0" sz="2000" spc="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adalah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65932" y="2859023"/>
            <a:ext cx="7454900" cy="1645920"/>
          </a:xfrm>
          <a:custGeom>
            <a:avLst/>
            <a:gdLst/>
            <a:ahLst/>
            <a:cxnLst/>
            <a:rect l="l" t="t" r="r" b="b"/>
            <a:pathLst>
              <a:path w="7454900" h="1645920">
                <a:moveTo>
                  <a:pt x="4832731" y="571500"/>
                </a:moveTo>
                <a:lnTo>
                  <a:pt x="4828044" y="548398"/>
                </a:lnTo>
                <a:lnTo>
                  <a:pt x="4815294" y="529501"/>
                </a:lnTo>
                <a:lnTo>
                  <a:pt x="4796396" y="516750"/>
                </a:lnTo>
                <a:lnTo>
                  <a:pt x="4773295" y="512064"/>
                </a:lnTo>
                <a:lnTo>
                  <a:pt x="4750130" y="516750"/>
                </a:lnTo>
                <a:lnTo>
                  <a:pt x="4731232" y="529501"/>
                </a:lnTo>
                <a:lnTo>
                  <a:pt x="4718520" y="548398"/>
                </a:lnTo>
                <a:lnTo>
                  <a:pt x="4713859" y="571500"/>
                </a:lnTo>
                <a:lnTo>
                  <a:pt x="4718520" y="594614"/>
                </a:lnTo>
                <a:lnTo>
                  <a:pt x="4731232" y="613511"/>
                </a:lnTo>
                <a:lnTo>
                  <a:pt x="4750130" y="626262"/>
                </a:lnTo>
                <a:lnTo>
                  <a:pt x="4753483" y="626935"/>
                </a:lnTo>
                <a:lnTo>
                  <a:pt x="4753483" y="1230249"/>
                </a:lnTo>
                <a:lnTo>
                  <a:pt x="118872" y="1230249"/>
                </a:lnTo>
                <a:lnTo>
                  <a:pt x="118872" y="1190625"/>
                </a:lnTo>
                <a:lnTo>
                  <a:pt x="0" y="1250061"/>
                </a:lnTo>
                <a:lnTo>
                  <a:pt x="118872" y="1309497"/>
                </a:lnTo>
                <a:lnTo>
                  <a:pt x="118872" y="1269873"/>
                </a:lnTo>
                <a:lnTo>
                  <a:pt x="4793107" y="1269873"/>
                </a:lnTo>
                <a:lnTo>
                  <a:pt x="4793107" y="1250061"/>
                </a:lnTo>
                <a:lnTo>
                  <a:pt x="4793107" y="1230249"/>
                </a:lnTo>
                <a:lnTo>
                  <a:pt x="4793107" y="630936"/>
                </a:lnTo>
                <a:lnTo>
                  <a:pt x="4793107" y="626935"/>
                </a:lnTo>
                <a:lnTo>
                  <a:pt x="4773295" y="630936"/>
                </a:lnTo>
                <a:lnTo>
                  <a:pt x="4793056" y="626935"/>
                </a:lnTo>
                <a:lnTo>
                  <a:pt x="4793107" y="571500"/>
                </a:lnTo>
                <a:lnTo>
                  <a:pt x="4793107" y="626935"/>
                </a:lnTo>
                <a:lnTo>
                  <a:pt x="4796396" y="626262"/>
                </a:lnTo>
                <a:lnTo>
                  <a:pt x="4815294" y="613511"/>
                </a:lnTo>
                <a:lnTo>
                  <a:pt x="4828044" y="594614"/>
                </a:lnTo>
                <a:lnTo>
                  <a:pt x="4832731" y="571500"/>
                </a:lnTo>
                <a:close/>
              </a:path>
              <a:path w="7454900" h="1645920">
                <a:moveTo>
                  <a:pt x="7454392" y="1586103"/>
                </a:moveTo>
                <a:lnTo>
                  <a:pt x="7449706" y="1562950"/>
                </a:lnTo>
                <a:lnTo>
                  <a:pt x="7436955" y="1544053"/>
                </a:lnTo>
                <a:lnTo>
                  <a:pt x="7418057" y="1531340"/>
                </a:lnTo>
                <a:lnTo>
                  <a:pt x="7414768" y="1530667"/>
                </a:lnTo>
                <a:lnTo>
                  <a:pt x="7414768" y="1586103"/>
                </a:lnTo>
                <a:lnTo>
                  <a:pt x="7414717" y="1530667"/>
                </a:lnTo>
                <a:lnTo>
                  <a:pt x="7414768" y="1526667"/>
                </a:lnTo>
                <a:lnTo>
                  <a:pt x="7414768" y="39624"/>
                </a:lnTo>
                <a:lnTo>
                  <a:pt x="7414768" y="19812"/>
                </a:lnTo>
                <a:lnTo>
                  <a:pt x="7414768" y="0"/>
                </a:lnTo>
                <a:lnTo>
                  <a:pt x="4756404" y="0"/>
                </a:lnTo>
                <a:lnTo>
                  <a:pt x="4756404" y="129540"/>
                </a:lnTo>
                <a:lnTo>
                  <a:pt x="4716780" y="129540"/>
                </a:lnTo>
                <a:lnTo>
                  <a:pt x="4776216" y="248412"/>
                </a:lnTo>
                <a:lnTo>
                  <a:pt x="4825746" y="149352"/>
                </a:lnTo>
                <a:lnTo>
                  <a:pt x="4835652" y="129540"/>
                </a:lnTo>
                <a:lnTo>
                  <a:pt x="4796028" y="129540"/>
                </a:lnTo>
                <a:lnTo>
                  <a:pt x="4796028" y="39624"/>
                </a:lnTo>
                <a:lnTo>
                  <a:pt x="7375144" y="39624"/>
                </a:lnTo>
                <a:lnTo>
                  <a:pt x="7375144" y="1530654"/>
                </a:lnTo>
                <a:lnTo>
                  <a:pt x="7371791" y="1531340"/>
                </a:lnTo>
                <a:lnTo>
                  <a:pt x="7352893" y="1544053"/>
                </a:lnTo>
                <a:lnTo>
                  <a:pt x="7340181" y="1562950"/>
                </a:lnTo>
                <a:lnTo>
                  <a:pt x="7335520" y="1586103"/>
                </a:lnTo>
                <a:lnTo>
                  <a:pt x="7340181" y="1609217"/>
                </a:lnTo>
                <a:lnTo>
                  <a:pt x="7352893" y="1628114"/>
                </a:lnTo>
                <a:lnTo>
                  <a:pt x="7371791" y="1640865"/>
                </a:lnTo>
                <a:lnTo>
                  <a:pt x="7394956" y="1645539"/>
                </a:lnTo>
                <a:lnTo>
                  <a:pt x="7418057" y="1640865"/>
                </a:lnTo>
                <a:lnTo>
                  <a:pt x="7436955" y="1628114"/>
                </a:lnTo>
                <a:lnTo>
                  <a:pt x="7449706" y="1609217"/>
                </a:lnTo>
                <a:lnTo>
                  <a:pt x="7454392" y="15861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35712"/>
            <a:ext cx="462343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Cara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kerja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0">
                <a:latin typeface="Calibri"/>
                <a:cs typeface="Calibri"/>
              </a:rPr>
              <a:t>(A,a,B,c,1):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8381" y="2845130"/>
            <a:ext cx="2925445" cy="636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>
                <a:latin typeface="Calibri"/>
                <a:cs typeface="Calibri"/>
              </a:rPr>
              <a:t>(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 spc="1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</a:t>
            </a:r>
            <a:r>
              <a:rPr dirty="0" sz="4000" spc="-1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5">
                <a:latin typeface="Calibri"/>
                <a:cs typeface="Calibri"/>
              </a:rPr>
              <a:t>1</a:t>
            </a:r>
            <a:r>
              <a:rPr dirty="0" sz="4000" spc="-1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)</a:t>
            </a:r>
            <a:endParaRPr sz="4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7383" y="1395983"/>
          <a:ext cx="3663950" cy="4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3239"/>
                <a:gridCol w="515620"/>
              </a:tblGrid>
              <a:tr h="472439"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274063" y="1901951"/>
            <a:ext cx="332740" cy="399415"/>
            <a:chOff x="1274063" y="1901951"/>
            <a:chExt cx="332740" cy="399415"/>
          </a:xfrm>
        </p:grpSpPr>
        <p:sp>
          <p:nvSpPr>
            <p:cNvPr id="6" name="object 6"/>
            <p:cNvSpPr/>
            <p:nvPr/>
          </p:nvSpPr>
          <p:spPr>
            <a:xfrm>
              <a:off x="1280159" y="1908047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40" h="387350">
                  <a:moveTo>
                    <a:pt x="160020" y="0"/>
                  </a:moveTo>
                  <a:lnTo>
                    <a:pt x="0" y="160019"/>
                  </a:lnTo>
                  <a:lnTo>
                    <a:pt x="80009" y="160019"/>
                  </a:lnTo>
                  <a:lnTo>
                    <a:pt x="80009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40" y="160019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80159" y="1908047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40" h="387350">
                  <a:moveTo>
                    <a:pt x="0" y="160019"/>
                  </a:moveTo>
                  <a:lnTo>
                    <a:pt x="80009" y="160019"/>
                  </a:lnTo>
                  <a:lnTo>
                    <a:pt x="80009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40" y="160019"/>
                  </a:lnTo>
                  <a:lnTo>
                    <a:pt x="160020" y="0"/>
                  </a:lnTo>
                  <a:lnTo>
                    <a:pt x="0" y="16001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173480" y="3105911"/>
            <a:ext cx="3624579" cy="1877695"/>
          </a:xfrm>
          <a:custGeom>
            <a:avLst/>
            <a:gdLst/>
            <a:ahLst/>
            <a:cxnLst/>
            <a:rect l="l" t="t" r="r" b="b"/>
            <a:pathLst>
              <a:path w="3624579" h="1877695">
                <a:moveTo>
                  <a:pt x="3624072" y="0"/>
                </a:moveTo>
                <a:lnTo>
                  <a:pt x="0" y="0"/>
                </a:lnTo>
                <a:lnTo>
                  <a:pt x="0" y="1877568"/>
                </a:lnTo>
                <a:lnTo>
                  <a:pt x="3624072" y="1877568"/>
                </a:lnTo>
                <a:lnTo>
                  <a:pt x="362407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73480" y="3105911"/>
            <a:ext cx="3624579" cy="1877695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wrap="square" lIns="0" tIns="48704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835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9511" y="2767583"/>
            <a:ext cx="268605" cy="338455"/>
          </a:xfrm>
          <a:custGeom>
            <a:avLst/>
            <a:gdLst/>
            <a:ahLst/>
            <a:cxnLst/>
            <a:rect l="l" t="t" r="r" b="b"/>
            <a:pathLst>
              <a:path w="268605" h="338455">
                <a:moveTo>
                  <a:pt x="268224" y="0"/>
                </a:moveTo>
                <a:lnTo>
                  <a:pt x="0" y="0"/>
                </a:lnTo>
                <a:lnTo>
                  <a:pt x="0" y="338327"/>
                </a:lnTo>
                <a:lnTo>
                  <a:pt x="268224" y="338327"/>
                </a:lnTo>
                <a:lnTo>
                  <a:pt x="26822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429511" y="2767583"/>
            <a:ext cx="268605" cy="338455"/>
          </a:xfrm>
          <a:prstGeom prst="rect">
            <a:avLst/>
          </a:prstGeom>
          <a:ln w="12191">
            <a:solidFill>
              <a:srgbClr val="2E528F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135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82624" y="2296667"/>
            <a:ext cx="320040" cy="700405"/>
          </a:xfrm>
          <a:custGeom>
            <a:avLst/>
            <a:gdLst/>
            <a:ahLst/>
            <a:cxnLst/>
            <a:rect l="l" t="t" r="r" b="b"/>
            <a:pathLst>
              <a:path w="320040" h="700405">
                <a:moveTo>
                  <a:pt x="248412" y="581406"/>
                </a:moveTo>
                <a:lnTo>
                  <a:pt x="225301" y="586085"/>
                </a:lnTo>
                <a:lnTo>
                  <a:pt x="206406" y="598836"/>
                </a:lnTo>
                <a:lnTo>
                  <a:pt x="193655" y="617731"/>
                </a:lnTo>
                <a:lnTo>
                  <a:pt x="188975" y="640842"/>
                </a:lnTo>
                <a:lnTo>
                  <a:pt x="193655" y="664005"/>
                </a:lnTo>
                <a:lnTo>
                  <a:pt x="206406" y="682894"/>
                </a:lnTo>
                <a:lnTo>
                  <a:pt x="225301" y="695616"/>
                </a:lnTo>
                <a:lnTo>
                  <a:pt x="248412" y="700278"/>
                </a:lnTo>
                <a:lnTo>
                  <a:pt x="271522" y="695616"/>
                </a:lnTo>
                <a:lnTo>
                  <a:pt x="290417" y="682894"/>
                </a:lnTo>
                <a:lnTo>
                  <a:pt x="303168" y="664005"/>
                </a:lnTo>
                <a:lnTo>
                  <a:pt x="303845" y="660654"/>
                </a:lnTo>
                <a:lnTo>
                  <a:pt x="248412" y="660654"/>
                </a:lnTo>
                <a:lnTo>
                  <a:pt x="248412" y="621030"/>
                </a:lnTo>
                <a:lnTo>
                  <a:pt x="303836" y="621030"/>
                </a:lnTo>
                <a:lnTo>
                  <a:pt x="303168" y="617731"/>
                </a:lnTo>
                <a:lnTo>
                  <a:pt x="290417" y="598836"/>
                </a:lnTo>
                <a:lnTo>
                  <a:pt x="271522" y="586085"/>
                </a:lnTo>
                <a:lnTo>
                  <a:pt x="248412" y="581406"/>
                </a:lnTo>
                <a:close/>
              </a:path>
              <a:path w="320040" h="700405">
                <a:moveTo>
                  <a:pt x="240284" y="216408"/>
                </a:moveTo>
                <a:lnTo>
                  <a:pt x="0" y="216408"/>
                </a:lnTo>
                <a:lnTo>
                  <a:pt x="0" y="660654"/>
                </a:lnTo>
                <a:lnTo>
                  <a:pt x="192978" y="660654"/>
                </a:lnTo>
                <a:lnTo>
                  <a:pt x="188975" y="640842"/>
                </a:lnTo>
                <a:lnTo>
                  <a:pt x="39623" y="640842"/>
                </a:lnTo>
                <a:lnTo>
                  <a:pt x="19812" y="621030"/>
                </a:lnTo>
                <a:lnTo>
                  <a:pt x="39623" y="621030"/>
                </a:lnTo>
                <a:lnTo>
                  <a:pt x="39623" y="256032"/>
                </a:lnTo>
                <a:lnTo>
                  <a:pt x="19812" y="256032"/>
                </a:lnTo>
                <a:lnTo>
                  <a:pt x="39623" y="236220"/>
                </a:lnTo>
                <a:lnTo>
                  <a:pt x="240284" y="236220"/>
                </a:lnTo>
                <a:lnTo>
                  <a:pt x="240284" y="216408"/>
                </a:lnTo>
                <a:close/>
              </a:path>
              <a:path w="320040" h="700405">
                <a:moveTo>
                  <a:pt x="303836" y="621030"/>
                </a:moveTo>
                <a:lnTo>
                  <a:pt x="248412" y="621030"/>
                </a:lnTo>
                <a:lnTo>
                  <a:pt x="248412" y="660654"/>
                </a:lnTo>
                <a:lnTo>
                  <a:pt x="303845" y="660654"/>
                </a:lnTo>
                <a:lnTo>
                  <a:pt x="307847" y="640842"/>
                </a:lnTo>
                <a:lnTo>
                  <a:pt x="303836" y="621030"/>
                </a:lnTo>
                <a:close/>
              </a:path>
              <a:path w="320040" h="700405">
                <a:moveTo>
                  <a:pt x="39623" y="621030"/>
                </a:moveTo>
                <a:lnTo>
                  <a:pt x="19812" y="621030"/>
                </a:lnTo>
                <a:lnTo>
                  <a:pt x="39623" y="640842"/>
                </a:lnTo>
                <a:lnTo>
                  <a:pt x="39623" y="621030"/>
                </a:lnTo>
                <a:close/>
              </a:path>
              <a:path w="320040" h="700405">
                <a:moveTo>
                  <a:pt x="192987" y="621030"/>
                </a:moveTo>
                <a:lnTo>
                  <a:pt x="39623" y="621030"/>
                </a:lnTo>
                <a:lnTo>
                  <a:pt x="39623" y="640842"/>
                </a:lnTo>
                <a:lnTo>
                  <a:pt x="188975" y="640842"/>
                </a:lnTo>
                <a:lnTo>
                  <a:pt x="192987" y="621030"/>
                </a:lnTo>
                <a:close/>
              </a:path>
              <a:path w="320040" h="700405">
                <a:moveTo>
                  <a:pt x="39623" y="236220"/>
                </a:moveTo>
                <a:lnTo>
                  <a:pt x="19812" y="256032"/>
                </a:lnTo>
                <a:lnTo>
                  <a:pt x="39623" y="256032"/>
                </a:lnTo>
                <a:lnTo>
                  <a:pt x="39623" y="236220"/>
                </a:lnTo>
                <a:close/>
              </a:path>
              <a:path w="320040" h="700405">
                <a:moveTo>
                  <a:pt x="279907" y="216408"/>
                </a:moveTo>
                <a:lnTo>
                  <a:pt x="260095" y="216408"/>
                </a:lnTo>
                <a:lnTo>
                  <a:pt x="240284" y="236220"/>
                </a:lnTo>
                <a:lnTo>
                  <a:pt x="39623" y="236220"/>
                </a:lnTo>
                <a:lnTo>
                  <a:pt x="39623" y="256032"/>
                </a:lnTo>
                <a:lnTo>
                  <a:pt x="279907" y="256032"/>
                </a:lnTo>
                <a:lnTo>
                  <a:pt x="279907" y="216408"/>
                </a:lnTo>
                <a:close/>
              </a:path>
              <a:path w="320040" h="700405">
                <a:moveTo>
                  <a:pt x="279907" y="99060"/>
                </a:moveTo>
                <a:lnTo>
                  <a:pt x="240284" y="99060"/>
                </a:lnTo>
                <a:lnTo>
                  <a:pt x="240284" y="236220"/>
                </a:lnTo>
                <a:lnTo>
                  <a:pt x="260095" y="216408"/>
                </a:lnTo>
                <a:lnTo>
                  <a:pt x="279907" y="216408"/>
                </a:lnTo>
                <a:lnTo>
                  <a:pt x="279907" y="99060"/>
                </a:lnTo>
                <a:close/>
              </a:path>
              <a:path w="320040" h="700405">
                <a:moveTo>
                  <a:pt x="260095" y="0"/>
                </a:moveTo>
                <a:lnTo>
                  <a:pt x="200659" y="118872"/>
                </a:lnTo>
                <a:lnTo>
                  <a:pt x="240284" y="118872"/>
                </a:lnTo>
                <a:lnTo>
                  <a:pt x="240284" y="99060"/>
                </a:lnTo>
                <a:lnTo>
                  <a:pt x="309625" y="99060"/>
                </a:lnTo>
                <a:lnTo>
                  <a:pt x="260095" y="0"/>
                </a:lnTo>
                <a:close/>
              </a:path>
              <a:path w="320040" h="700405">
                <a:moveTo>
                  <a:pt x="309625" y="99060"/>
                </a:moveTo>
                <a:lnTo>
                  <a:pt x="279907" y="99060"/>
                </a:lnTo>
                <a:lnTo>
                  <a:pt x="279907" y="118872"/>
                </a:lnTo>
                <a:lnTo>
                  <a:pt x="319531" y="118872"/>
                </a:lnTo>
                <a:lnTo>
                  <a:pt x="309625" y="990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129653" y="4350765"/>
            <a:ext cx="201612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20">
                <a:latin typeface="Calibri"/>
                <a:cs typeface="Calibri"/>
              </a:rPr>
              <a:t>Cara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baca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instruksi: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29653" y="4655261"/>
            <a:ext cx="488823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2.	Lalu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head</a:t>
            </a:r>
            <a:r>
              <a:rPr dirty="0" sz="20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membaca</a:t>
            </a:r>
            <a:r>
              <a:rPr dirty="0" sz="2000" spc="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dirty="0" sz="2000" spc="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yang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ditunjukknya,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yaitu</a:t>
            </a:r>
            <a:r>
              <a:rPr dirty="0" sz="20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99844" y="2859023"/>
            <a:ext cx="8091170" cy="1532890"/>
          </a:xfrm>
          <a:custGeom>
            <a:avLst/>
            <a:gdLst/>
            <a:ahLst/>
            <a:cxnLst/>
            <a:rect l="l" t="t" r="r" b="b"/>
            <a:pathLst>
              <a:path w="8091170" h="1532889">
                <a:moveTo>
                  <a:pt x="6666484" y="408813"/>
                </a:moveTo>
                <a:lnTo>
                  <a:pt x="6662471" y="389001"/>
                </a:lnTo>
                <a:lnTo>
                  <a:pt x="6661798" y="385660"/>
                </a:lnTo>
                <a:lnTo>
                  <a:pt x="6649047" y="366763"/>
                </a:lnTo>
                <a:lnTo>
                  <a:pt x="6630149" y="354050"/>
                </a:lnTo>
                <a:lnTo>
                  <a:pt x="6607048" y="349377"/>
                </a:lnTo>
                <a:lnTo>
                  <a:pt x="6583883" y="354050"/>
                </a:lnTo>
                <a:lnTo>
                  <a:pt x="6564985" y="366763"/>
                </a:lnTo>
                <a:lnTo>
                  <a:pt x="6552273" y="385660"/>
                </a:lnTo>
                <a:lnTo>
                  <a:pt x="6547612" y="408813"/>
                </a:lnTo>
                <a:lnTo>
                  <a:pt x="6551587" y="389001"/>
                </a:lnTo>
                <a:lnTo>
                  <a:pt x="3323336" y="389001"/>
                </a:lnTo>
                <a:lnTo>
                  <a:pt x="3323336" y="97536"/>
                </a:lnTo>
                <a:lnTo>
                  <a:pt x="3323336" y="77724"/>
                </a:lnTo>
                <a:lnTo>
                  <a:pt x="3323336" y="57912"/>
                </a:lnTo>
                <a:lnTo>
                  <a:pt x="118872" y="57912"/>
                </a:lnTo>
                <a:lnTo>
                  <a:pt x="118872" y="18288"/>
                </a:lnTo>
                <a:lnTo>
                  <a:pt x="0" y="77724"/>
                </a:lnTo>
                <a:lnTo>
                  <a:pt x="118872" y="137160"/>
                </a:lnTo>
                <a:lnTo>
                  <a:pt x="118872" y="97536"/>
                </a:lnTo>
                <a:lnTo>
                  <a:pt x="3283712" y="97536"/>
                </a:lnTo>
                <a:lnTo>
                  <a:pt x="3283712" y="428625"/>
                </a:lnTo>
                <a:lnTo>
                  <a:pt x="6551600" y="428625"/>
                </a:lnTo>
                <a:lnTo>
                  <a:pt x="6552273" y="431927"/>
                </a:lnTo>
                <a:lnTo>
                  <a:pt x="6564985" y="450824"/>
                </a:lnTo>
                <a:lnTo>
                  <a:pt x="6583883" y="463575"/>
                </a:lnTo>
                <a:lnTo>
                  <a:pt x="6607048" y="468249"/>
                </a:lnTo>
                <a:lnTo>
                  <a:pt x="6630149" y="463575"/>
                </a:lnTo>
                <a:lnTo>
                  <a:pt x="6649047" y="450824"/>
                </a:lnTo>
                <a:lnTo>
                  <a:pt x="6661798" y="431927"/>
                </a:lnTo>
                <a:lnTo>
                  <a:pt x="6662471" y="428625"/>
                </a:lnTo>
                <a:lnTo>
                  <a:pt x="6666484" y="408813"/>
                </a:lnTo>
                <a:close/>
              </a:path>
              <a:path w="8091170" h="1532889">
                <a:moveTo>
                  <a:pt x="8091043" y="1473327"/>
                </a:moveTo>
                <a:lnTo>
                  <a:pt x="8086369" y="1450225"/>
                </a:lnTo>
                <a:lnTo>
                  <a:pt x="8073657" y="1431328"/>
                </a:lnTo>
                <a:lnTo>
                  <a:pt x="8054759" y="1418577"/>
                </a:lnTo>
                <a:lnTo>
                  <a:pt x="8051419" y="1417904"/>
                </a:lnTo>
                <a:lnTo>
                  <a:pt x="8051419" y="1413891"/>
                </a:lnTo>
                <a:lnTo>
                  <a:pt x="8051419" y="39624"/>
                </a:lnTo>
                <a:lnTo>
                  <a:pt x="8051419" y="19812"/>
                </a:lnTo>
                <a:lnTo>
                  <a:pt x="8051419" y="0"/>
                </a:lnTo>
                <a:lnTo>
                  <a:pt x="6731508" y="0"/>
                </a:lnTo>
                <a:lnTo>
                  <a:pt x="6731508" y="129540"/>
                </a:lnTo>
                <a:lnTo>
                  <a:pt x="6691884" y="129540"/>
                </a:lnTo>
                <a:lnTo>
                  <a:pt x="6751320" y="248412"/>
                </a:lnTo>
                <a:lnTo>
                  <a:pt x="6800850" y="149352"/>
                </a:lnTo>
                <a:lnTo>
                  <a:pt x="6810756" y="129540"/>
                </a:lnTo>
                <a:lnTo>
                  <a:pt x="6771132" y="129540"/>
                </a:lnTo>
                <a:lnTo>
                  <a:pt x="6771132" y="39624"/>
                </a:lnTo>
                <a:lnTo>
                  <a:pt x="8011795" y="39624"/>
                </a:lnTo>
                <a:lnTo>
                  <a:pt x="8011795" y="1417904"/>
                </a:lnTo>
                <a:lnTo>
                  <a:pt x="8011795" y="1473327"/>
                </a:lnTo>
                <a:lnTo>
                  <a:pt x="8011795" y="1417904"/>
                </a:lnTo>
                <a:lnTo>
                  <a:pt x="8008493" y="1418577"/>
                </a:lnTo>
                <a:lnTo>
                  <a:pt x="7989595" y="1431328"/>
                </a:lnTo>
                <a:lnTo>
                  <a:pt x="7976844" y="1450225"/>
                </a:lnTo>
                <a:lnTo>
                  <a:pt x="7972171" y="1473327"/>
                </a:lnTo>
                <a:lnTo>
                  <a:pt x="7976844" y="1496491"/>
                </a:lnTo>
                <a:lnTo>
                  <a:pt x="7989595" y="1515389"/>
                </a:lnTo>
                <a:lnTo>
                  <a:pt x="8008493" y="1528102"/>
                </a:lnTo>
                <a:lnTo>
                  <a:pt x="8031607" y="1532763"/>
                </a:lnTo>
                <a:lnTo>
                  <a:pt x="8054759" y="1528102"/>
                </a:lnTo>
                <a:lnTo>
                  <a:pt x="8073657" y="1515389"/>
                </a:lnTo>
                <a:lnTo>
                  <a:pt x="8086369" y="1496491"/>
                </a:lnTo>
                <a:lnTo>
                  <a:pt x="8091043" y="14733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12920" y="4931664"/>
            <a:ext cx="268605" cy="338455"/>
          </a:xfrm>
          <a:custGeom>
            <a:avLst/>
            <a:gdLst/>
            <a:ahLst/>
            <a:cxnLst/>
            <a:rect l="l" t="t" r="r" b="b"/>
            <a:pathLst>
              <a:path w="268604" h="338454">
                <a:moveTo>
                  <a:pt x="268224" y="0"/>
                </a:moveTo>
                <a:lnTo>
                  <a:pt x="0" y="0"/>
                </a:lnTo>
                <a:lnTo>
                  <a:pt x="0" y="338328"/>
                </a:lnTo>
                <a:lnTo>
                  <a:pt x="268224" y="338328"/>
                </a:lnTo>
                <a:lnTo>
                  <a:pt x="26822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35712"/>
            <a:ext cx="462343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Cara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kerja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0">
                <a:latin typeface="Calibri"/>
                <a:cs typeface="Calibri"/>
              </a:rPr>
              <a:t>(A,a,B,c,1):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8381" y="2845130"/>
            <a:ext cx="2925445" cy="636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>
                <a:latin typeface="Calibri"/>
                <a:cs typeface="Calibri"/>
              </a:rPr>
              <a:t>(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 spc="1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</a:t>
            </a:r>
            <a:r>
              <a:rPr dirty="0" sz="4000" spc="-1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5">
                <a:latin typeface="Calibri"/>
                <a:cs typeface="Calibri"/>
              </a:rPr>
              <a:t>1</a:t>
            </a:r>
            <a:r>
              <a:rPr dirty="0" sz="4000" spc="-1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)</a:t>
            </a:r>
            <a:endParaRPr sz="4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7383" y="1395983"/>
          <a:ext cx="3663950" cy="4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3239"/>
                <a:gridCol w="515620"/>
              </a:tblGrid>
              <a:tr h="472439"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274063" y="1901951"/>
            <a:ext cx="332740" cy="399415"/>
            <a:chOff x="1274063" y="1901951"/>
            <a:chExt cx="332740" cy="399415"/>
          </a:xfrm>
        </p:grpSpPr>
        <p:sp>
          <p:nvSpPr>
            <p:cNvPr id="6" name="object 6"/>
            <p:cNvSpPr/>
            <p:nvPr/>
          </p:nvSpPr>
          <p:spPr>
            <a:xfrm>
              <a:off x="1280159" y="1908047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40" h="387350">
                  <a:moveTo>
                    <a:pt x="160020" y="0"/>
                  </a:moveTo>
                  <a:lnTo>
                    <a:pt x="0" y="160019"/>
                  </a:lnTo>
                  <a:lnTo>
                    <a:pt x="80009" y="160019"/>
                  </a:lnTo>
                  <a:lnTo>
                    <a:pt x="80009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40" y="160019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80159" y="1908047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40" h="387350">
                  <a:moveTo>
                    <a:pt x="0" y="160019"/>
                  </a:moveTo>
                  <a:lnTo>
                    <a:pt x="80009" y="160019"/>
                  </a:lnTo>
                  <a:lnTo>
                    <a:pt x="80009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40" y="160019"/>
                  </a:lnTo>
                  <a:lnTo>
                    <a:pt x="160020" y="0"/>
                  </a:lnTo>
                  <a:lnTo>
                    <a:pt x="0" y="16001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173480" y="3105911"/>
            <a:ext cx="3624579" cy="1877695"/>
          </a:xfrm>
          <a:custGeom>
            <a:avLst/>
            <a:gdLst/>
            <a:ahLst/>
            <a:cxnLst/>
            <a:rect l="l" t="t" r="r" b="b"/>
            <a:pathLst>
              <a:path w="3624579" h="1877695">
                <a:moveTo>
                  <a:pt x="3624072" y="0"/>
                </a:moveTo>
                <a:lnTo>
                  <a:pt x="0" y="0"/>
                </a:lnTo>
                <a:lnTo>
                  <a:pt x="0" y="1877568"/>
                </a:lnTo>
                <a:lnTo>
                  <a:pt x="3624072" y="1877568"/>
                </a:lnTo>
                <a:lnTo>
                  <a:pt x="362407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73480" y="3105911"/>
            <a:ext cx="3624579" cy="1877695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wrap="square" lIns="0" tIns="48704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3835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9511" y="2767583"/>
            <a:ext cx="268605" cy="338455"/>
          </a:xfrm>
          <a:custGeom>
            <a:avLst/>
            <a:gdLst/>
            <a:ahLst/>
            <a:cxnLst/>
            <a:rect l="l" t="t" r="r" b="b"/>
            <a:pathLst>
              <a:path w="268605" h="338455">
                <a:moveTo>
                  <a:pt x="268224" y="0"/>
                </a:moveTo>
                <a:lnTo>
                  <a:pt x="0" y="0"/>
                </a:lnTo>
                <a:lnTo>
                  <a:pt x="0" y="338327"/>
                </a:lnTo>
                <a:lnTo>
                  <a:pt x="268224" y="338327"/>
                </a:lnTo>
                <a:lnTo>
                  <a:pt x="26822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429511" y="2767583"/>
            <a:ext cx="268605" cy="338455"/>
          </a:xfrm>
          <a:prstGeom prst="rect">
            <a:avLst/>
          </a:prstGeom>
          <a:ln w="12191">
            <a:solidFill>
              <a:srgbClr val="2E528F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135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82624" y="2296667"/>
            <a:ext cx="320040" cy="700405"/>
          </a:xfrm>
          <a:custGeom>
            <a:avLst/>
            <a:gdLst/>
            <a:ahLst/>
            <a:cxnLst/>
            <a:rect l="l" t="t" r="r" b="b"/>
            <a:pathLst>
              <a:path w="320040" h="700405">
                <a:moveTo>
                  <a:pt x="248412" y="581406"/>
                </a:moveTo>
                <a:lnTo>
                  <a:pt x="225301" y="586085"/>
                </a:lnTo>
                <a:lnTo>
                  <a:pt x="206406" y="598836"/>
                </a:lnTo>
                <a:lnTo>
                  <a:pt x="193655" y="617731"/>
                </a:lnTo>
                <a:lnTo>
                  <a:pt x="188975" y="640842"/>
                </a:lnTo>
                <a:lnTo>
                  <a:pt x="193655" y="664005"/>
                </a:lnTo>
                <a:lnTo>
                  <a:pt x="206406" y="682894"/>
                </a:lnTo>
                <a:lnTo>
                  <a:pt x="225301" y="695616"/>
                </a:lnTo>
                <a:lnTo>
                  <a:pt x="248412" y="700278"/>
                </a:lnTo>
                <a:lnTo>
                  <a:pt x="271522" y="695616"/>
                </a:lnTo>
                <a:lnTo>
                  <a:pt x="290417" y="682894"/>
                </a:lnTo>
                <a:lnTo>
                  <a:pt x="303168" y="664005"/>
                </a:lnTo>
                <a:lnTo>
                  <a:pt x="303845" y="660654"/>
                </a:lnTo>
                <a:lnTo>
                  <a:pt x="248412" y="660654"/>
                </a:lnTo>
                <a:lnTo>
                  <a:pt x="248412" y="621030"/>
                </a:lnTo>
                <a:lnTo>
                  <a:pt x="303836" y="621030"/>
                </a:lnTo>
                <a:lnTo>
                  <a:pt x="303168" y="617731"/>
                </a:lnTo>
                <a:lnTo>
                  <a:pt x="290417" y="598836"/>
                </a:lnTo>
                <a:lnTo>
                  <a:pt x="271522" y="586085"/>
                </a:lnTo>
                <a:lnTo>
                  <a:pt x="248412" y="581406"/>
                </a:lnTo>
                <a:close/>
              </a:path>
              <a:path w="320040" h="700405">
                <a:moveTo>
                  <a:pt x="240284" y="216408"/>
                </a:moveTo>
                <a:lnTo>
                  <a:pt x="0" y="216408"/>
                </a:lnTo>
                <a:lnTo>
                  <a:pt x="0" y="660654"/>
                </a:lnTo>
                <a:lnTo>
                  <a:pt x="192978" y="660654"/>
                </a:lnTo>
                <a:lnTo>
                  <a:pt x="188975" y="640842"/>
                </a:lnTo>
                <a:lnTo>
                  <a:pt x="39623" y="640842"/>
                </a:lnTo>
                <a:lnTo>
                  <a:pt x="19812" y="621030"/>
                </a:lnTo>
                <a:lnTo>
                  <a:pt x="39623" y="621030"/>
                </a:lnTo>
                <a:lnTo>
                  <a:pt x="39623" y="256032"/>
                </a:lnTo>
                <a:lnTo>
                  <a:pt x="19812" y="256032"/>
                </a:lnTo>
                <a:lnTo>
                  <a:pt x="39623" y="236220"/>
                </a:lnTo>
                <a:lnTo>
                  <a:pt x="240284" y="236220"/>
                </a:lnTo>
                <a:lnTo>
                  <a:pt x="240284" y="216408"/>
                </a:lnTo>
                <a:close/>
              </a:path>
              <a:path w="320040" h="700405">
                <a:moveTo>
                  <a:pt x="303836" y="621030"/>
                </a:moveTo>
                <a:lnTo>
                  <a:pt x="248412" y="621030"/>
                </a:lnTo>
                <a:lnTo>
                  <a:pt x="248412" y="660654"/>
                </a:lnTo>
                <a:lnTo>
                  <a:pt x="303845" y="660654"/>
                </a:lnTo>
                <a:lnTo>
                  <a:pt x="307847" y="640842"/>
                </a:lnTo>
                <a:lnTo>
                  <a:pt x="303836" y="621030"/>
                </a:lnTo>
                <a:close/>
              </a:path>
              <a:path w="320040" h="700405">
                <a:moveTo>
                  <a:pt x="39623" y="621030"/>
                </a:moveTo>
                <a:lnTo>
                  <a:pt x="19812" y="621030"/>
                </a:lnTo>
                <a:lnTo>
                  <a:pt x="39623" y="640842"/>
                </a:lnTo>
                <a:lnTo>
                  <a:pt x="39623" y="621030"/>
                </a:lnTo>
                <a:close/>
              </a:path>
              <a:path w="320040" h="700405">
                <a:moveTo>
                  <a:pt x="192987" y="621030"/>
                </a:moveTo>
                <a:lnTo>
                  <a:pt x="39623" y="621030"/>
                </a:lnTo>
                <a:lnTo>
                  <a:pt x="39623" y="640842"/>
                </a:lnTo>
                <a:lnTo>
                  <a:pt x="188975" y="640842"/>
                </a:lnTo>
                <a:lnTo>
                  <a:pt x="192987" y="621030"/>
                </a:lnTo>
                <a:close/>
              </a:path>
              <a:path w="320040" h="700405">
                <a:moveTo>
                  <a:pt x="39623" y="236220"/>
                </a:moveTo>
                <a:lnTo>
                  <a:pt x="19812" y="256032"/>
                </a:lnTo>
                <a:lnTo>
                  <a:pt x="39623" y="256032"/>
                </a:lnTo>
                <a:lnTo>
                  <a:pt x="39623" y="236220"/>
                </a:lnTo>
                <a:close/>
              </a:path>
              <a:path w="320040" h="700405">
                <a:moveTo>
                  <a:pt x="279907" y="216408"/>
                </a:moveTo>
                <a:lnTo>
                  <a:pt x="260095" y="216408"/>
                </a:lnTo>
                <a:lnTo>
                  <a:pt x="240284" y="236220"/>
                </a:lnTo>
                <a:lnTo>
                  <a:pt x="39623" y="236220"/>
                </a:lnTo>
                <a:lnTo>
                  <a:pt x="39623" y="256032"/>
                </a:lnTo>
                <a:lnTo>
                  <a:pt x="279907" y="256032"/>
                </a:lnTo>
                <a:lnTo>
                  <a:pt x="279907" y="216408"/>
                </a:lnTo>
                <a:close/>
              </a:path>
              <a:path w="320040" h="700405">
                <a:moveTo>
                  <a:pt x="279907" y="99060"/>
                </a:moveTo>
                <a:lnTo>
                  <a:pt x="240284" y="99060"/>
                </a:lnTo>
                <a:lnTo>
                  <a:pt x="240284" y="236220"/>
                </a:lnTo>
                <a:lnTo>
                  <a:pt x="260095" y="216408"/>
                </a:lnTo>
                <a:lnTo>
                  <a:pt x="279907" y="216408"/>
                </a:lnTo>
                <a:lnTo>
                  <a:pt x="279907" y="99060"/>
                </a:lnTo>
                <a:close/>
              </a:path>
              <a:path w="320040" h="700405">
                <a:moveTo>
                  <a:pt x="260095" y="0"/>
                </a:moveTo>
                <a:lnTo>
                  <a:pt x="200659" y="118872"/>
                </a:lnTo>
                <a:lnTo>
                  <a:pt x="240284" y="118872"/>
                </a:lnTo>
                <a:lnTo>
                  <a:pt x="240284" y="99060"/>
                </a:lnTo>
                <a:lnTo>
                  <a:pt x="309625" y="99060"/>
                </a:lnTo>
                <a:lnTo>
                  <a:pt x="260095" y="0"/>
                </a:lnTo>
                <a:close/>
              </a:path>
              <a:path w="320040" h="700405">
                <a:moveTo>
                  <a:pt x="309625" y="99060"/>
                </a:moveTo>
                <a:lnTo>
                  <a:pt x="279907" y="99060"/>
                </a:lnTo>
                <a:lnTo>
                  <a:pt x="279907" y="118872"/>
                </a:lnTo>
                <a:lnTo>
                  <a:pt x="319531" y="118872"/>
                </a:lnTo>
                <a:lnTo>
                  <a:pt x="309625" y="990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129653" y="4350765"/>
            <a:ext cx="201612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20">
                <a:latin typeface="Calibri"/>
                <a:cs typeface="Calibri"/>
              </a:rPr>
              <a:t>Cara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baca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instruksi: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29653" y="4655261"/>
            <a:ext cx="48088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3.	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Kemudian</a:t>
            </a:r>
            <a:r>
              <a:rPr dirty="0" sz="20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karena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membaca</a:t>
            </a:r>
            <a:r>
              <a:rPr dirty="0" sz="2000" spc="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input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20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maka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mesin</a:t>
            </a:r>
            <a:r>
              <a:rPr dirty="0" sz="2000" spc="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berpindah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FF0000"/>
                </a:solidFill>
                <a:latin typeface="Calibri"/>
                <a:cs typeface="Calibri"/>
              </a:rPr>
              <a:t>ke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dirty="0" sz="20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38500" y="2855975"/>
            <a:ext cx="6652259" cy="1537335"/>
          </a:xfrm>
          <a:custGeom>
            <a:avLst/>
            <a:gdLst/>
            <a:ahLst/>
            <a:cxnLst/>
            <a:rect l="l" t="t" r="r" b="b"/>
            <a:pathLst>
              <a:path w="6652259" h="1537335">
                <a:moveTo>
                  <a:pt x="5877052" y="571500"/>
                </a:moveTo>
                <a:lnTo>
                  <a:pt x="5872365" y="548398"/>
                </a:lnTo>
                <a:lnTo>
                  <a:pt x="5859615" y="529501"/>
                </a:lnTo>
                <a:lnTo>
                  <a:pt x="5840717" y="516750"/>
                </a:lnTo>
                <a:lnTo>
                  <a:pt x="5817616" y="512064"/>
                </a:lnTo>
                <a:lnTo>
                  <a:pt x="5794451" y="516750"/>
                </a:lnTo>
                <a:lnTo>
                  <a:pt x="5775553" y="529501"/>
                </a:lnTo>
                <a:lnTo>
                  <a:pt x="5762841" y="548398"/>
                </a:lnTo>
                <a:lnTo>
                  <a:pt x="5758180" y="571500"/>
                </a:lnTo>
                <a:lnTo>
                  <a:pt x="5762841" y="594614"/>
                </a:lnTo>
                <a:lnTo>
                  <a:pt x="5775553" y="613511"/>
                </a:lnTo>
                <a:lnTo>
                  <a:pt x="5794451" y="626262"/>
                </a:lnTo>
                <a:lnTo>
                  <a:pt x="5797804" y="626935"/>
                </a:lnTo>
                <a:lnTo>
                  <a:pt x="5797804" y="1155573"/>
                </a:lnTo>
                <a:lnTo>
                  <a:pt x="118872" y="1155573"/>
                </a:lnTo>
                <a:lnTo>
                  <a:pt x="118872" y="1115949"/>
                </a:lnTo>
                <a:lnTo>
                  <a:pt x="0" y="1175385"/>
                </a:lnTo>
                <a:lnTo>
                  <a:pt x="118872" y="1234821"/>
                </a:lnTo>
                <a:lnTo>
                  <a:pt x="118872" y="1195197"/>
                </a:lnTo>
                <a:lnTo>
                  <a:pt x="5837428" y="1195197"/>
                </a:lnTo>
                <a:lnTo>
                  <a:pt x="5837428" y="1175385"/>
                </a:lnTo>
                <a:lnTo>
                  <a:pt x="5837428" y="1155573"/>
                </a:lnTo>
                <a:lnTo>
                  <a:pt x="5837428" y="630936"/>
                </a:lnTo>
                <a:lnTo>
                  <a:pt x="5837428" y="626935"/>
                </a:lnTo>
                <a:lnTo>
                  <a:pt x="5817616" y="630936"/>
                </a:lnTo>
                <a:lnTo>
                  <a:pt x="5837377" y="626935"/>
                </a:lnTo>
                <a:lnTo>
                  <a:pt x="5837428" y="571500"/>
                </a:lnTo>
                <a:lnTo>
                  <a:pt x="5837428" y="626935"/>
                </a:lnTo>
                <a:lnTo>
                  <a:pt x="5840717" y="626262"/>
                </a:lnTo>
                <a:lnTo>
                  <a:pt x="5859615" y="613511"/>
                </a:lnTo>
                <a:lnTo>
                  <a:pt x="5872365" y="594614"/>
                </a:lnTo>
                <a:lnTo>
                  <a:pt x="5877052" y="571500"/>
                </a:lnTo>
                <a:close/>
              </a:path>
              <a:path w="6652259" h="1537335">
                <a:moveTo>
                  <a:pt x="6652133" y="1477772"/>
                </a:moveTo>
                <a:lnTo>
                  <a:pt x="6647447" y="1454670"/>
                </a:lnTo>
                <a:lnTo>
                  <a:pt x="6634696" y="1435773"/>
                </a:lnTo>
                <a:lnTo>
                  <a:pt x="6615798" y="1423022"/>
                </a:lnTo>
                <a:lnTo>
                  <a:pt x="6612509" y="1422349"/>
                </a:lnTo>
                <a:lnTo>
                  <a:pt x="6612509" y="1477772"/>
                </a:lnTo>
                <a:lnTo>
                  <a:pt x="6612458" y="1422349"/>
                </a:lnTo>
                <a:lnTo>
                  <a:pt x="6612509" y="1418336"/>
                </a:lnTo>
                <a:lnTo>
                  <a:pt x="6612509" y="39624"/>
                </a:lnTo>
                <a:lnTo>
                  <a:pt x="6612509" y="19812"/>
                </a:lnTo>
                <a:lnTo>
                  <a:pt x="6612509" y="0"/>
                </a:lnTo>
                <a:lnTo>
                  <a:pt x="5795772" y="0"/>
                </a:lnTo>
                <a:lnTo>
                  <a:pt x="5795772" y="129540"/>
                </a:lnTo>
                <a:lnTo>
                  <a:pt x="5756148" y="129540"/>
                </a:lnTo>
                <a:lnTo>
                  <a:pt x="5815584" y="248412"/>
                </a:lnTo>
                <a:lnTo>
                  <a:pt x="5865114" y="149352"/>
                </a:lnTo>
                <a:lnTo>
                  <a:pt x="5875020" y="129540"/>
                </a:lnTo>
                <a:lnTo>
                  <a:pt x="5835396" y="129540"/>
                </a:lnTo>
                <a:lnTo>
                  <a:pt x="5835396" y="39624"/>
                </a:lnTo>
                <a:lnTo>
                  <a:pt x="6572885" y="39624"/>
                </a:lnTo>
                <a:lnTo>
                  <a:pt x="6572885" y="1422349"/>
                </a:lnTo>
                <a:lnTo>
                  <a:pt x="6569532" y="1423022"/>
                </a:lnTo>
                <a:lnTo>
                  <a:pt x="6550634" y="1435773"/>
                </a:lnTo>
                <a:lnTo>
                  <a:pt x="6537922" y="1454670"/>
                </a:lnTo>
                <a:lnTo>
                  <a:pt x="6533261" y="1477772"/>
                </a:lnTo>
                <a:lnTo>
                  <a:pt x="6537922" y="1500936"/>
                </a:lnTo>
                <a:lnTo>
                  <a:pt x="6550634" y="1519834"/>
                </a:lnTo>
                <a:lnTo>
                  <a:pt x="6569532" y="1532547"/>
                </a:lnTo>
                <a:lnTo>
                  <a:pt x="6592697" y="1537208"/>
                </a:lnTo>
                <a:lnTo>
                  <a:pt x="6615798" y="1532547"/>
                </a:lnTo>
                <a:lnTo>
                  <a:pt x="6634696" y="1519834"/>
                </a:lnTo>
                <a:lnTo>
                  <a:pt x="6647447" y="1500936"/>
                </a:lnTo>
                <a:lnTo>
                  <a:pt x="6652133" y="14777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12920" y="4931664"/>
            <a:ext cx="268605" cy="338455"/>
          </a:xfrm>
          <a:custGeom>
            <a:avLst/>
            <a:gdLst/>
            <a:ahLst/>
            <a:cxnLst/>
            <a:rect l="l" t="t" r="r" b="b"/>
            <a:pathLst>
              <a:path w="268604" h="338454">
                <a:moveTo>
                  <a:pt x="268224" y="0"/>
                </a:moveTo>
                <a:lnTo>
                  <a:pt x="0" y="0"/>
                </a:lnTo>
                <a:lnTo>
                  <a:pt x="0" y="338328"/>
                </a:lnTo>
                <a:lnTo>
                  <a:pt x="268224" y="338328"/>
                </a:lnTo>
                <a:lnTo>
                  <a:pt x="26822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35712"/>
            <a:ext cx="462343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Cara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kerja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0">
                <a:latin typeface="Calibri"/>
                <a:cs typeface="Calibri"/>
              </a:rPr>
              <a:t>(A,a,B,c,1):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8381" y="2845130"/>
            <a:ext cx="292544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(</a:t>
            </a:r>
            <a:r>
              <a:rPr dirty="0" spc="-15"/>
              <a:t> </a:t>
            </a:r>
            <a:r>
              <a:rPr dirty="0" spc="10"/>
              <a:t>A,</a:t>
            </a:r>
            <a:r>
              <a:rPr dirty="0" spc="-20"/>
              <a:t> </a:t>
            </a:r>
            <a:r>
              <a:rPr dirty="0"/>
              <a:t>a,</a:t>
            </a:r>
            <a:r>
              <a:rPr dirty="0" spc="-20"/>
              <a:t> B,</a:t>
            </a:r>
            <a:r>
              <a:rPr dirty="0" spc="-45"/>
              <a:t> </a:t>
            </a:r>
            <a:r>
              <a:rPr dirty="0"/>
              <a:t>c</a:t>
            </a:r>
            <a:r>
              <a:rPr dirty="0" spc="-10"/>
              <a:t> </a:t>
            </a:r>
            <a:r>
              <a:rPr dirty="0"/>
              <a:t>,</a:t>
            </a:r>
            <a:r>
              <a:rPr dirty="0" spc="-30"/>
              <a:t> </a:t>
            </a:r>
            <a:r>
              <a:rPr dirty="0" spc="5"/>
              <a:t>1</a:t>
            </a:r>
            <a:r>
              <a:rPr dirty="0" spc="-10"/>
              <a:t> </a:t>
            </a:r>
            <a:r>
              <a:rPr dirty="0"/>
              <a:t>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7383" y="1395983"/>
          <a:ext cx="3663950" cy="4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3239"/>
                <a:gridCol w="515620"/>
              </a:tblGrid>
              <a:tr h="472439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167130" y="1901698"/>
            <a:ext cx="3637279" cy="3088640"/>
            <a:chOff x="1167130" y="1901698"/>
            <a:chExt cx="3637279" cy="3088640"/>
          </a:xfrm>
        </p:grpSpPr>
        <p:sp>
          <p:nvSpPr>
            <p:cNvPr id="6" name="object 6"/>
            <p:cNvSpPr/>
            <p:nvPr/>
          </p:nvSpPr>
          <p:spPr>
            <a:xfrm>
              <a:off x="1280160" y="1908048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40" h="387350">
                  <a:moveTo>
                    <a:pt x="160020" y="0"/>
                  </a:moveTo>
                  <a:lnTo>
                    <a:pt x="0" y="160019"/>
                  </a:lnTo>
                  <a:lnTo>
                    <a:pt x="80009" y="160019"/>
                  </a:lnTo>
                  <a:lnTo>
                    <a:pt x="80009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40" y="160019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80160" y="1908048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40" h="387350">
                  <a:moveTo>
                    <a:pt x="0" y="160019"/>
                  </a:moveTo>
                  <a:lnTo>
                    <a:pt x="80009" y="160019"/>
                  </a:lnTo>
                  <a:lnTo>
                    <a:pt x="80009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40" y="160019"/>
                  </a:lnTo>
                  <a:lnTo>
                    <a:pt x="160020" y="0"/>
                  </a:lnTo>
                  <a:lnTo>
                    <a:pt x="0" y="16001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787523" y="3580333"/>
            <a:ext cx="39878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33284" y="2008632"/>
            <a:ext cx="3467735" cy="3595370"/>
            <a:chOff x="1033284" y="2008632"/>
            <a:chExt cx="3467735" cy="3595370"/>
          </a:xfrm>
        </p:grpSpPr>
        <p:sp>
          <p:nvSpPr>
            <p:cNvPr id="12" name="object 12"/>
            <p:cNvSpPr/>
            <p:nvPr/>
          </p:nvSpPr>
          <p:spPr>
            <a:xfrm>
              <a:off x="1429511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29511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33284" y="2008632"/>
              <a:ext cx="3467735" cy="3595370"/>
            </a:xfrm>
            <a:custGeom>
              <a:avLst/>
              <a:gdLst/>
              <a:ahLst/>
              <a:cxnLst/>
              <a:rect l="l" t="t" r="r" b="b"/>
              <a:pathLst>
                <a:path w="3467735" h="3595370">
                  <a:moveTo>
                    <a:pt x="129527" y="39623"/>
                  </a:moveTo>
                  <a:lnTo>
                    <a:pt x="0" y="39623"/>
                  </a:lnTo>
                  <a:lnTo>
                    <a:pt x="0" y="3594798"/>
                  </a:lnTo>
                  <a:lnTo>
                    <a:pt x="3427717" y="3594798"/>
                  </a:lnTo>
                  <a:lnTo>
                    <a:pt x="3427717" y="3574923"/>
                  </a:lnTo>
                  <a:lnTo>
                    <a:pt x="39623" y="3574923"/>
                  </a:lnTo>
                  <a:lnTo>
                    <a:pt x="19812" y="3555110"/>
                  </a:lnTo>
                  <a:lnTo>
                    <a:pt x="39623" y="3555110"/>
                  </a:lnTo>
                  <a:lnTo>
                    <a:pt x="39623" y="79247"/>
                  </a:lnTo>
                  <a:lnTo>
                    <a:pt x="19812" y="79247"/>
                  </a:lnTo>
                  <a:lnTo>
                    <a:pt x="39623" y="59435"/>
                  </a:lnTo>
                  <a:lnTo>
                    <a:pt x="129527" y="59435"/>
                  </a:lnTo>
                  <a:lnTo>
                    <a:pt x="129527" y="39623"/>
                  </a:lnTo>
                  <a:close/>
                </a:path>
                <a:path w="3467735" h="3595370">
                  <a:moveTo>
                    <a:pt x="39623" y="3555110"/>
                  </a:moveTo>
                  <a:lnTo>
                    <a:pt x="19812" y="3555110"/>
                  </a:lnTo>
                  <a:lnTo>
                    <a:pt x="39623" y="3574923"/>
                  </a:lnTo>
                  <a:lnTo>
                    <a:pt x="39623" y="3555110"/>
                  </a:lnTo>
                  <a:close/>
                </a:path>
                <a:path w="3467735" h="3595370">
                  <a:moveTo>
                    <a:pt x="3388093" y="3555110"/>
                  </a:moveTo>
                  <a:lnTo>
                    <a:pt x="39623" y="3555110"/>
                  </a:lnTo>
                  <a:lnTo>
                    <a:pt x="39623" y="3574923"/>
                  </a:lnTo>
                  <a:lnTo>
                    <a:pt x="3388093" y="3574923"/>
                  </a:lnTo>
                  <a:lnTo>
                    <a:pt x="3388093" y="3555110"/>
                  </a:lnTo>
                  <a:close/>
                </a:path>
                <a:path w="3467735" h="3595370">
                  <a:moveTo>
                    <a:pt x="3388093" y="3317927"/>
                  </a:moveTo>
                  <a:lnTo>
                    <a:pt x="3388093" y="3574923"/>
                  </a:lnTo>
                  <a:lnTo>
                    <a:pt x="3407905" y="3555110"/>
                  </a:lnTo>
                  <a:lnTo>
                    <a:pt x="3427717" y="3555110"/>
                  </a:lnTo>
                  <a:lnTo>
                    <a:pt x="3427717" y="3321939"/>
                  </a:lnTo>
                  <a:lnTo>
                    <a:pt x="3407905" y="3321939"/>
                  </a:lnTo>
                  <a:lnTo>
                    <a:pt x="3388093" y="3317927"/>
                  </a:lnTo>
                  <a:close/>
                </a:path>
                <a:path w="3467735" h="3595370">
                  <a:moveTo>
                    <a:pt x="3427717" y="3555110"/>
                  </a:moveTo>
                  <a:lnTo>
                    <a:pt x="3407905" y="3555110"/>
                  </a:lnTo>
                  <a:lnTo>
                    <a:pt x="3388093" y="3574923"/>
                  </a:lnTo>
                  <a:lnTo>
                    <a:pt x="3427717" y="3574923"/>
                  </a:lnTo>
                  <a:lnTo>
                    <a:pt x="3427717" y="3555110"/>
                  </a:lnTo>
                  <a:close/>
                </a:path>
                <a:path w="3467735" h="3595370">
                  <a:moveTo>
                    <a:pt x="3427717" y="3262503"/>
                  </a:moveTo>
                  <a:lnTo>
                    <a:pt x="3388093" y="3262503"/>
                  </a:lnTo>
                  <a:lnTo>
                    <a:pt x="3388139" y="3317936"/>
                  </a:lnTo>
                  <a:lnTo>
                    <a:pt x="3407905" y="3321939"/>
                  </a:lnTo>
                  <a:lnTo>
                    <a:pt x="3427717" y="3317936"/>
                  </a:lnTo>
                  <a:lnTo>
                    <a:pt x="3427717" y="3262503"/>
                  </a:lnTo>
                  <a:close/>
                </a:path>
                <a:path w="3467735" h="3595370">
                  <a:moveTo>
                    <a:pt x="3427717" y="3317936"/>
                  </a:moveTo>
                  <a:lnTo>
                    <a:pt x="3407905" y="3321939"/>
                  </a:lnTo>
                  <a:lnTo>
                    <a:pt x="3427717" y="3321939"/>
                  </a:lnTo>
                  <a:lnTo>
                    <a:pt x="3427717" y="3317936"/>
                  </a:lnTo>
                  <a:close/>
                </a:path>
                <a:path w="3467735" h="3595370">
                  <a:moveTo>
                    <a:pt x="3467341" y="3262503"/>
                  </a:moveTo>
                  <a:lnTo>
                    <a:pt x="3427717" y="3262503"/>
                  </a:lnTo>
                  <a:lnTo>
                    <a:pt x="3427717" y="3317936"/>
                  </a:lnTo>
                  <a:lnTo>
                    <a:pt x="3431068" y="3317259"/>
                  </a:lnTo>
                  <a:lnTo>
                    <a:pt x="3449958" y="3304508"/>
                  </a:lnTo>
                  <a:lnTo>
                    <a:pt x="3462680" y="3285613"/>
                  </a:lnTo>
                  <a:lnTo>
                    <a:pt x="3467341" y="3262503"/>
                  </a:lnTo>
                  <a:close/>
                </a:path>
                <a:path w="3467735" h="3595370">
                  <a:moveTo>
                    <a:pt x="3407905" y="3203066"/>
                  </a:moveTo>
                  <a:lnTo>
                    <a:pt x="3384795" y="3207728"/>
                  </a:lnTo>
                  <a:lnTo>
                    <a:pt x="3365900" y="3220450"/>
                  </a:lnTo>
                  <a:lnTo>
                    <a:pt x="3353148" y="3239339"/>
                  </a:lnTo>
                  <a:lnTo>
                    <a:pt x="3348469" y="3262503"/>
                  </a:lnTo>
                  <a:lnTo>
                    <a:pt x="3353148" y="3285613"/>
                  </a:lnTo>
                  <a:lnTo>
                    <a:pt x="3365900" y="3304508"/>
                  </a:lnTo>
                  <a:lnTo>
                    <a:pt x="3384795" y="3317259"/>
                  </a:lnTo>
                  <a:lnTo>
                    <a:pt x="3388093" y="3317927"/>
                  </a:lnTo>
                  <a:lnTo>
                    <a:pt x="3388093" y="3262503"/>
                  </a:lnTo>
                  <a:lnTo>
                    <a:pt x="3467341" y="3262503"/>
                  </a:lnTo>
                  <a:lnTo>
                    <a:pt x="3462680" y="3239339"/>
                  </a:lnTo>
                  <a:lnTo>
                    <a:pt x="3449958" y="3220450"/>
                  </a:lnTo>
                  <a:lnTo>
                    <a:pt x="3431068" y="3207728"/>
                  </a:lnTo>
                  <a:lnTo>
                    <a:pt x="3407905" y="3203066"/>
                  </a:lnTo>
                  <a:close/>
                </a:path>
                <a:path w="3467735" h="3595370">
                  <a:moveTo>
                    <a:pt x="129527" y="0"/>
                  </a:moveTo>
                  <a:lnTo>
                    <a:pt x="129527" y="118871"/>
                  </a:lnTo>
                  <a:lnTo>
                    <a:pt x="208775" y="79247"/>
                  </a:lnTo>
                  <a:lnTo>
                    <a:pt x="149339" y="79247"/>
                  </a:lnTo>
                  <a:lnTo>
                    <a:pt x="149339" y="39623"/>
                  </a:lnTo>
                  <a:lnTo>
                    <a:pt x="208775" y="39623"/>
                  </a:lnTo>
                  <a:lnTo>
                    <a:pt x="129527" y="0"/>
                  </a:lnTo>
                  <a:close/>
                </a:path>
                <a:path w="3467735" h="3595370">
                  <a:moveTo>
                    <a:pt x="39623" y="59435"/>
                  </a:moveTo>
                  <a:lnTo>
                    <a:pt x="19812" y="79247"/>
                  </a:lnTo>
                  <a:lnTo>
                    <a:pt x="39623" y="79247"/>
                  </a:lnTo>
                  <a:lnTo>
                    <a:pt x="39623" y="59435"/>
                  </a:lnTo>
                  <a:close/>
                </a:path>
                <a:path w="3467735" h="3595370">
                  <a:moveTo>
                    <a:pt x="129527" y="59435"/>
                  </a:moveTo>
                  <a:lnTo>
                    <a:pt x="39623" y="59435"/>
                  </a:lnTo>
                  <a:lnTo>
                    <a:pt x="39623" y="79247"/>
                  </a:lnTo>
                  <a:lnTo>
                    <a:pt x="129527" y="79247"/>
                  </a:lnTo>
                  <a:lnTo>
                    <a:pt x="129527" y="59435"/>
                  </a:lnTo>
                  <a:close/>
                </a:path>
                <a:path w="3467735" h="3595370">
                  <a:moveTo>
                    <a:pt x="208775" y="39623"/>
                  </a:moveTo>
                  <a:lnTo>
                    <a:pt x="149339" y="39623"/>
                  </a:lnTo>
                  <a:lnTo>
                    <a:pt x="149339" y="79247"/>
                  </a:lnTo>
                  <a:lnTo>
                    <a:pt x="208775" y="79247"/>
                  </a:lnTo>
                  <a:lnTo>
                    <a:pt x="248399" y="59435"/>
                  </a:lnTo>
                  <a:lnTo>
                    <a:pt x="208775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778243" y="4386452"/>
            <a:ext cx="201612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20">
                <a:latin typeface="Calibri"/>
                <a:cs typeface="Calibri"/>
              </a:rPr>
              <a:t>Cara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baca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instruksi: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78243" y="4690948"/>
            <a:ext cx="506539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4.	Lalu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menulis</a:t>
            </a:r>
            <a:r>
              <a:rPr dirty="0" sz="20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pada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dirty="0" sz="2000" spc="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yang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ditunjuk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head,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menimpa</a:t>
            </a:r>
            <a:r>
              <a:rPr dirty="0" sz="20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82668" y="2855975"/>
            <a:ext cx="6355715" cy="2307590"/>
          </a:xfrm>
          <a:custGeom>
            <a:avLst/>
            <a:gdLst/>
            <a:ahLst/>
            <a:cxnLst/>
            <a:rect l="l" t="t" r="r" b="b"/>
            <a:pathLst>
              <a:path w="6355715" h="2307590">
                <a:moveTo>
                  <a:pt x="4847844" y="388620"/>
                </a:moveTo>
                <a:lnTo>
                  <a:pt x="4830407" y="346621"/>
                </a:lnTo>
                <a:lnTo>
                  <a:pt x="4788408" y="329184"/>
                </a:lnTo>
                <a:lnTo>
                  <a:pt x="4765243" y="333870"/>
                </a:lnTo>
                <a:lnTo>
                  <a:pt x="4746345" y="346621"/>
                </a:lnTo>
                <a:lnTo>
                  <a:pt x="4733633" y="365518"/>
                </a:lnTo>
                <a:lnTo>
                  <a:pt x="4732960" y="368808"/>
                </a:lnTo>
                <a:lnTo>
                  <a:pt x="1851914" y="368808"/>
                </a:lnTo>
                <a:lnTo>
                  <a:pt x="1851914" y="2228088"/>
                </a:lnTo>
                <a:lnTo>
                  <a:pt x="118872" y="2228088"/>
                </a:lnTo>
                <a:lnTo>
                  <a:pt x="118872" y="2188464"/>
                </a:lnTo>
                <a:lnTo>
                  <a:pt x="0" y="2247900"/>
                </a:lnTo>
                <a:lnTo>
                  <a:pt x="118872" y="2307336"/>
                </a:lnTo>
                <a:lnTo>
                  <a:pt x="118872" y="2267712"/>
                </a:lnTo>
                <a:lnTo>
                  <a:pt x="1891538" y="2267712"/>
                </a:lnTo>
                <a:lnTo>
                  <a:pt x="1891538" y="2247900"/>
                </a:lnTo>
                <a:lnTo>
                  <a:pt x="1891538" y="2228088"/>
                </a:lnTo>
                <a:lnTo>
                  <a:pt x="1891538" y="408432"/>
                </a:lnTo>
                <a:lnTo>
                  <a:pt x="4732960" y="408432"/>
                </a:lnTo>
                <a:lnTo>
                  <a:pt x="4733633" y="411734"/>
                </a:lnTo>
                <a:lnTo>
                  <a:pt x="4746345" y="430631"/>
                </a:lnTo>
                <a:lnTo>
                  <a:pt x="4765243" y="443382"/>
                </a:lnTo>
                <a:lnTo>
                  <a:pt x="4788408" y="448056"/>
                </a:lnTo>
                <a:lnTo>
                  <a:pt x="4811509" y="443382"/>
                </a:lnTo>
                <a:lnTo>
                  <a:pt x="4830407" y="430631"/>
                </a:lnTo>
                <a:lnTo>
                  <a:pt x="4843157" y="411734"/>
                </a:lnTo>
                <a:lnTo>
                  <a:pt x="4843831" y="408432"/>
                </a:lnTo>
                <a:lnTo>
                  <a:pt x="4847844" y="388620"/>
                </a:lnTo>
                <a:close/>
              </a:path>
              <a:path w="6355715" h="2307590">
                <a:moveTo>
                  <a:pt x="6355588" y="0"/>
                </a:moveTo>
                <a:lnTo>
                  <a:pt x="4946142" y="0"/>
                </a:lnTo>
                <a:lnTo>
                  <a:pt x="4946142" y="129540"/>
                </a:lnTo>
                <a:lnTo>
                  <a:pt x="4906518" y="129540"/>
                </a:lnTo>
                <a:lnTo>
                  <a:pt x="4965954" y="248412"/>
                </a:lnTo>
                <a:lnTo>
                  <a:pt x="5015484" y="149352"/>
                </a:lnTo>
                <a:lnTo>
                  <a:pt x="5025390" y="129540"/>
                </a:lnTo>
                <a:lnTo>
                  <a:pt x="4985766" y="129540"/>
                </a:lnTo>
                <a:lnTo>
                  <a:pt x="4985766" y="39624"/>
                </a:lnTo>
                <a:lnTo>
                  <a:pt x="6315964" y="39624"/>
                </a:lnTo>
                <a:lnTo>
                  <a:pt x="6315964" y="1022604"/>
                </a:lnTo>
                <a:lnTo>
                  <a:pt x="4878324" y="1022604"/>
                </a:lnTo>
                <a:lnTo>
                  <a:pt x="4878324" y="1458036"/>
                </a:lnTo>
                <a:lnTo>
                  <a:pt x="4875022" y="1458709"/>
                </a:lnTo>
                <a:lnTo>
                  <a:pt x="4856124" y="1471460"/>
                </a:lnTo>
                <a:lnTo>
                  <a:pt x="4843373" y="1490357"/>
                </a:lnTo>
                <a:lnTo>
                  <a:pt x="4838700" y="1513459"/>
                </a:lnTo>
                <a:lnTo>
                  <a:pt x="4843373" y="1536623"/>
                </a:lnTo>
                <a:lnTo>
                  <a:pt x="4856124" y="1555521"/>
                </a:lnTo>
                <a:lnTo>
                  <a:pt x="4875022" y="1568234"/>
                </a:lnTo>
                <a:lnTo>
                  <a:pt x="4898136" y="1572895"/>
                </a:lnTo>
                <a:lnTo>
                  <a:pt x="4921237" y="1568234"/>
                </a:lnTo>
                <a:lnTo>
                  <a:pt x="4940135" y="1555521"/>
                </a:lnTo>
                <a:lnTo>
                  <a:pt x="4952885" y="1536623"/>
                </a:lnTo>
                <a:lnTo>
                  <a:pt x="4957572" y="1513459"/>
                </a:lnTo>
                <a:lnTo>
                  <a:pt x="4952885" y="1490357"/>
                </a:lnTo>
                <a:lnTo>
                  <a:pt x="4940135" y="1471460"/>
                </a:lnTo>
                <a:lnTo>
                  <a:pt x="4921237" y="1458709"/>
                </a:lnTo>
                <a:lnTo>
                  <a:pt x="4917948" y="1458036"/>
                </a:lnTo>
                <a:lnTo>
                  <a:pt x="4917948" y="1454023"/>
                </a:lnTo>
                <a:lnTo>
                  <a:pt x="4917948" y="1062228"/>
                </a:lnTo>
                <a:lnTo>
                  <a:pt x="6355588" y="1062228"/>
                </a:lnTo>
                <a:lnTo>
                  <a:pt x="6355588" y="1022604"/>
                </a:lnTo>
                <a:lnTo>
                  <a:pt x="6355588" y="39624"/>
                </a:lnTo>
                <a:lnTo>
                  <a:pt x="6355588" y="19812"/>
                </a:lnTo>
                <a:lnTo>
                  <a:pt x="63555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312920" y="4931664"/>
            <a:ext cx="268605" cy="338455"/>
          </a:xfrm>
          <a:prstGeom prst="rect">
            <a:avLst/>
          </a:prstGeom>
          <a:solidFill>
            <a:srgbClr val="4471C4"/>
          </a:solidFill>
        </p:spPr>
        <p:txBody>
          <a:bodyPr wrap="square" lIns="0" tIns="317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25"/>
              </a:spcBef>
            </a:pP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0973" y="3015183"/>
            <a:ext cx="321310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latin typeface="Calibri Light"/>
                <a:cs typeface="Calibri Light"/>
              </a:rPr>
              <a:t>Mesin</a:t>
            </a:r>
            <a:r>
              <a:rPr dirty="0" sz="4400" spc="-65">
                <a:latin typeface="Calibri Light"/>
                <a:cs typeface="Calibri Light"/>
              </a:rPr>
              <a:t> </a:t>
            </a:r>
            <a:r>
              <a:rPr dirty="0" sz="4400" spc="-30">
                <a:latin typeface="Calibri Light"/>
                <a:cs typeface="Calibri Light"/>
              </a:rPr>
              <a:t>Abstrak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35712"/>
            <a:ext cx="462343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Cara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kerja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0">
                <a:latin typeface="Calibri"/>
                <a:cs typeface="Calibri"/>
              </a:rPr>
              <a:t>(A,a,B,c,1):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8381" y="2845130"/>
            <a:ext cx="2925445" cy="636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>
                <a:latin typeface="Calibri"/>
                <a:cs typeface="Calibri"/>
              </a:rPr>
              <a:t>(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 spc="1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</a:t>
            </a:r>
            <a:r>
              <a:rPr dirty="0" sz="4000" spc="-1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5">
                <a:latin typeface="Calibri"/>
                <a:cs typeface="Calibri"/>
              </a:rPr>
              <a:t>1</a:t>
            </a:r>
            <a:r>
              <a:rPr dirty="0" sz="4000" spc="-1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)</a:t>
            </a:r>
            <a:endParaRPr sz="4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7383" y="1395983"/>
          <a:ext cx="3663950" cy="4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3239"/>
                <a:gridCol w="515620"/>
              </a:tblGrid>
              <a:tr h="472439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767839" y="1901951"/>
            <a:ext cx="332740" cy="399415"/>
            <a:chOff x="1767839" y="1901951"/>
            <a:chExt cx="332740" cy="399415"/>
          </a:xfrm>
        </p:grpSpPr>
        <p:sp>
          <p:nvSpPr>
            <p:cNvPr id="6" name="object 6"/>
            <p:cNvSpPr/>
            <p:nvPr/>
          </p:nvSpPr>
          <p:spPr>
            <a:xfrm>
              <a:off x="1773935" y="1908047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19" y="0"/>
                  </a:moveTo>
                  <a:lnTo>
                    <a:pt x="0" y="160019"/>
                  </a:lnTo>
                  <a:lnTo>
                    <a:pt x="80009" y="160019"/>
                  </a:lnTo>
                  <a:lnTo>
                    <a:pt x="80009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39" y="160019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73935" y="1908047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0" y="160019"/>
                  </a:moveTo>
                  <a:lnTo>
                    <a:pt x="80009" y="160019"/>
                  </a:lnTo>
                  <a:lnTo>
                    <a:pt x="80009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39" y="160019"/>
                  </a:lnTo>
                  <a:lnTo>
                    <a:pt x="160019" y="0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173480" y="3105911"/>
            <a:ext cx="3624579" cy="1877695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wrap="square" lIns="0" tIns="48704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3835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23416" y="2761488"/>
            <a:ext cx="280670" cy="350520"/>
            <a:chOff x="1423416" y="2761488"/>
            <a:chExt cx="280670" cy="350520"/>
          </a:xfrm>
        </p:grpSpPr>
        <p:sp>
          <p:nvSpPr>
            <p:cNvPr id="10" name="object 10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1182624" y="2008632"/>
            <a:ext cx="594360" cy="988694"/>
          </a:xfrm>
          <a:custGeom>
            <a:avLst/>
            <a:gdLst/>
            <a:ahLst/>
            <a:cxnLst/>
            <a:rect l="l" t="t" r="r" b="b"/>
            <a:pathLst>
              <a:path w="594360" h="988694">
                <a:moveTo>
                  <a:pt x="248412" y="869314"/>
                </a:moveTo>
                <a:lnTo>
                  <a:pt x="225301" y="873994"/>
                </a:lnTo>
                <a:lnTo>
                  <a:pt x="206406" y="886745"/>
                </a:lnTo>
                <a:lnTo>
                  <a:pt x="193655" y="905640"/>
                </a:lnTo>
                <a:lnTo>
                  <a:pt x="188975" y="928751"/>
                </a:lnTo>
                <a:lnTo>
                  <a:pt x="193655" y="951914"/>
                </a:lnTo>
                <a:lnTo>
                  <a:pt x="206406" y="970803"/>
                </a:lnTo>
                <a:lnTo>
                  <a:pt x="225301" y="983525"/>
                </a:lnTo>
                <a:lnTo>
                  <a:pt x="248412" y="988187"/>
                </a:lnTo>
                <a:lnTo>
                  <a:pt x="271522" y="983525"/>
                </a:lnTo>
                <a:lnTo>
                  <a:pt x="290417" y="970803"/>
                </a:lnTo>
                <a:lnTo>
                  <a:pt x="303168" y="951914"/>
                </a:lnTo>
                <a:lnTo>
                  <a:pt x="303845" y="948563"/>
                </a:lnTo>
                <a:lnTo>
                  <a:pt x="248412" y="948563"/>
                </a:lnTo>
                <a:lnTo>
                  <a:pt x="248412" y="908938"/>
                </a:lnTo>
                <a:lnTo>
                  <a:pt x="303836" y="908938"/>
                </a:lnTo>
                <a:lnTo>
                  <a:pt x="303168" y="905640"/>
                </a:lnTo>
                <a:lnTo>
                  <a:pt x="290417" y="886745"/>
                </a:lnTo>
                <a:lnTo>
                  <a:pt x="271522" y="873994"/>
                </a:lnTo>
                <a:lnTo>
                  <a:pt x="248412" y="869314"/>
                </a:lnTo>
                <a:close/>
              </a:path>
              <a:path w="594360" h="988694">
                <a:moveTo>
                  <a:pt x="475361" y="39623"/>
                </a:moveTo>
                <a:lnTo>
                  <a:pt x="0" y="39623"/>
                </a:lnTo>
                <a:lnTo>
                  <a:pt x="0" y="948563"/>
                </a:lnTo>
                <a:lnTo>
                  <a:pt x="192978" y="948563"/>
                </a:lnTo>
                <a:lnTo>
                  <a:pt x="188975" y="928751"/>
                </a:lnTo>
                <a:lnTo>
                  <a:pt x="39623" y="928751"/>
                </a:lnTo>
                <a:lnTo>
                  <a:pt x="19812" y="908938"/>
                </a:lnTo>
                <a:lnTo>
                  <a:pt x="39623" y="908938"/>
                </a:lnTo>
                <a:lnTo>
                  <a:pt x="39623" y="79247"/>
                </a:lnTo>
                <a:lnTo>
                  <a:pt x="19812" y="79247"/>
                </a:lnTo>
                <a:lnTo>
                  <a:pt x="39623" y="59435"/>
                </a:lnTo>
                <a:lnTo>
                  <a:pt x="475361" y="59435"/>
                </a:lnTo>
                <a:lnTo>
                  <a:pt x="475361" y="39623"/>
                </a:lnTo>
                <a:close/>
              </a:path>
              <a:path w="594360" h="988694">
                <a:moveTo>
                  <a:pt x="303836" y="908938"/>
                </a:moveTo>
                <a:lnTo>
                  <a:pt x="248412" y="908938"/>
                </a:lnTo>
                <a:lnTo>
                  <a:pt x="248412" y="948563"/>
                </a:lnTo>
                <a:lnTo>
                  <a:pt x="303845" y="948563"/>
                </a:lnTo>
                <a:lnTo>
                  <a:pt x="307847" y="928751"/>
                </a:lnTo>
                <a:lnTo>
                  <a:pt x="303836" y="908938"/>
                </a:lnTo>
                <a:close/>
              </a:path>
              <a:path w="594360" h="988694">
                <a:moveTo>
                  <a:pt x="39623" y="908938"/>
                </a:moveTo>
                <a:lnTo>
                  <a:pt x="19812" y="908938"/>
                </a:lnTo>
                <a:lnTo>
                  <a:pt x="39623" y="928751"/>
                </a:lnTo>
                <a:lnTo>
                  <a:pt x="39623" y="908938"/>
                </a:lnTo>
                <a:close/>
              </a:path>
              <a:path w="594360" h="988694">
                <a:moveTo>
                  <a:pt x="192987" y="908938"/>
                </a:moveTo>
                <a:lnTo>
                  <a:pt x="39623" y="908938"/>
                </a:lnTo>
                <a:lnTo>
                  <a:pt x="39623" y="928751"/>
                </a:lnTo>
                <a:lnTo>
                  <a:pt x="188975" y="928751"/>
                </a:lnTo>
                <a:lnTo>
                  <a:pt x="192987" y="908938"/>
                </a:lnTo>
                <a:close/>
              </a:path>
              <a:path w="594360" h="988694">
                <a:moveTo>
                  <a:pt x="475361" y="0"/>
                </a:moveTo>
                <a:lnTo>
                  <a:pt x="475361" y="118871"/>
                </a:lnTo>
                <a:lnTo>
                  <a:pt x="554608" y="79247"/>
                </a:lnTo>
                <a:lnTo>
                  <a:pt x="495173" y="79247"/>
                </a:lnTo>
                <a:lnTo>
                  <a:pt x="495173" y="39623"/>
                </a:lnTo>
                <a:lnTo>
                  <a:pt x="554608" y="39623"/>
                </a:lnTo>
                <a:lnTo>
                  <a:pt x="475361" y="0"/>
                </a:lnTo>
                <a:close/>
              </a:path>
              <a:path w="594360" h="988694">
                <a:moveTo>
                  <a:pt x="39623" y="59435"/>
                </a:moveTo>
                <a:lnTo>
                  <a:pt x="19812" y="79247"/>
                </a:lnTo>
                <a:lnTo>
                  <a:pt x="39623" y="79247"/>
                </a:lnTo>
                <a:lnTo>
                  <a:pt x="39623" y="59435"/>
                </a:lnTo>
                <a:close/>
              </a:path>
              <a:path w="594360" h="988694">
                <a:moveTo>
                  <a:pt x="475361" y="59435"/>
                </a:moveTo>
                <a:lnTo>
                  <a:pt x="39623" y="59435"/>
                </a:lnTo>
                <a:lnTo>
                  <a:pt x="39623" y="79247"/>
                </a:lnTo>
                <a:lnTo>
                  <a:pt x="475361" y="79247"/>
                </a:lnTo>
                <a:lnTo>
                  <a:pt x="475361" y="59435"/>
                </a:lnTo>
                <a:close/>
              </a:path>
              <a:path w="594360" h="988694">
                <a:moveTo>
                  <a:pt x="554608" y="39623"/>
                </a:moveTo>
                <a:lnTo>
                  <a:pt x="495173" y="39623"/>
                </a:lnTo>
                <a:lnTo>
                  <a:pt x="495173" y="79247"/>
                </a:lnTo>
                <a:lnTo>
                  <a:pt x="554608" y="79247"/>
                </a:lnTo>
                <a:lnTo>
                  <a:pt x="594232" y="59435"/>
                </a:lnTo>
                <a:lnTo>
                  <a:pt x="554608" y="396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778243" y="4386452"/>
            <a:ext cx="3938270" cy="634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20">
                <a:latin typeface="Calibri"/>
                <a:cs typeface="Calibri"/>
              </a:rPr>
              <a:t>Cara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baca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instruksi: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5.	Lalu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head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bergeser</a:t>
            </a:r>
            <a:r>
              <a:rPr dirty="0" sz="2000" spc="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 sel</a:t>
            </a:r>
            <a:r>
              <a:rPr dirty="0" sz="20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40">
                <a:solidFill>
                  <a:srgbClr val="FF0000"/>
                </a:solidFill>
                <a:latin typeface="Calibri"/>
                <a:cs typeface="Calibri"/>
              </a:rPr>
              <a:t>ke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kanan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19955" y="2112264"/>
            <a:ext cx="5964555" cy="911225"/>
          </a:xfrm>
          <a:custGeom>
            <a:avLst/>
            <a:gdLst/>
            <a:ahLst/>
            <a:cxnLst/>
            <a:rect l="l" t="t" r="r" b="b"/>
            <a:pathLst>
              <a:path w="5964555" h="911225">
                <a:moveTo>
                  <a:pt x="5885180" y="796085"/>
                </a:moveTo>
                <a:lnTo>
                  <a:pt x="5881828" y="796760"/>
                </a:lnTo>
                <a:lnTo>
                  <a:pt x="5862939" y="809482"/>
                </a:lnTo>
                <a:lnTo>
                  <a:pt x="5850217" y="828371"/>
                </a:lnTo>
                <a:lnTo>
                  <a:pt x="5845556" y="851535"/>
                </a:lnTo>
                <a:lnTo>
                  <a:pt x="5850217" y="874645"/>
                </a:lnTo>
                <a:lnTo>
                  <a:pt x="5862939" y="893540"/>
                </a:lnTo>
                <a:lnTo>
                  <a:pt x="5881828" y="906291"/>
                </a:lnTo>
                <a:lnTo>
                  <a:pt x="5904992" y="910971"/>
                </a:lnTo>
                <a:lnTo>
                  <a:pt x="5928102" y="906291"/>
                </a:lnTo>
                <a:lnTo>
                  <a:pt x="5946997" y="893540"/>
                </a:lnTo>
                <a:lnTo>
                  <a:pt x="5959748" y="874645"/>
                </a:lnTo>
                <a:lnTo>
                  <a:pt x="5964428" y="851535"/>
                </a:lnTo>
                <a:lnTo>
                  <a:pt x="5885180" y="851535"/>
                </a:lnTo>
                <a:lnTo>
                  <a:pt x="5885180" y="796085"/>
                </a:lnTo>
                <a:close/>
              </a:path>
              <a:path w="5964555" h="911225">
                <a:moveTo>
                  <a:pt x="5904992" y="792099"/>
                </a:moveTo>
                <a:lnTo>
                  <a:pt x="5885180" y="796085"/>
                </a:lnTo>
                <a:lnTo>
                  <a:pt x="5885180" y="851535"/>
                </a:lnTo>
                <a:lnTo>
                  <a:pt x="5924804" y="851535"/>
                </a:lnTo>
                <a:lnTo>
                  <a:pt x="5924758" y="796085"/>
                </a:lnTo>
                <a:lnTo>
                  <a:pt x="5904992" y="792099"/>
                </a:lnTo>
                <a:close/>
              </a:path>
              <a:path w="5964555" h="911225">
                <a:moveTo>
                  <a:pt x="5924804" y="796095"/>
                </a:moveTo>
                <a:lnTo>
                  <a:pt x="5924804" y="851535"/>
                </a:lnTo>
                <a:lnTo>
                  <a:pt x="5964428" y="851535"/>
                </a:lnTo>
                <a:lnTo>
                  <a:pt x="5959748" y="828371"/>
                </a:lnTo>
                <a:lnTo>
                  <a:pt x="5946997" y="809482"/>
                </a:lnTo>
                <a:lnTo>
                  <a:pt x="5928102" y="796760"/>
                </a:lnTo>
                <a:lnTo>
                  <a:pt x="5924804" y="796095"/>
                </a:lnTo>
                <a:close/>
              </a:path>
              <a:path w="5964555" h="911225">
                <a:moveTo>
                  <a:pt x="5924804" y="792099"/>
                </a:moveTo>
                <a:lnTo>
                  <a:pt x="5904992" y="792099"/>
                </a:lnTo>
                <a:lnTo>
                  <a:pt x="5924804" y="796095"/>
                </a:lnTo>
                <a:lnTo>
                  <a:pt x="5924804" y="792099"/>
                </a:lnTo>
                <a:close/>
              </a:path>
              <a:path w="5964555" h="911225">
                <a:moveTo>
                  <a:pt x="5885180" y="59436"/>
                </a:moveTo>
                <a:lnTo>
                  <a:pt x="5885180" y="796085"/>
                </a:lnTo>
                <a:lnTo>
                  <a:pt x="5904992" y="792099"/>
                </a:lnTo>
                <a:lnTo>
                  <a:pt x="5924804" y="792099"/>
                </a:lnTo>
                <a:lnTo>
                  <a:pt x="5924804" y="79248"/>
                </a:lnTo>
                <a:lnTo>
                  <a:pt x="5904992" y="79248"/>
                </a:lnTo>
                <a:lnTo>
                  <a:pt x="5885180" y="59436"/>
                </a:lnTo>
                <a:close/>
              </a:path>
              <a:path w="5964555" h="911225">
                <a:moveTo>
                  <a:pt x="118872" y="0"/>
                </a:moveTo>
                <a:lnTo>
                  <a:pt x="0" y="59436"/>
                </a:lnTo>
                <a:lnTo>
                  <a:pt x="118872" y="118872"/>
                </a:lnTo>
                <a:lnTo>
                  <a:pt x="118872" y="79248"/>
                </a:lnTo>
                <a:lnTo>
                  <a:pt x="99060" y="79248"/>
                </a:lnTo>
                <a:lnTo>
                  <a:pt x="99060" y="39624"/>
                </a:lnTo>
                <a:lnTo>
                  <a:pt x="118872" y="39624"/>
                </a:lnTo>
                <a:lnTo>
                  <a:pt x="118872" y="0"/>
                </a:lnTo>
                <a:close/>
              </a:path>
              <a:path w="5964555" h="911225">
                <a:moveTo>
                  <a:pt x="118872" y="39624"/>
                </a:moveTo>
                <a:lnTo>
                  <a:pt x="99060" y="39624"/>
                </a:lnTo>
                <a:lnTo>
                  <a:pt x="99060" y="79248"/>
                </a:lnTo>
                <a:lnTo>
                  <a:pt x="118872" y="79248"/>
                </a:lnTo>
                <a:lnTo>
                  <a:pt x="118872" y="39624"/>
                </a:lnTo>
                <a:close/>
              </a:path>
              <a:path w="5964555" h="911225">
                <a:moveTo>
                  <a:pt x="5924804" y="39624"/>
                </a:moveTo>
                <a:lnTo>
                  <a:pt x="118872" y="39624"/>
                </a:lnTo>
                <a:lnTo>
                  <a:pt x="118872" y="79248"/>
                </a:lnTo>
                <a:lnTo>
                  <a:pt x="5885180" y="79248"/>
                </a:lnTo>
                <a:lnTo>
                  <a:pt x="5885180" y="59436"/>
                </a:lnTo>
                <a:lnTo>
                  <a:pt x="5924804" y="59436"/>
                </a:lnTo>
                <a:lnTo>
                  <a:pt x="5924804" y="39624"/>
                </a:lnTo>
                <a:close/>
              </a:path>
              <a:path w="5964555" h="911225">
                <a:moveTo>
                  <a:pt x="5924804" y="59436"/>
                </a:moveTo>
                <a:lnTo>
                  <a:pt x="5885180" y="59436"/>
                </a:lnTo>
                <a:lnTo>
                  <a:pt x="5904992" y="79248"/>
                </a:lnTo>
                <a:lnTo>
                  <a:pt x="5924804" y="79248"/>
                </a:lnTo>
                <a:lnTo>
                  <a:pt x="5924804" y="594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421368" y="3412235"/>
            <a:ext cx="763905" cy="1016000"/>
          </a:xfrm>
          <a:custGeom>
            <a:avLst/>
            <a:gdLst/>
            <a:ahLst/>
            <a:cxnLst/>
            <a:rect l="l" t="t" r="r" b="b"/>
            <a:pathLst>
              <a:path w="763904" h="1016000">
                <a:moveTo>
                  <a:pt x="39624" y="900758"/>
                </a:moveTo>
                <a:lnTo>
                  <a:pt x="36325" y="901426"/>
                </a:lnTo>
                <a:lnTo>
                  <a:pt x="17430" y="914177"/>
                </a:lnTo>
                <a:lnTo>
                  <a:pt x="4679" y="933072"/>
                </a:lnTo>
                <a:lnTo>
                  <a:pt x="0" y="956182"/>
                </a:lnTo>
                <a:lnTo>
                  <a:pt x="4679" y="979346"/>
                </a:lnTo>
                <a:lnTo>
                  <a:pt x="17430" y="998235"/>
                </a:lnTo>
                <a:lnTo>
                  <a:pt x="36325" y="1010957"/>
                </a:lnTo>
                <a:lnTo>
                  <a:pt x="59435" y="1015619"/>
                </a:lnTo>
                <a:lnTo>
                  <a:pt x="82546" y="1010957"/>
                </a:lnTo>
                <a:lnTo>
                  <a:pt x="101441" y="998235"/>
                </a:lnTo>
                <a:lnTo>
                  <a:pt x="114192" y="979346"/>
                </a:lnTo>
                <a:lnTo>
                  <a:pt x="118872" y="956182"/>
                </a:lnTo>
                <a:lnTo>
                  <a:pt x="39624" y="956182"/>
                </a:lnTo>
                <a:lnTo>
                  <a:pt x="39624" y="900758"/>
                </a:lnTo>
                <a:close/>
              </a:path>
              <a:path w="763904" h="1016000">
                <a:moveTo>
                  <a:pt x="59435" y="896746"/>
                </a:moveTo>
                <a:lnTo>
                  <a:pt x="39624" y="900758"/>
                </a:lnTo>
                <a:lnTo>
                  <a:pt x="39624" y="956182"/>
                </a:lnTo>
                <a:lnTo>
                  <a:pt x="79248" y="956182"/>
                </a:lnTo>
                <a:lnTo>
                  <a:pt x="79248" y="900758"/>
                </a:lnTo>
                <a:lnTo>
                  <a:pt x="59435" y="896746"/>
                </a:lnTo>
                <a:close/>
              </a:path>
              <a:path w="763904" h="1016000">
                <a:moveTo>
                  <a:pt x="79248" y="900758"/>
                </a:moveTo>
                <a:lnTo>
                  <a:pt x="79248" y="956182"/>
                </a:lnTo>
                <a:lnTo>
                  <a:pt x="118872" y="956182"/>
                </a:lnTo>
                <a:lnTo>
                  <a:pt x="114192" y="933072"/>
                </a:lnTo>
                <a:lnTo>
                  <a:pt x="101441" y="914177"/>
                </a:lnTo>
                <a:lnTo>
                  <a:pt x="82546" y="901426"/>
                </a:lnTo>
                <a:lnTo>
                  <a:pt x="79248" y="900758"/>
                </a:lnTo>
                <a:close/>
              </a:path>
              <a:path w="763904" h="1016000">
                <a:moveTo>
                  <a:pt x="684656" y="458343"/>
                </a:moveTo>
                <a:lnTo>
                  <a:pt x="39624" y="458343"/>
                </a:lnTo>
                <a:lnTo>
                  <a:pt x="39624" y="900758"/>
                </a:lnTo>
                <a:lnTo>
                  <a:pt x="59435" y="896746"/>
                </a:lnTo>
                <a:lnTo>
                  <a:pt x="79248" y="896746"/>
                </a:lnTo>
                <a:lnTo>
                  <a:pt x="79248" y="497966"/>
                </a:lnTo>
                <a:lnTo>
                  <a:pt x="59435" y="497966"/>
                </a:lnTo>
                <a:lnTo>
                  <a:pt x="79248" y="478155"/>
                </a:lnTo>
                <a:lnTo>
                  <a:pt x="684656" y="478155"/>
                </a:lnTo>
                <a:lnTo>
                  <a:pt x="684656" y="458343"/>
                </a:lnTo>
                <a:close/>
              </a:path>
              <a:path w="763904" h="1016000">
                <a:moveTo>
                  <a:pt x="79248" y="896746"/>
                </a:moveTo>
                <a:lnTo>
                  <a:pt x="59435" y="896746"/>
                </a:lnTo>
                <a:lnTo>
                  <a:pt x="79248" y="900758"/>
                </a:lnTo>
                <a:lnTo>
                  <a:pt x="79248" y="896746"/>
                </a:lnTo>
                <a:close/>
              </a:path>
              <a:path w="763904" h="1016000">
                <a:moveTo>
                  <a:pt x="79248" y="478155"/>
                </a:moveTo>
                <a:lnTo>
                  <a:pt x="59435" y="497966"/>
                </a:lnTo>
                <a:lnTo>
                  <a:pt x="79248" y="497966"/>
                </a:lnTo>
                <a:lnTo>
                  <a:pt x="79248" y="478155"/>
                </a:lnTo>
                <a:close/>
              </a:path>
              <a:path w="763904" h="1016000">
                <a:moveTo>
                  <a:pt x="724280" y="458343"/>
                </a:moveTo>
                <a:lnTo>
                  <a:pt x="704468" y="458343"/>
                </a:lnTo>
                <a:lnTo>
                  <a:pt x="684656" y="478155"/>
                </a:lnTo>
                <a:lnTo>
                  <a:pt x="79248" y="478155"/>
                </a:lnTo>
                <a:lnTo>
                  <a:pt x="79248" y="497966"/>
                </a:lnTo>
                <a:lnTo>
                  <a:pt x="724280" y="497966"/>
                </a:lnTo>
                <a:lnTo>
                  <a:pt x="724280" y="458343"/>
                </a:lnTo>
                <a:close/>
              </a:path>
              <a:path w="763904" h="1016000">
                <a:moveTo>
                  <a:pt x="724280" y="99060"/>
                </a:moveTo>
                <a:lnTo>
                  <a:pt x="684656" y="99060"/>
                </a:lnTo>
                <a:lnTo>
                  <a:pt x="684656" y="478155"/>
                </a:lnTo>
                <a:lnTo>
                  <a:pt x="704468" y="458343"/>
                </a:lnTo>
                <a:lnTo>
                  <a:pt x="724280" y="458343"/>
                </a:lnTo>
                <a:lnTo>
                  <a:pt x="724280" y="99060"/>
                </a:lnTo>
                <a:close/>
              </a:path>
              <a:path w="763904" h="1016000">
                <a:moveTo>
                  <a:pt x="704468" y="0"/>
                </a:moveTo>
                <a:lnTo>
                  <a:pt x="645032" y="118872"/>
                </a:lnTo>
                <a:lnTo>
                  <a:pt x="684656" y="118872"/>
                </a:lnTo>
                <a:lnTo>
                  <a:pt x="684656" y="99060"/>
                </a:lnTo>
                <a:lnTo>
                  <a:pt x="753999" y="99060"/>
                </a:lnTo>
                <a:lnTo>
                  <a:pt x="704468" y="0"/>
                </a:lnTo>
                <a:close/>
              </a:path>
              <a:path w="763904" h="1016000">
                <a:moveTo>
                  <a:pt x="753999" y="99060"/>
                </a:moveTo>
                <a:lnTo>
                  <a:pt x="724280" y="99060"/>
                </a:lnTo>
                <a:lnTo>
                  <a:pt x="724280" y="118872"/>
                </a:lnTo>
                <a:lnTo>
                  <a:pt x="763904" y="118872"/>
                </a:lnTo>
                <a:lnTo>
                  <a:pt x="753999" y="990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12920" y="4931664"/>
            <a:ext cx="268605" cy="338455"/>
          </a:xfrm>
          <a:prstGeom prst="rect">
            <a:avLst/>
          </a:prstGeom>
          <a:solidFill>
            <a:srgbClr val="4471C4"/>
          </a:solidFill>
        </p:spPr>
        <p:txBody>
          <a:bodyPr wrap="square" lIns="0" tIns="317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25"/>
              </a:spcBef>
            </a:pP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61158" y="2002993"/>
            <a:ext cx="191706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Geser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-10">
                <a:latin typeface="Calibri"/>
                <a:cs typeface="Calibri"/>
              </a:rPr>
              <a:t> sel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ke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kanan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210" y="2713736"/>
            <a:ext cx="8068945" cy="1298575"/>
          </a:xfrm>
          <a:prstGeom prst="rect"/>
        </p:spPr>
        <p:txBody>
          <a:bodyPr wrap="square" lIns="0" tIns="87630" rIns="0" bIns="0" rtlCol="0" vert="horz">
            <a:spAutoFit/>
          </a:bodyPr>
          <a:lstStyle/>
          <a:p>
            <a:pPr marL="2481580" marR="5080" indent="-2469515">
              <a:lnSpc>
                <a:spcPts val="4750"/>
              </a:lnSpc>
              <a:spcBef>
                <a:spcPts val="690"/>
              </a:spcBef>
            </a:pPr>
            <a:r>
              <a:rPr dirty="0" sz="4400" spc="-35">
                <a:latin typeface="Calibri Light"/>
                <a:cs typeface="Calibri Light"/>
              </a:rPr>
              <a:t>Cara</a:t>
            </a:r>
            <a:r>
              <a:rPr dirty="0" sz="4400" spc="25">
                <a:latin typeface="Calibri Light"/>
                <a:cs typeface="Calibri Light"/>
              </a:rPr>
              <a:t> </a:t>
            </a:r>
            <a:r>
              <a:rPr dirty="0" sz="4400" spc="-40">
                <a:latin typeface="Calibri Light"/>
                <a:cs typeface="Calibri Light"/>
              </a:rPr>
              <a:t>kerja</a:t>
            </a:r>
            <a:r>
              <a:rPr dirty="0" sz="4400" spc="-5">
                <a:latin typeface="Calibri Light"/>
                <a:cs typeface="Calibri Light"/>
              </a:rPr>
              <a:t> </a:t>
            </a:r>
            <a:r>
              <a:rPr dirty="0" sz="4400" spc="-15">
                <a:latin typeface="Calibri Light"/>
                <a:cs typeface="Calibri Light"/>
              </a:rPr>
              <a:t>untuk</a:t>
            </a:r>
            <a:r>
              <a:rPr dirty="0" sz="4400" spc="35">
                <a:latin typeface="Calibri Light"/>
                <a:cs typeface="Calibri Light"/>
              </a:rPr>
              <a:t> </a:t>
            </a:r>
            <a:r>
              <a:rPr dirty="0" sz="4400" spc="-10">
                <a:latin typeface="Calibri Light"/>
                <a:cs typeface="Calibri Light"/>
              </a:rPr>
              <a:t>himpunan</a:t>
            </a:r>
            <a:r>
              <a:rPr dirty="0" sz="4400" spc="35">
                <a:latin typeface="Calibri Light"/>
                <a:cs typeface="Calibri Light"/>
              </a:rPr>
              <a:t> </a:t>
            </a:r>
            <a:r>
              <a:rPr dirty="0" sz="4400" spc="-20">
                <a:latin typeface="Calibri Light"/>
                <a:cs typeface="Calibri Light"/>
              </a:rPr>
              <a:t>instruksi </a:t>
            </a:r>
            <a:r>
              <a:rPr dirty="0" sz="4400" spc="-980">
                <a:latin typeface="Calibri Light"/>
                <a:cs typeface="Calibri Light"/>
              </a:rPr>
              <a:t> </a:t>
            </a:r>
            <a:r>
              <a:rPr dirty="0" sz="4400" spc="-10">
                <a:latin typeface="Calibri Light"/>
                <a:cs typeface="Calibri Light"/>
              </a:rPr>
              <a:t>mesin</a:t>
            </a:r>
            <a:r>
              <a:rPr dirty="0" sz="4400" spc="10">
                <a:latin typeface="Calibri Light"/>
                <a:cs typeface="Calibri Light"/>
              </a:rPr>
              <a:t> </a:t>
            </a:r>
            <a:r>
              <a:rPr dirty="0" sz="4400" spc="-30">
                <a:latin typeface="Calibri Light"/>
                <a:cs typeface="Calibri Light"/>
              </a:rPr>
              <a:t>abstrak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459994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Inisialisasi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(permulaan):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0"/>
              <a:t>(A,</a:t>
            </a:r>
            <a:r>
              <a:rPr dirty="0" spc="-50"/>
              <a:t> </a:t>
            </a:r>
            <a:r>
              <a:rPr dirty="0"/>
              <a:t>a,</a:t>
            </a:r>
            <a:r>
              <a:rPr dirty="0" spc="-25"/>
              <a:t> </a:t>
            </a:r>
            <a:r>
              <a:rPr dirty="0" spc="-20"/>
              <a:t>B,</a:t>
            </a:r>
            <a:r>
              <a:rPr dirty="0" spc="-30"/>
              <a:t> </a:t>
            </a:r>
            <a:r>
              <a:rPr dirty="0"/>
              <a:t>c,</a:t>
            </a:r>
            <a:r>
              <a:rPr dirty="0" spc="-45"/>
              <a:t> </a:t>
            </a:r>
            <a:r>
              <a:rPr dirty="0"/>
              <a:t>1)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15731" y="2127580"/>
            <a:ext cx="2763520" cy="30759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67383" y="1395983"/>
          <a:ext cx="3663950" cy="4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3239"/>
                <a:gridCol w="515620"/>
              </a:tblGrid>
              <a:tr h="472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167130" y="1901698"/>
            <a:ext cx="3637279" cy="3088640"/>
            <a:chOff x="1167130" y="1901698"/>
            <a:chExt cx="3637279" cy="3088640"/>
          </a:xfrm>
        </p:grpSpPr>
        <p:sp>
          <p:nvSpPr>
            <p:cNvPr id="8" name="object 8"/>
            <p:cNvSpPr/>
            <p:nvPr/>
          </p:nvSpPr>
          <p:spPr>
            <a:xfrm>
              <a:off x="1252728" y="1908048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6" y="0"/>
                  </a:moveTo>
                  <a:lnTo>
                    <a:pt x="0" y="158496"/>
                  </a:lnTo>
                  <a:lnTo>
                    <a:pt x="79247" y="158496"/>
                  </a:lnTo>
                  <a:lnTo>
                    <a:pt x="79247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1" y="158496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73480" y="1908048"/>
              <a:ext cx="3624579" cy="3075940"/>
            </a:xfrm>
            <a:custGeom>
              <a:avLst/>
              <a:gdLst/>
              <a:ahLst/>
              <a:cxnLst/>
              <a:rect l="l" t="t" r="r" b="b"/>
              <a:pathLst>
                <a:path w="3624579" h="3075940">
                  <a:moveTo>
                    <a:pt x="79247" y="158496"/>
                  </a:moveTo>
                  <a:lnTo>
                    <a:pt x="158495" y="158496"/>
                  </a:lnTo>
                  <a:lnTo>
                    <a:pt x="158495" y="387096"/>
                  </a:lnTo>
                  <a:lnTo>
                    <a:pt x="316991" y="387096"/>
                  </a:lnTo>
                  <a:lnTo>
                    <a:pt x="316991" y="158496"/>
                  </a:lnTo>
                  <a:lnTo>
                    <a:pt x="396239" y="158496"/>
                  </a:lnTo>
                  <a:lnTo>
                    <a:pt x="237744" y="0"/>
                  </a:lnTo>
                  <a:lnTo>
                    <a:pt x="79247" y="158496"/>
                  </a:lnTo>
                  <a:close/>
                </a:path>
                <a:path w="3624579" h="3075940">
                  <a:moveTo>
                    <a:pt x="0" y="3075432"/>
                  </a:moveTo>
                  <a:lnTo>
                    <a:pt x="3624072" y="3075432"/>
                  </a:lnTo>
                  <a:lnTo>
                    <a:pt x="3624072" y="1197864"/>
                  </a:lnTo>
                  <a:lnTo>
                    <a:pt x="0" y="1197864"/>
                  </a:lnTo>
                  <a:lnTo>
                    <a:pt x="0" y="30754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79575" y="3112007"/>
            <a:ext cx="3611879" cy="1819910"/>
          </a:xfrm>
          <a:prstGeom prst="rect">
            <a:avLst/>
          </a:prstGeom>
          <a:solidFill>
            <a:srgbClr val="4471C4"/>
          </a:solidFill>
        </p:spPr>
        <p:txBody>
          <a:bodyPr wrap="square" lIns="0" tIns="32893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259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5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20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awal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(start)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5839" y="2008632"/>
            <a:ext cx="3575685" cy="3261360"/>
            <a:chOff x="1005839" y="2008632"/>
            <a:chExt cx="3575685" cy="3261360"/>
          </a:xfrm>
        </p:grpSpPr>
        <p:sp>
          <p:nvSpPr>
            <p:cNvPr id="12" name="object 12"/>
            <p:cNvSpPr/>
            <p:nvPr/>
          </p:nvSpPr>
          <p:spPr>
            <a:xfrm>
              <a:off x="1429511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29511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05839" y="2008632"/>
              <a:ext cx="484505" cy="988694"/>
            </a:xfrm>
            <a:custGeom>
              <a:avLst/>
              <a:gdLst/>
              <a:ahLst/>
              <a:cxnLst/>
              <a:rect l="l" t="t" r="r" b="b"/>
              <a:pathLst>
                <a:path w="484505" h="988694">
                  <a:moveTo>
                    <a:pt x="425069" y="869314"/>
                  </a:moveTo>
                  <a:lnTo>
                    <a:pt x="401905" y="873994"/>
                  </a:lnTo>
                  <a:lnTo>
                    <a:pt x="383016" y="886745"/>
                  </a:lnTo>
                  <a:lnTo>
                    <a:pt x="370294" y="905640"/>
                  </a:lnTo>
                  <a:lnTo>
                    <a:pt x="365632" y="928751"/>
                  </a:lnTo>
                  <a:lnTo>
                    <a:pt x="370294" y="951914"/>
                  </a:lnTo>
                  <a:lnTo>
                    <a:pt x="383016" y="970803"/>
                  </a:lnTo>
                  <a:lnTo>
                    <a:pt x="401905" y="983525"/>
                  </a:lnTo>
                  <a:lnTo>
                    <a:pt x="425069" y="988187"/>
                  </a:lnTo>
                  <a:lnTo>
                    <a:pt x="448179" y="983525"/>
                  </a:lnTo>
                  <a:lnTo>
                    <a:pt x="467074" y="970803"/>
                  </a:lnTo>
                  <a:lnTo>
                    <a:pt x="479825" y="951914"/>
                  </a:lnTo>
                  <a:lnTo>
                    <a:pt x="480502" y="948563"/>
                  </a:lnTo>
                  <a:lnTo>
                    <a:pt x="425069" y="948563"/>
                  </a:lnTo>
                  <a:lnTo>
                    <a:pt x="425069" y="908938"/>
                  </a:lnTo>
                  <a:lnTo>
                    <a:pt x="480493" y="908938"/>
                  </a:lnTo>
                  <a:lnTo>
                    <a:pt x="479825" y="905640"/>
                  </a:lnTo>
                  <a:lnTo>
                    <a:pt x="467074" y="886745"/>
                  </a:lnTo>
                  <a:lnTo>
                    <a:pt x="448179" y="873994"/>
                  </a:lnTo>
                  <a:lnTo>
                    <a:pt x="425069" y="869314"/>
                  </a:lnTo>
                  <a:close/>
                </a:path>
                <a:path w="484505" h="988694">
                  <a:moveTo>
                    <a:pt x="129540" y="39623"/>
                  </a:moveTo>
                  <a:lnTo>
                    <a:pt x="0" y="39623"/>
                  </a:lnTo>
                  <a:lnTo>
                    <a:pt x="0" y="948563"/>
                  </a:lnTo>
                  <a:lnTo>
                    <a:pt x="369619" y="948563"/>
                  </a:lnTo>
                  <a:lnTo>
                    <a:pt x="365632" y="928751"/>
                  </a:lnTo>
                  <a:lnTo>
                    <a:pt x="39623" y="928751"/>
                  </a:lnTo>
                  <a:lnTo>
                    <a:pt x="19812" y="908938"/>
                  </a:lnTo>
                  <a:lnTo>
                    <a:pt x="39623" y="908938"/>
                  </a:lnTo>
                  <a:lnTo>
                    <a:pt x="39623" y="79247"/>
                  </a:lnTo>
                  <a:lnTo>
                    <a:pt x="19812" y="79247"/>
                  </a:lnTo>
                  <a:lnTo>
                    <a:pt x="39623" y="59435"/>
                  </a:lnTo>
                  <a:lnTo>
                    <a:pt x="129540" y="59435"/>
                  </a:lnTo>
                  <a:lnTo>
                    <a:pt x="129540" y="39623"/>
                  </a:lnTo>
                  <a:close/>
                </a:path>
                <a:path w="484505" h="988694">
                  <a:moveTo>
                    <a:pt x="480493" y="908938"/>
                  </a:moveTo>
                  <a:lnTo>
                    <a:pt x="425069" y="908938"/>
                  </a:lnTo>
                  <a:lnTo>
                    <a:pt x="425069" y="948563"/>
                  </a:lnTo>
                  <a:lnTo>
                    <a:pt x="480502" y="948563"/>
                  </a:lnTo>
                  <a:lnTo>
                    <a:pt x="484504" y="928751"/>
                  </a:lnTo>
                  <a:lnTo>
                    <a:pt x="480493" y="908938"/>
                  </a:lnTo>
                  <a:close/>
                </a:path>
                <a:path w="484505" h="988694">
                  <a:moveTo>
                    <a:pt x="39623" y="908938"/>
                  </a:moveTo>
                  <a:lnTo>
                    <a:pt x="19812" y="908938"/>
                  </a:lnTo>
                  <a:lnTo>
                    <a:pt x="39623" y="928751"/>
                  </a:lnTo>
                  <a:lnTo>
                    <a:pt x="39623" y="908938"/>
                  </a:lnTo>
                  <a:close/>
                </a:path>
                <a:path w="484505" h="988694">
                  <a:moveTo>
                    <a:pt x="369629" y="908938"/>
                  </a:moveTo>
                  <a:lnTo>
                    <a:pt x="39623" y="908938"/>
                  </a:lnTo>
                  <a:lnTo>
                    <a:pt x="39623" y="928751"/>
                  </a:lnTo>
                  <a:lnTo>
                    <a:pt x="365632" y="928751"/>
                  </a:lnTo>
                  <a:lnTo>
                    <a:pt x="369629" y="908938"/>
                  </a:lnTo>
                  <a:close/>
                </a:path>
                <a:path w="484505" h="988694">
                  <a:moveTo>
                    <a:pt x="129540" y="0"/>
                  </a:moveTo>
                  <a:lnTo>
                    <a:pt x="129540" y="118871"/>
                  </a:lnTo>
                  <a:lnTo>
                    <a:pt x="208787" y="79247"/>
                  </a:lnTo>
                  <a:lnTo>
                    <a:pt x="149351" y="79247"/>
                  </a:lnTo>
                  <a:lnTo>
                    <a:pt x="149351" y="39623"/>
                  </a:lnTo>
                  <a:lnTo>
                    <a:pt x="208787" y="39623"/>
                  </a:lnTo>
                  <a:lnTo>
                    <a:pt x="129540" y="0"/>
                  </a:lnTo>
                  <a:close/>
                </a:path>
                <a:path w="484505" h="988694">
                  <a:moveTo>
                    <a:pt x="39623" y="59435"/>
                  </a:moveTo>
                  <a:lnTo>
                    <a:pt x="19812" y="79247"/>
                  </a:lnTo>
                  <a:lnTo>
                    <a:pt x="39623" y="79247"/>
                  </a:lnTo>
                  <a:lnTo>
                    <a:pt x="39623" y="59435"/>
                  </a:lnTo>
                  <a:close/>
                </a:path>
                <a:path w="484505" h="988694">
                  <a:moveTo>
                    <a:pt x="129540" y="59435"/>
                  </a:moveTo>
                  <a:lnTo>
                    <a:pt x="39623" y="59435"/>
                  </a:lnTo>
                  <a:lnTo>
                    <a:pt x="39623" y="79247"/>
                  </a:lnTo>
                  <a:lnTo>
                    <a:pt x="129540" y="79247"/>
                  </a:lnTo>
                  <a:lnTo>
                    <a:pt x="129540" y="59435"/>
                  </a:lnTo>
                  <a:close/>
                </a:path>
                <a:path w="484505" h="988694">
                  <a:moveTo>
                    <a:pt x="208787" y="39623"/>
                  </a:moveTo>
                  <a:lnTo>
                    <a:pt x="149351" y="39623"/>
                  </a:lnTo>
                  <a:lnTo>
                    <a:pt x="149351" y="79247"/>
                  </a:lnTo>
                  <a:lnTo>
                    <a:pt x="208787" y="79247"/>
                  </a:lnTo>
                  <a:lnTo>
                    <a:pt x="248412" y="59435"/>
                  </a:lnTo>
                  <a:lnTo>
                    <a:pt x="208787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12919" y="493166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623441" y="1991995"/>
            <a:ext cx="2913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Posisi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awal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pertama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10220325" cy="8382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Kerja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Cari</a:t>
            </a:r>
            <a:r>
              <a:rPr dirty="0" sz="280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instruksi</a:t>
            </a:r>
            <a:r>
              <a:rPr dirty="0" sz="28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awalnya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= </a:t>
            </a:r>
            <a:r>
              <a:rPr dirty="0" sz="2800" spc="-20">
                <a:latin typeface="Calibri"/>
                <a:cs typeface="Calibri"/>
              </a:rPr>
              <a:t>state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awal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inputnya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 </a:t>
            </a:r>
            <a:r>
              <a:rPr dirty="0" sz="2800" spc="-5">
                <a:latin typeface="Calibri"/>
                <a:cs typeface="Calibri"/>
              </a:rPr>
              <a:t>input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di </a:t>
            </a:r>
            <a:r>
              <a:rPr dirty="0" sz="2800">
                <a:latin typeface="Calibri"/>
                <a:cs typeface="Calibri"/>
              </a:rPr>
              <a:t>posisi head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awal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mesin):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0"/>
              <a:t>(A,</a:t>
            </a:r>
            <a:r>
              <a:rPr dirty="0" spc="-50"/>
              <a:t> </a:t>
            </a:r>
            <a:r>
              <a:rPr dirty="0"/>
              <a:t>a,</a:t>
            </a:r>
            <a:r>
              <a:rPr dirty="0" spc="-25"/>
              <a:t> </a:t>
            </a:r>
            <a:r>
              <a:rPr dirty="0" spc="-20"/>
              <a:t>B,</a:t>
            </a:r>
            <a:r>
              <a:rPr dirty="0" spc="-30"/>
              <a:t> </a:t>
            </a:r>
            <a:r>
              <a:rPr dirty="0"/>
              <a:t>c,</a:t>
            </a:r>
            <a:r>
              <a:rPr dirty="0" spc="-45"/>
              <a:t> </a:t>
            </a:r>
            <a:r>
              <a:rPr dirty="0"/>
              <a:t>1)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15731" y="2127580"/>
            <a:ext cx="2763520" cy="30759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67383" y="1395983"/>
          <a:ext cx="3663950" cy="4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3239"/>
                <a:gridCol w="515620"/>
              </a:tblGrid>
              <a:tr h="472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167130" y="1901698"/>
            <a:ext cx="3637279" cy="3088640"/>
            <a:chOff x="1167130" y="1901698"/>
            <a:chExt cx="3637279" cy="3088640"/>
          </a:xfrm>
        </p:grpSpPr>
        <p:sp>
          <p:nvSpPr>
            <p:cNvPr id="8" name="object 8"/>
            <p:cNvSpPr/>
            <p:nvPr/>
          </p:nvSpPr>
          <p:spPr>
            <a:xfrm>
              <a:off x="1252728" y="1908048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6" y="0"/>
                  </a:moveTo>
                  <a:lnTo>
                    <a:pt x="0" y="158496"/>
                  </a:lnTo>
                  <a:lnTo>
                    <a:pt x="79247" y="158496"/>
                  </a:lnTo>
                  <a:lnTo>
                    <a:pt x="79247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1" y="158496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73480" y="1908048"/>
              <a:ext cx="3624579" cy="3075940"/>
            </a:xfrm>
            <a:custGeom>
              <a:avLst/>
              <a:gdLst/>
              <a:ahLst/>
              <a:cxnLst/>
              <a:rect l="l" t="t" r="r" b="b"/>
              <a:pathLst>
                <a:path w="3624579" h="3075940">
                  <a:moveTo>
                    <a:pt x="79247" y="158496"/>
                  </a:moveTo>
                  <a:lnTo>
                    <a:pt x="158495" y="158496"/>
                  </a:lnTo>
                  <a:lnTo>
                    <a:pt x="158495" y="387096"/>
                  </a:lnTo>
                  <a:lnTo>
                    <a:pt x="316991" y="387096"/>
                  </a:lnTo>
                  <a:lnTo>
                    <a:pt x="316991" y="158496"/>
                  </a:lnTo>
                  <a:lnTo>
                    <a:pt x="396239" y="158496"/>
                  </a:lnTo>
                  <a:lnTo>
                    <a:pt x="237744" y="0"/>
                  </a:lnTo>
                  <a:lnTo>
                    <a:pt x="79247" y="158496"/>
                  </a:lnTo>
                  <a:close/>
                </a:path>
                <a:path w="3624579" h="3075940">
                  <a:moveTo>
                    <a:pt x="0" y="3075432"/>
                  </a:moveTo>
                  <a:lnTo>
                    <a:pt x="3624072" y="3075432"/>
                  </a:lnTo>
                  <a:lnTo>
                    <a:pt x="3624072" y="1197864"/>
                  </a:lnTo>
                  <a:lnTo>
                    <a:pt x="0" y="1197864"/>
                  </a:lnTo>
                  <a:lnTo>
                    <a:pt x="0" y="30754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79575" y="3112007"/>
            <a:ext cx="3611879" cy="1819910"/>
          </a:xfrm>
          <a:prstGeom prst="rect">
            <a:avLst/>
          </a:prstGeom>
          <a:solidFill>
            <a:srgbClr val="4471C4"/>
          </a:solidFill>
        </p:spPr>
        <p:txBody>
          <a:bodyPr wrap="square" lIns="0" tIns="32893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259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5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20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awal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(start)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5839" y="2008632"/>
            <a:ext cx="3575685" cy="3261360"/>
            <a:chOff x="1005839" y="2008632"/>
            <a:chExt cx="3575685" cy="3261360"/>
          </a:xfrm>
        </p:grpSpPr>
        <p:sp>
          <p:nvSpPr>
            <p:cNvPr id="12" name="object 12"/>
            <p:cNvSpPr/>
            <p:nvPr/>
          </p:nvSpPr>
          <p:spPr>
            <a:xfrm>
              <a:off x="1429511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29511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05839" y="2008632"/>
              <a:ext cx="484505" cy="988694"/>
            </a:xfrm>
            <a:custGeom>
              <a:avLst/>
              <a:gdLst/>
              <a:ahLst/>
              <a:cxnLst/>
              <a:rect l="l" t="t" r="r" b="b"/>
              <a:pathLst>
                <a:path w="484505" h="988694">
                  <a:moveTo>
                    <a:pt x="425069" y="869314"/>
                  </a:moveTo>
                  <a:lnTo>
                    <a:pt x="401905" y="873994"/>
                  </a:lnTo>
                  <a:lnTo>
                    <a:pt x="383016" y="886745"/>
                  </a:lnTo>
                  <a:lnTo>
                    <a:pt x="370294" y="905640"/>
                  </a:lnTo>
                  <a:lnTo>
                    <a:pt x="365632" y="928751"/>
                  </a:lnTo>
                  <a:lnTo>
                    <a:pt x="370294" y="951914"/>
                  </a:lnTo>
                  <a:lnTo>
                    <a:pt x="383016" y="970803"/>
                  </a:lnTo>
                  <a:lnTo>
                    <a:pt x="401905" y="983525"/>
                  </a:lnTo>
                  <a:lnTo>
                    <a:pt x="425069" y="988187"/>
                  </a:lnTo>
                  <a:lnTo>
                    <a:pt x="448179" y="983525"/>
                  </a:lnTo>
                  <a:lnTo>
                    <a:pt x="467074" y="970803"/>
                  </a:lnTo>
                  <a:lnTo>
                    <a:pt x="479825" y="951914"/>
                  </a:lnTo>
                  <a:lnTo>
                    <a:pt x="480502" y="948563"/>
                  </a:lnTo>
                  <a:lnTo>
                    <a:pt x="425069" y="948563"/>
                  </a:lnTo>
                  <a:lnTo>
                    <a:pt x="425069" y="908938"/>
                  </a:lnTo>
                  <a:lnTo>
                    <a:pt x="480493" y="908938"/>
                  </a:lnTo>
                  <a:lnTo>
                    <a:pt x="479825" y="905640"/>
                  </a:lnTo>
                  <a:lnTo>
                    <a:pt x="467074" y="886745"/>
                  </a:lnTo>
                  <a:lnTo>
                    <a:pt x="448179" y="873994"/>
                  </a:lnTo>
                  <a:lnTo>
                    <a:pt x="425069" y="869314"/>
                  </a:lnTo>
                  <a:close/>
                </a:path>
                <a:path w="484505" h="988694">
                  <a:moveTo>
                    <a:pt x="129540" y="39623"/>
                  </a:moveTo>
                  <a:lnTo>
                    <a:pt x="0" y="39623"/>
                  </a:lnTo>
                  <a:lnTo>
                    <a:pt x="0" y="948563"/>
                  </a:lnTo>
                  <a:lnTo>
                    <a:pt x="369619" y="948563"/>
                  </a:lnTo>
                  <a:lnTo>
                    <a:pt x="365632" y="928751"/>
                  </a:lnTo>
                  <a:lnTo>
                    <a:pt x="39623" y="928751"/>
                  </a:lnTo>
                  <a:lnTo>
                    <a:pt x="19812" y="908938"/>
                  </a:lnTo>
                  <a:lnTo>
                    <a:pt x="39623" y="908938"/>
                  </a:lnTo>
                  <a:lnTo>
                    <a:pt x="39623" y="79247"/>
                  </a:lnTo>
                  <a:lnTo>
                    <a:pt x="19812" y="79247"/>
                  </a:lnTo>
                  <a:lnTo>
                    <a:pt x="39623" y="59435"/>
                  </a:lnTo>
                  <a:lnTo>
                    <a:pt x="129540" y="59435"/>
                  </a:lnTo>
                  <a:lnTo>
                    <a:pt x="129540" y="39623"/>
                  </a:lnTo>
                  <a:close/>
                </a:path>
                <a:path w="484505" h="988694">
                  <a:moveTo>
                    <a:pt x="480493" y="908938"/>
                  </a:moveTo>
                  <a:lnTo>
                    <a:pt x="425069" y="908938"/>
                  </a:lnTo>
                  <a:lnTo>
                    <a:pt x="425069" y="948563"/>
                  </a:lnTo>
                  <a:lnTo>
                    <a:pt x="480502" y="948563"/>
                  </a:lnTo>
                  <a:lnTo>
                    <a:pt x="484504" y="928751"/>
                  </a:lnTo>
                  <a:lnTo>
                    <a:pt x="480493" y="908938"/>
                  </a:lnTo>
                  <a:close/>
                </a:path>
                <a:path w="484505" h="988694">
                  <a:moveTo>
                    <a:pt x="39623" y="908938"/>
                  </a:moveTo>
                  <a:lnTo>
                    <a:pt x="19812" y="908938"/>
                  </a:lnTo>
                  <a:lnTo>
                    <a:pt x="39623" y="928751"/>
                  </a:lnTo>
                  <a:lnTo>
                    <a:pt x="39623" y="908938"/>
                  </a:lnTo>
                  <a:close/>
                </a:path>
                <a:path w="484505" h="988694">
                  <a:moveTo>
                    <a:pt x="369629" y="908938"/>
                  </a:moveTo>
                  <a:lnTo>
                    <a:pt x="39623" y="908938"/>
                  </a:lnTo>
                  <a:lnTo>
                    <a:pt x="39623" y="928751"/>
                  </a:lnTo>
                  <a:lnTo>
                    <a:pt x="365632" y="928751"/>
                  </a:lnTo>
                  <a:lnTo>
                    <a:pt x="369629" y="908938"/>
                  </a:lnTo>
                  <a:close/>
                </a:path>
                <a:path w="484505" h="988694">
                  <a:moveTo>
                    <a:pt x="129540" y="0"/>
                  </a:moveTo>
                  <a:lnTo>
                    <a:pt x="129540" y="118871"/>
                  </a:lnTo>
                  <a:lnTo>
                    <a:pt x="208787" y="79247"/>
                  </a:lnTo>
                  <a:lnTo>
                    <a:pt x="149351" y="79247"/>
                  </a:lnTo>
                  <a:lnTo>
                    <a:pt x="149351" y="39623"/>
                  </a:lnTo>
                  <a:lnTo>
                    <a:pt x="208787" y="39623"/>
                  </a:lnTo>
                  <a:lnTo>
                    <a:pt x="129540" y="0"/>
                  </a:lnTo>
                  <a:close/>
                </a:path>
                <a:path w="484505" h="988694">
                  <a:moveTo>
                    <a:pt x="39623" y="59435"/>
                  </a:moveTo>
                  <a:lnTo>
                    <a:pt x="19812" y="79247"/>
                  </a:lnTo>
                  <a:lnTo>
                    <a:pt x="39623" y="79247"/>
                  </a:lnTo>
                  <a:lnTo>
                    <a:pt x="39623" y="59435"/>
                  </a:lnTo>
                  <a:close/>
                </a:path>
                <a:path w="484505" h="988694">
                  <a:moveTo>
                    <a:pt x="129540" y="59435"/>
                  </a:moveTo>
                  <a:lnTo>
                    <a:pt x="39623" y="59435"/>
                  </a:lnTo>
                  <a:lnTo>
                    <a:pt x="39623" y="79247"/>
                  </a:lnTo>
                  <a:lnTo>
                    <a:pt x="129540" y="79247"/>
                  </a:lnTo>
                  <a:lnTo>
                    <a:pt x="129540" y="59435"/>
                  </a:lnTo>
                  <a:close/>
                </a:path>
                <a:path w="484505" h="988694">
                  <a:moveTo>
                    <a:pt x="208787" y="39623"/>
                  </a:moveTo>
                  <a:lnTo>
                    <a:pt x="149351" y="39623"/>
                  </a:lnTo>
                  <a:lnTo>
                    <a:pt x="149351" y="79247"/>
                  </a:lnTo>
                  <a:lnTo>
                    <a:pt x="208787" y="79247"/>
                  </a:lnTo>
                  <a:lnTo>
                    <a:pt x="248412" y="59435"/>
                  </a:lnTo>
                  <a:lnTo>
                    <a:pt x="208787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12919" y="493166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623441" y="1991995"/>
            <a:ext cx="2913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Posisi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awal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pertama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0"/>
            <a:ext cx="9795510" cy="83756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Kerja </a:t>
            </a:r>
            <a:r>
              <a:rPr dirty="0" sz="2800">
                <a:latin typeface="Calibri"/>
                <a:cs typeface="Calibri"/>
              </a:rPr>
              <a:t>mesin </a:t>
            </a:r>
            <a:r>
              <a:rPr dirty="0" sz="2800" spc="-15">
                <a:latin typeface="Calibri"/>
                <a:cs typeface="Calibri"/>
              </a:rPr>
              <a:t>(</a:t>
            </a:r>
            <a:r>
              <a:rPr dirty="0" sz="2800" spc="-15" b="1">
                <a:solidFill>
                  <a:srgbClr val="FF0000"/>
                </a:solidFill>
                <a:latin typeface="Calibri"/>
                <a:cs typeface="Calibri"/>
              </a:rPr>
              <a:t>Ketemu </a:t>
            </a:r>
            <a:r>
              <a:rPr dirty="0" sz="2800" spc="-10">
                <a:latin typeface="Calibri"/>
                <a:cs typeface="Calibri"/>
              </a:rPr>
              <a:t>instruksi </a:t>
            </a:r>
            <a:r>
              <a:rPr dirty="0" sz="2800" spc="-15">
                <a:latin typeface="Calibri"/>
                <a:cs typeface="Calibri"/>
              </a:rPr>
              <a:t>yang </a:t>
            </a:r>
            <a:r>
              <a:rPr dirty="0" sz="2800" spc="-20">
                <a:latin typeface="Calibri"/>
                <a:cs typeface="Calibri"/>
              </a:rPr>
              <a:t>state </a:t>
            </a:r>
            <a:r>
              <a:rPr dirty="0" sz="2800" spc="-15">
                <a:latin typeface="Calibri"/>
                <a:cs typeface="Calibri"/>
              </a:rPr>
              <a:t>awal=state </a:t>
            </a:r>
            <a:r>
              <a:rPr dirty="0" sz="2800" spc="-10">
                <a:latin typeface="Calibri"/>
                <a:cs typeface="Calibri"/>
              </a:rPr>
              <a:t>awal instruksi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input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awal=input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awal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instruksi):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solidFill>
                  <a:srgbClr val="FF0000"/>
                </a:solidFill>
                <a:latin typeface="Calibri"/>
                <a:cs typeface="Calibri"/>
              </a:rPr>
              <a:t>(A,</a:t>
            </a:r>
            <a:r>
              <a:rPr dirty="0" sz="40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B,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67383" y="1395983"/>
          <a:ext cx="2101850" cy="4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</a:tblGrid>
              <a:tr h="472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167130" y="1395730"/>
            <a:ext cx="3658235" cy="3594100"/>
            <a:chOff x="1167130" y="1395730"/>
            <a:chExt cx="3658235" cy="3594100"/>
          </a:xfrm>
        </p:grpSpPr>
        <p:sp>
          <p:nvSpPr>
            <p:cNvPr id="7" name="object 7"/>
            <p:cNvSpPr/>
            <p:nvPr/>
          </p:nvSpPr>
          <p:spPr>
            <a:xfrm>
              <a:off x="3264408" y="1402080"/>
              <a:ext cx="1554480" cy="472440"/>
            </a:xfrm>
            <a:custGeom>
              <a:avLst/>
              <a:gdLst/>
              <a:ahLst/>
              <a:cxnLst/>
              <a:rect l="l" t="t" r="r" b="b"/>
              <a:pathLst>
                <a:path w="1554479" h="472439">
                  <a:moveTo>
                    <a:pt x="0" y="472439"/>
                  </a:moveTo>
                  <a:lnTo>
                    <a:pt x="509015" y="472439"/>
                  </a:lnTo>
                  <a:lnTo>
                    <a:pt x="509015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  <a:path w="1554479" h="472439">
                  <a:moveTo>
                    <a:pt x="524255" y="472439"/>
                  </a:moveTo>
                  <a:lnTo>
                    <a:pt x="1030223" y="472439"/>
                  </a:lnTo>
                  <a:lnTo>
                    <a:pt x="1030223" y="0"/>
                  </a:lnTo>
                  <a:lnTo>
                    <a:pt x="524255" y="0"/>
                  </a:lnTo>
                  <a:lnTo>
                    <a:pt x="524255" y="472439"/>
                  </a:lnTo>
                  <a:close/>
                </a:path>
                <a:path w="1554479" h="472439">
                  <a:moveTo>
                    <a:pt x="1048512" y="472439"/>
                  </a:moveTo>
                  <a:lnTo>
                    <a:pt x="1554480" y="472439"/>
                  </a:lnTo>
                  <a:lnTo>
                    <a:pt x="1554480" y="0"/>
                  </a:lnTo>
                  <a:lnTo>
                    <a:pt x="1048512" y="0"/>
                  </a:lnTo>
                  <a:lnTo>
                    <a:pt x="1048512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52728" y="1908048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6" y="0"/>
                  </a:moveTo>
                  <a:lnTo>
                    <a:pt x="0" y="158496"/>
                  </a:lnTo>
                  <a:lnTo>
                    <a:pt x="79247" y="158496"/>
                  </a:lnTo>
                  <a:lnTo>
                    <a:pt x="79247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1" y="158496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52728" y="1908048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0" y="158496"/>
                  </a:moveTo>
                  <a:lnTo>
                    <a:pt x="79247" y="158496"/>
                  </a:lnTo>
                  <a:lnTo>
                    <a:pt x="79247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1" y="158496"/>
                  </a:lnTo>
                  <a:lnTo>
                    <a:pt x="158496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179575" y="3354616"/>
            <a:ext cx="3611879" cy="125349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68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5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20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awal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(start)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9511" y="2767583"/>
            <a:ext cx="268605" cy="338455"/>
          </a:xfrm>
          <a:custGeom>
            <a:avLst/>
            <a:gdLst/>
            <a:ahLst/>
            <a:cxnLst/>
            <a:rect l="l" t="t" r="r" b="b"/>
            <a:pathLst>
              <a:path w="268605" h="338455">
                <a:moveTo>
                  <a:pt x="268224" y="0"/>
                </a:moveTo>
                <a:lnTo>
                  <a:pt x="0" y="0"/>
                </a:lnTo>
                <a:lnTo>
                  <a:pt x="0" y="338327"/>
                </a:lnTo>
                <a:lnTo>
                  <a:pt x="268224" y="338327"/>
                </a:lnTo>
                <a:lnTo>
                  <a:pt x="26822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29511" y="2767583"/>
            <a:ext cx="268605" cy="338455"/>
          </a:xfrm>
          <a:prstGeom prst="rect">
            <a:avLst/>
          </a:prstGeom>
          <a:ln w="12191">
            <a:solidFill>
              <a:srgbClr val="2E528F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135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05839" y="2008632"/>
            <a:ext cx="3575685" cy="3261360"/>
            <a:chOff x="1005839" y="2008632"/>
            <a:chExt cx="3575685" cy="3261360"/>
          </a:xfrm>
        </p:grpSpPr>
        <p:sp>
          <p:nvSpPr>
            <p:cNvPr id="16" name="object 16"/>
            <p:cNvSpPr/>
            <p:nvPr/>
          </p:nvSpPr>
          <p:spPr>
            <a:xfrm>
              <a:off x="1005839" y="2008632"/>
              <a:ext cx="484505" cy="988694"/>
            </a:xfrm>
            <a:custGeom>
              <a:avLst/>
              <a:gdLst/>
              <a:ahLst/>
              <a:cxnLst/>
              <a:rect l="l" t="t" r="r" b="b"/>
              <a:pathLst>
                <a:path w="484505" h="988694">
                  <a:moveTo>
                    <a:pt x="425069" y="869314"/>
                  </a:moveTo>
                  <a:lnTo>
                    <a:pt x="401905" y="873994"/>
                  </a:lnTo>
                  <a:lnTo>
                    <a:pt x="383016" y="886745"/>
                  </a:lnTo>
                  <a:lnTo>
                    <a:pt x="370294" y="905640"/>
                  </a:lnTo>
                  <a:lnTo>
                    <a:pt x="365632" y="928751"/>
                  </a:lnTo>
                  <a:lnTo>
                    <a:pt x="370294" y="951914"/>
                  </a:lnTo>
                  <a:lnTo>
                    <a:pt x="383016" y="970803"/>
                  </a:lnTo>
                  <a:lnTo>
                    <a:pt x="401905" y="983525"/>
                  </a:lnTo>
                  <a:lnTo>
                    <a:pt x="425069" y="988187"/>
                  </a:lnTo>
                  <a:lnTo>
                    <a:pt x="448179" y="983525"/>
                  </a:lnTo>
                  <a:lnTo>
                    <a:pt x="467074" y="970803"/>
                  </a:lnTo>
                  <a:lnTo>
                    <a:pt x="479825" y="951914"/>
                  </a:lnTo>
                  <a:lnTo>
                    <a:pt x="480502" y="948563"/>
                  </a:lnTo>
                  <a:lnTo>
                    <a:pt x="425069" y="948563"/>
                  </a:lnTo>
                  <a:lnTo>
                    <a:pt x="425069" y="908938"/>
                  </a:lnTo>
                  <a:lnTo>
                    <a:pt x="480493" y="908938"/>
                  </a:lnTo>
                  <a:lnTo>
                    <a:pt x="479825" y="905640"/>
                  </a:lnTo>
                  <a:lnTo>
                    <a:pt x="467074" y="886745"/>
                  </a:lnTo>
                  <a:lnTo>
                    <a:pt x="448179" y="873994"/>
                  </a:lnTo>
                  <a:lnTo>
                    <a:pt x="425069" y="869314"/>
                  </a:lnTo>
                  <a:close/>
                </a:path>
                <a:path w="484505" h="988694">
                  <a:moveTo>
                    <a:pt x="129540" y="39623"/>
                  </a:moveTo>
                  <a:lnTo>
                    <a:pt x="0" y="39623"/>
                  </a:lnTo>
                  <a:lnTo>
                    <a:pt x="0" y="948563"/>
                  </a:lnTo>
                  <a:lnTo>
                    <a:pt x="369619" y="948563"/>
                  </a:lnTo>
                  <a:lnTo>
                    <a:pt x="365632" y="928751"/>
                  </a:lnTo>
                  <a:lnTo>
                    <a:pt x="39623" y="928751"/>
                  </a:lnTo>
                  <a:lnTo>
                    <a:pt x="19812" y="908938"/>
                  </a:lnTo>
                  <a:lnTo>
                    <a:pt x="39623" y="908938"/>
                  </a:lnTo>
                  <a:lnTo>
                    <a:pt x="39623" y="79247"/>
                  </a:lnTo>
                  <a:lnTo>
                    <a:pt x="19812" y="79247"/>
                  </a:lnTo>
                  <a:lnTo>
                    <a:pt x="39623" y="59435"/>
                  </a:lnTo>
                  <a:lnTo>
                    <a:pt x="129540" y="59435"/>
                  </a:lnTo>
                  <a:lnTo>
                    <a:pt x="129540" y="39623"/>
                  </a:lnTo>
                  <a:close/>
                </a:path>
                <a:path w="484505" h="988694">
                  <a:moveTo>
                    <a:pt x="480493" y="908938"/>
                  </a:moveTo>
                  <a:lnTo>
                    <a:pt x="425069" y="908938"/>
                  </a:lnTo>
                  <a:lnTo>
                    <a:pt x="425069" y="948563"/>
                  </a:lnTo>
                  <a:lnTo>
                    <a:pt x="480502" y="948563"/>
                  </a:lnTo>
                  <a:lnTo>
                    <a:pt x="484504" y="928751"/>
                  </a:lnTo>
                  <a:lnTo>
                    <a:pt x="480493" y="908938"/>
                  </a:lnTo>
                  <a:close/>
                </a:path>
                <a:path w="484505" h="988694">
                  <a:moveTo>
                    <a:pt x="39623" y="908938"/>
                  </a:moveTo>
                  <a:lnTo>
                    <a:pt x="19812" y="908938"/>
                  </a:lnTo>
                  <a:lnTo>
                    <a:pt x="39623" y="928751"/>
                  </a:lnTo>
                  <a:lnTo>
                    <a:pt x="39623" y="908938"/>
                  </a:lnTo>
                  <a:close/>
                </a:path>
                <a:path w="484505" h="988694">
                  <a:moveTo>
                    <a:pt x="369629" y="908938"/>
                  </a:moveTo>
                  <a:lnTo>
                    <a:pt x="39623" y="908938"/>
                  </a:lnTo>
                  <a:lnTo>
                    <a:pt x="39623" y="928751"/>
                  </a:lnTo>
                  <a:lnTo>
                    <a:pt x="365632" y="928751"/>
                  </a:lnTo>
                  <a:lnTo>
                    <a:pt x="369629" y="908938"/>
                  </a:lnTo>
                  <a:close/>
                </a:path>
                <a:path w="484505" h="988694">
                  <a:moveTo>
                    <a:pt x="129540" y="0"/>
                  </a:moveTo>
                  <a:lnTo>
                    <a:pt x="129540" y="118871"/>
                  </a:lnTo>
                  <a:lnTo>
                    <a:pt x="208787" y="79247"/>
                  </a:lnTo>
                  <a:lnTo>
                    <a:pt x="149351" y="79247"/>
                  </a:lnTo>
                  <a:lnTo>
                    <a:pt x="149351" y="39623"/>
                  </a:lnTo>
                  <a:lnTo>
                    <a:pt x="208787" y="39623"/>
                  </a:lnTo>
                  <a:lnTo>
                    <a:pt x="129540" y="0"/>
                  </a:lnTo>
                  <a:close/>
                </a:path>
                <a:path w="484505" h="988694">
                  <a:moveTo>
                    <a:pt x="39623" y="59435"/>
                  </a:moveTo>
                  <a:lnTo>
                    <a:pt x="19812" y="79247"/>
                  </a:lnTo>
                  <a:lnTo>
                    <a:pt x="39623" y="79247"/>
                  </a:lnTo>
                  <a:lnTo>
                    <a:pt x="39623" y="59435"/>
                  </a:lnTo>
                  <a:close/>
                </a:path>
                <a:path w="484505" h="988694">
                  <a:moveTo>
                    <a:pt x="129540" y="59435"/>
                  </a:moveTo>
                  <a:lnTo>
                    <a:pt x="39623" y="59435"/>
                  </a:lnTo>
                  <a:lnTo>
                    <a:pt x="39623" y="79247"/>
                  </a:lnTo>
                  <a:lnTo>
                    <a:pt x="129540" y="79247"/>
                  </a:lnTo>
                  <a:lnTo>
                    <a:pt x="129540" y="59435"/>
                  </a:lnTo>
                  <a:close/>
                </a:path>
                <a:path w="484505" h="988694">
                  <a:moveTo>
                    <a:pt x="208787" y="39623"/>
                  </a:moveTo>
                  <a:lnTo>
                    <a:pt x="149351" y="39623"/>
                  </a:lnTo>
                  <a:lnTo>
                    <a:pt x="149351" y="79247"/>
                  </a:lnTo>
                  <a:lnTo>
                    <a:pt x="208787" y="79247"/>
                  </a:lnTo>
                  <a:lnTo>
                    <a:pt x="248412" y="59435"/>
                  </a:lnTo>
                  <a:lnTo>
                    <a:pt x="208787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312919" y="493166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623441" y="1473200"/>
            <a:ext cx="3003550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214">
              <a:lnSpc>
                <a:spcPct val="100000"/>
              </a:lnSpc>
              <a:spcBef>
                <a:spcPts val="100"/>
              </a:spcBef>
              <a:tabLst>
                <a:tab pos="2358390" algn="l"/>
                <a:tab pos="2893060" algn="l"/>
              </a:tabLst>
            </a:pPr>
            <a:r>
              <a:rPr dirty="0" sz="1800">
                <a:latin typeface="Calibri"/>
                <a:cs typeface="Calibri"/>
              </a:rPr>
              <a:t>c	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latin typeface="Calibri"/>
                <a:cs typeface="Calibri"/>
              </a:rPr>
              <a:t>Posisi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awal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pertama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03960" y="1024508"/>
            <a:ext cx="7873365" cy="3267075"/>
            <a:chOff x="1203960" y="1024508"/>
            <a:chExt cx="7873365" cy="3267075"/>
          </a:xfrm>
        </p:grpSpPr>
        <p:sp>
          <p:nvSpPr>
            <p:cNvPr id="20" name="object 20"/>
            <p:cNvSpPr/>
            <p:nvPr/>
          </p:nvSpPr>
          <p:spPr>
            <a:xfrm>
              <a:off x="8093964" y="1644395"/>
              <a:ext cx="436245" cy="515620"/>
            </a:xfrm>
            <a:custGeom>
              <a:avLst/>
              <a:gdLst/>
              <a:ahLst/>
              <a:cxnLst/>
              <a:rect l="l" t="t" r="r" b="b"/>
              <a:pathLst>
                <a:path w="436245" h="515619">
                  <a:moveTo>
                    <a:pt x="0" y="257555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1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7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3" y="257555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1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3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5"/>
                  </a:lnTo>
                  <a:close/>
                </a:path>
              </a:pathLst>
            </a:custGeom>
            <a:ln w="2743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17676" y="1397507"/>
              <a:ext cx="7846059" cy="768350"/>
            </a:xfrm>
            <a:custGeom>
              <a:avLst/>
              <a:gdLst/>
              <a:ahLst/>
              <a:cxnLst/>
              <a:rect l="l" t="t" r="r" b="b"/>
              <a:pathLst>
                <a:path w="7846059" h="768350">
                  <a:moveTo>
                    <a:pt x="7409688" y="512063"/>
                  </a:moveTo>
                  <a:lnTo>
                    <a:pt x="7414114" y="460479"/>
                  </a:lnTo>
                  <a:lnTo>
                    <a:pt x="7426809" y="412426"/>
                  </a:lnTo>
                  <a:lnTo>
                    <a:pt x="7446898" y="368936"/>
                  </a:lnTo>
                  <a:lnTo>
                    <a:pt x="7473505" y="331041"/>
                  </a:lnTo>
                  <a:lnTo>
                    <a:pt x="7505756" y="299771"/>
                  </a:lnTo>
                  <a:lnTo>
                    <a:pt x="7542776" y="276159"/>
                  </a:lnTo>
                  <a:lnTo>
                    <a:pt x="7583688" y="261235"/>
                  </a:lnTo>
                  <a:lnTo>
                    <a:pt x="7627620" y="256031"/>
                  </a:lnTo>
                  <a:lnTo>
                    <a:pt x="7671551" y="261235"/>
                  </a:lnTo>
                  <a:lnTo>
                    <a:pt x="7712463" y="276159"/>
                  </a:lnTo>
                  <a:lnTo>
                    <a:pt x="7749483" y="299771"/>
                  </a:lnTo>
                  <a:lnTo>
                    <a:pt x="7781734" y="331041"/>
                  </a:lnTo>
                  <a:lnTo>
                    <a:pt x="7808341" y="368936"/>
                  </a:lnTo>
                  <a:lnTo>
                    <a:pt x="7828430" y="412426"/>
                  </a:lnTo>
                  <a:lnTo>
                    <a:pt x="7841125" y="460479"/>
                  </a:lnTo>
                  <a:lnTo>
                    <a:pt x="7845552" y="512063"/>
                  </a:lnTo>
                  <a:lnTo>
                    <a:pt x="7841125" y="563648"/>
                  </a:lnTo>
                  <a:lnTo>
                    <a:pt x="7828430" y="611701"/>
                  </a:lnTo>
                  <a:lnTo>
                    <a:pt x="7808341" y="655191"/>
                  </a:lnTo>
                  <a:lnTo>
                    <a:pt x="7781734" y="693086"/>
                  </a:lnTo>
                  <a:lnTo>
                    <a:pt x="7749483" y="724356"/>
                  </a:lnTo>
                  <a:lnTo>
                    <a:pt x="7712463" y="747968"/>
                  </a:lnTo>
                  <a:lnTo>
                    <a:pt x="7671551" y="762892"/>
                  </a:lnTo>
                  <a:lnTo>
                    <a:pt x="7627620" y="768095"/>
                  </a:lnTo>
                  <a:lnTo>
                    <a:pt x="7583688" y="762892"/>
                  </a:lnTo>
                  <a:lnTo>
                    <a:pt x="7542776" y="747968"/>
                  </a:lnTo>
                  <a:lnTo>
                    <a:pt x="7505756" y="724356"/>
                  </a:lnTo>
                  <a:lnTo>
                    <a:pt x="7473505" y="693086"/>
                  </a:lnTo>
                  <a:lnTo>
                    <a:pt x="7446898" y="655191"/>
                  </a:lnTo>
                  <a:lnTo>
                    <a:pt x="7426809" y="611701"/>
                  </a:lnTo>
                  <a:lnTo>
                    <a:pt x="7414114" y="563648"/>
                  </a:lnTo>
                  <a:lnTo>
                    <a:pt x="7409688" y="512063"/>
                  </a:lnTo>
                  <a:close/>
                </a:path>
                <a:path w="7846059" h="768350">
                  <a:moveTo>
                    <a:pt x="0" y="256031"/>
                  </a:moveTo>
                  <a:lnTo>
                    <a:pt x="4426" y="204447"/>
                  </a:lnTo>
                  <a:lnTo>
                    <a:pt x="17121" y="156394"/>
                  </a:lnTo>
                  <a:lnTo>
                    <a:pt x="37210" y="112904"/>
                  </a:lnTo>
                  <a:lnTo>
                    <a:pt x="63817" y="75009"/>
                  </a:lnTo>
                  <a:lnTo>
                    <a:pt x="96068" y="43739"/>
                  </a:lnTo>
                  <a:lnTo>
                    <a:pt x="133088" y="20127"/>
                  </a:lnTo>
                  <a:lnTo>
                    <a:pt x="174000" y="5203"/>
                  </a:lnTo>
                  <a:lnTo>
                    <a:pt x="217932" y="0"/>
                  </a:lnTo>
                  <a:lnTo>
                    <a:pt x="261863" y="5203"/>
                  </a:lnTo>
                  <a:lnTo>
                    <a:pt x="302775" y="20127"/>
                  </a:lnTo>
                  <a:lnTo>
                    <a:pt x="339795" y="43739"/>
                  </a:lnTo>
                  <a:lnTo>
                    <a:pt x="372046" y="75009"/>
                  </a:lnTo>
                  <a:lnTo>
                    <a:pt x="398653" y="112904"/>
                  </a:lnTo>
                  <a:lnTo>
                    <a:pt x="418742" y="156394"/>
                  </a:lnTo>
                  <a:lnTo>
                    <a:pt x="431437" y="204447"/>
                  </a:lnTo>
                  <a:lnTo>
                    <a:pt x="435863" y="256031"/>
                  </a:lnTo>
                  <a:lnTo>
                    <a:pt x="431437" y="307616"/>
                  </a:lnTo>
                  <a:lnTo>
                    <a:pt x="418742" y="355669"/>
                  </a:lnTo>
                  <a:lnTo>
                    <a:pt x="398653" y="399159"/>
                  </a:lnTo>
                  <a:lnTo>
                    <a:pt x="372046" y="437054"/>
                  </a:lnTo>
                  <a:lnTo>
                    <a:pt x="339795" y="468324"/>
                  </a:lnTo>
                  <a:lnTo>
                    <a:pt x="302775" y="491936"/>
                  </a:lnTo>
                  <a:lnTo>
                    <a:pt x="261863" y="506860"/>
                  </a:lnTo>
                  <a:lnTo>
                    <a:pt x="217932" y="512063"/>
                  </a:lnTo>
                  <a:lnTo>
                    <a:pt x="174000" y="506860"/>
                  </a:lnTo>
                  <a:lnTo>
                    <a:pt x="133088" y="491936"/>
                  </a:lnTo>
                  <a:lnTo>
                    <a:pt x="96068" y="468324"/>
                  </a:lnTo>
                  <a:lnTo>
                    <a:pt x="63817" y="437054"/>
                  </a:lnTo>
                  <a:lnTo>
                    <a:pt x="37210" y="399159"/>
                  </a:lnTo>
                  <a:lnTo>
                    <a:pt x="17121" y="355669"/>
                  </a:lnTo>
                  <a:lnTo>
                    <a:pt x="4426" y="307616"/>
                  </a:lnTo>
                  <a:lnTo>
                    <a:pt x="0" y="256031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71600" y="1024508"/>
              <a:ext cx="7534909" cy="628015"/>
            </a:xfrm>
            <a:custGeom>
              <a:avLst/>
              <a:gdLst/>
              <a:ahLst/>
              <a:cxnLst/>
              <a:rect l="l" t="t" r="r" b="b"/>
              <a:pathLst>
                <a:path w="7534909" h="628014">
                  <a:moveTo>
                    <a:pt x="7455281" y="509142"/>
                  </a:moveTo>
                  <a:lnTo>
                    <a:pt x="7415657" y="509142"/>
                  </a:lnTo>
                  <a:lnTo>
                    <a:pt x="7475093" y="628014"/>
                  </a:lnTo>
                  <a:lnTo>
                    <a:pt x="7524623" y="528954"/>
                  </a:lnTo>
                  <a:lnTo>
                    <a:pt x="7455281" y="528954"/>
                  </a:lnTo>
                  <a:lnTo>
                    <a:pt x="7455281" y="509142"/>
                  </a:lnTo>
                  <a:close/>
                </a:path>
                <a:path w="7534909" h="628014">
                  <a:moveTo>
                    <a:pt x="7455281" y="19812"/>
                  </a:moveTo>
                  <a:lnTo>
                    <a:pt x="7455281" y="528954"/>
                  </a:lnTo>
                  <a:lnTo>
                    <a:pt x="7494905" y="528954"/>
                  </a:lnTo>
                  <a:lnTo>
                    <a:pt x="7494905" y="39624"/>
                  </a:lnTo>
                  <a:lnTo>
                    <a:pt x="7475093" y="39624"/>
                  </a:lnTo>
                  <a:lnTo>
                    <a:pt x="7455281" y="19812"/>
                  </a:lnTo>
                  <a:close/>
                </a:path>
                <a:path w="7534909" h="628014">
                  <a:moveTo>
                    <a:pt x="7534529" y="509142"/>
                  </a:moveTo>
                  <a:lnTo>
                    <a:pt x="7494905" y="509142"/>
                  </a:lnTo>
                  <a:lnTo>
                    <a:pt x="7494905" y="528954"/>
                  </a:lnTo>
                  <a:lnTo>
                    <a:pt x="7524623" y="528954"/>
                  </a:lnTo>
                  <a:lnTo>
                    <a:pt x="7534529" y="509142"/>
                  </a:lnTo>
                  <a:close/>
                </a:path>
                <a:path w="7534909" h="628014">
                  <a:moveTo>
                    <a:pt x="39624" y="260223"/>
                  </a:moveTo>
                  <a:lnTo>
                    <a:pt x="0" y="260223"/>
                  </a:lnTo>
                  <a:lnTo>
                    <a:pt x="59436" y="379094"/>
                  </a:lnTo>
                  <a:lnTo>
                    <a:pt x="108965" y="280035"/>
                  </a:lnTo>
                  <a:lnTo>
                    <a:pt x="39624" y="280035"/>
                  </a:lnTo>
                  <a:lnTo>
                    <a:pt x="39624" y="260223"/>
                  </a:lnTo>
                  <a:close/>
                </a:path>
                <a:path w="7534909" h="628014">
                  <a:moveTo>
                    <a:pt x="7494905" y="0"/>
                  </a:moveTo>
                  <a:lnTo>
                    <a:pt x="39624" y="0"/>
                  </a:lnTo>
                  <a:lnTo>
                    <a:pt x="39624" y="280035"/>
                  </a:lnTo>
                  <a:lnTo>
                    <a:pt x="79247" y="280035"/>
                  </a:lnTo>
                  <a:lnTo>
                    <a:pt x="79247" y="39624"/>
                  </a:lnTo>
                  <a:lnTo>
                    <a:pt x="59436" y="39624"/>
                  </a:lnTo>
                  <a:lnTo>
                    <a:pt x="79247" y="19812"/>
                  </a:lnTo>
                  <a:lnTo>
                    <a:pt x="7494905" y="19812"/>
                  </a:lnTo>
                  <a:lnTo>
                    <a:pt x="7494905" y="0"/>
                  </a:lnTo>
                  <a:close/>
                </a:path>
                <a:path w="7534909" h="628014">
                  <a:moveTo>
                    <a:pt x="118872" y="260223"/>
                  </a:moveTo>
                  <a:lnTo>
                    <a:pt x="79247" y="260223"/>
                  </a:lnTo>
                  <a:lnTo>
                    <a:pt x="79247" y="280035"/>
                  </a:lnTo>
                  <a:lnTo>
                    <a:pt x="108965" y="280035"/>
                  </a:lnTo>
                  <a:lnTo>
                    <a:pt x="118872" y="260223"/>
                  </a:lnTo>
                  <a:close/>
                </a:path>
                <a:path w="7534909" h="628014">
                  <a:moveTo>
                    <a:pt x="79247" y="19812"/>
                  </a:moveTo>
                  <a:lnTo>
                    <a:pt x="59436" y="39624"/>
                  </a:lnTo>
                  <a:lnTo>
                    <a:pt x="79247" y="39624"/>
                  </a:lnTo>
                  <a:lnTo>
                    <a:pt x="79247" y="19812"/>
                  </a:lnTo>
                  <a:close/>
                </a:path>
                <a:path w="7534909" h="628014">
                  <a:moveTo>
                    <a:pt x="7455281" y="19812"/>
                  </a:moveTo>
                  <a:lnTo>
                    <a:pt x="79247" y="19812"/>
                  </a:lnTo>
                  <a:lnTo>
                    <a:pt x="79247" y="39624"/>
                  </a:lnTo>
                  <a:lnTo>
                    <a:pt x="7455281" y="39624"/>
                  </a:lnTo>
                  <a:lnTo>
                    <a:pt x="7455281" y="19812"/>
                  </a:lnTo>
                  <a:close/>
                </a:path>
                <a:path w="7534909" h="628014">
                  <a:moveTo>
                    <a:pt x="7494905" y="19812"/>
                  </a:moveTo>
                  <a:lnTo>
                    <a:pt x="7455281" y="19812"/>
                  </a:lnTo>
                  <a:lnTo>
                    <a:pt x="7475093" y="39624"/>
                  </a:lnTo>
                  <a:lnTo>
                    <a:pt x="7494905" y="39624"/>
                  </a:lnTo>
                  <a:lnTo>
                    <a:pt x="7494905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714244" y="3592067"/>
              <a:ext cx="524510" cy="685800"/>
            </a:xfrm>
            <a:custGeom>
              <a:avLst/>
              <a:gdLst/>
              <a:ahLst/>
              <a:cxnLst/>
              <a:rect l="l" t="t" r="r" b="b"/>
              <a:pathLst>
                <a:path w="524510" h="685800">
                  <a:moveTo>
                    <a:pt x="0" y="342900"/>
                  </a:moveTo>
                  <a:lnTo>
                    <a:pt x="3430" y="287285"/>
                  </a:lnTo>
                  <a:lnTo>
                    <a:pt x="13362" y="234525"/>
                  </a:lnTo>
                  <a:lnTo>
                    <a:pt x="29256" y="185327"/>
                  </a:lnTo>
                  <a:lnTo>
                    <a:pt x="50572" y="140396"/>
                  </a:lnTo>
                  <a:lnTo>
                    <a:pt x="76771" y="100441"/>
                  </a:lnTo>
                  <a:lnTo>
                    <a:pt x="107313" y="66165"/>
                  </a:lnTo>
                  <a:lnTo>
                    <a:pt x="141660" y="38277"/>
                  </a:lnTo>
                  <a:lnTo>
                    <a:pt x="179271" y="17483"/>
                  </a:lnTo>
                  <a:lnTo>
                    <a:pt x="219606" y="4488"/>
                  </a:lnTo>
                  <a:lnTo>
                    <a:pt x="262128" y="0"/>
                  </a:lnTo>
                  <a:lnTo>
                    <a:pt x="304649" y="4488"/>
                  </a:lnTo>
                  <a:lnTo>
                    <a:pt x="344984" y="17483"/>
                  </a:lnTo>
                  <a:lnTo>
                    <a:pt x="382595" y="38277"/>
                  </a:lnTo>
                  <a:lnTo>
                    <a:pt x="416942" y="66165"/>
                  </a:lnTo>
                  <a:lnTo>
                    <a:pt x="447484" y="100441"/>
                  </a:lnTo>
                  <a:lnTo>
                    <a:pt x="473683" y="140396"/>
                  </a:lnTo>
                  <a:lnTo>
                    <a:pt x="494999" y="185327"/>
                  </a:lnTo>
                  <a:lnTo>
                    <a:pt x="510893" y="234525"/>
                  </a:lnTo>
                  <a:lnTo>
                    <a:pt x="520825" y="287285"/>
                  </a:lnTo>
                  <a:lnTo>
                    <a:pt x="524256" y="342900"/>
                  </a:lnTo>
                  <a:lnTo>
                    <a:pt x="520825" y="398514"/>
                  </a:lnTo>
                  <a:lnTo>
                    <a:pt x="510893" y="451274"/>
                  </a:lnTo>
                  <a:lnTo>
                    <a:pt x="494999" y="500472"/>
                  </a:lnTo>
                  <a:lnTo>
                    <a:pt x="473683" y="545403"/>
                  </a:lnTo>
                  <a:lnTo>
                    <a:pt x="447484" y="585358"/>
                  </a:lnTo>
                  <a:lnTo>
                    <a:pt x="416942" y="619634"/>
                  </a:lnTo>
                  <a:lnTo>
                    <a:pt x="382595" y="647522"/>
                  </a:lnTo>
                  <a:lnTo>
                    <a:pt x="344984" y="668316"/>
                  </a:lnTo>
                  <a:lnTo>
                    <a:pt x="304649" y="681311"/>
                  </a:lnTo>
                  <a:lnTo>
                    <a:pt x="262128" y="685800"/>
                  </a:lnTo>
                  <a:lnTo>
                    <a:pt x="219606" y="681311"/>
                  </a:lnTo>
                  <a:lnTo>
                    <a:pt x="179271" y="668316"/>
                  </a:lnTo>
                  <a:lnTo>
                    <a:pt x="141660" y="647522"/>
                  </a:lnTo>
                  <a:lnTo>
                    <a:pt x="107313" y="619634"/>
                  </a:lnTo>
                  <a:lnTo>
                    <a:pt x="76771" y="585358"/>
                  </a:lnTo>
                  <a:lnTo>
                    <a:pt x="50572" y="545403"/>
                  </a:lnTo>
                  <a:lnTo>
                    <a:pt x="29256" y="500472"/>
                  </a:lnTo>
                  <a:lnTo>
                    <a:pt x="13362" y="451274"/>
                  </a:lnTo>
                  <a:lnTo>
                    <a:pt x="3430" y="398514"/>
                  </a:lnTo>
                  <a:lnTo>
                    <a:pt x="0" y="342900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238500" y="1850136"/>
              <a:ext cx="4777105" cy="2145665"/>
            </a:xfrm>
            <a:custGeom>
              <a:avLst/>
              <a:gdLst/>
              <a:ahLst/>
              <a:cxnLst/>
              <a:rect l="l" t="t" r="r" b="b"/>
              <a:pathLst>
                <a:path w="4777105" h="2145665">
                  <a:moveTo>
                    <a:pt x="118872" y="2026793"/>
                  </a:moveTo>
                  <a:lnTo>
                    <a:pt x="0" y="2086228"/>
                  </a:lnTo>
                  <a:lnTo>
                    <a:pt x="118872" y="2145665"/>
                  </a:lnTo>
                  <a:lnTo>
                    <a:pt x="118872" y="2106041"/>
                  </a:lnTo>
                  <a:lnTo>
                    <a:pt x="99060" y="2106041"/>
                  </a:lnTo>
                  <a:lnTo>
                    <a:pt x="99060" y="2066416"/>
                  </a:lnTo>
                  <a:lnTo>
                    <a:pt x="118872" y="2066416"/>
                  </a:lnTo>
                  <a:lnTo>
                    <a:pt x="118872" y="2026793"/>
                  </a:lnTo>
                  <a:close/>
                </a:path>
                <a:path w="4777105" h="2145665">
                  <a:moveTo>
                    <a:pt x="118872" y="2066416"/>
                  </a:moveTo>
                  <a:lnTo>
                    <a:pt x="99060" y="2066416"/>
                  </a:lnTo>
                  <a:lnTo>
                    <a:pt x="99060" y="2106041"/>
                  </a:lnTo>
                  <a:lnTo>
                    <a:pt x="118872" y="2106041"/>
                  </a:lnTo>
                  <a:lnTo>
                    <a:pt x="118872" y="2066416"/>
                  </a:lnTo>
                  <a:close/>
                </a:path>
                <a:path w="4777105" h="2145665">
                  <a:moveTo>
                    <a:pt x="2368804" y="2066416"/>
                  </a:moveTo>
                  <a:lnTo>
                    <a:pt x="118872" y="2066416"/>
                  </a:lnTo>
                  <a:lnTo>
                    <a:pt x="118872" y="2106041"/>
                  </a:lnTo>
                  <a:lnTo>
                    <a:pt x="2408428" y="2106041"/>
                  </a:lnTo>
                  <a:lnTo>
                    <a:pt x="2408428" y="2086228"/>
                  </a:lnTo>
                  <a:lnTo>
                    <a:pt x="2368804" y="2086228"/>
                  </a:lnTo>
                  <a:lnTo>
                    <a:pt x="2368804" y="2066416"/>
                  </a:lnTo>
                  <a:close/>
                </a:path>
                <a:path w="4777105" h="2145665">
                  <a:moveTo>
                    <a:pt x="4658233" y="39624"/>
                  </a:moveTo>
                  <a:lnTo>
                    <a:pt x="2368804" y="39624"/>
                  </a:lnTo>
                  <a:lnTo>
                    <a:pt x="2368804" y="2086228"/>
                  </a:lnTo>
                  <a:lnTo>
                    <a:pt x="2388616" y="2066416"/>
                  </a:lnTo>
                  <a:lnTo>
                    <a:pt x="2408428" y="2066416"/>
                  </a:lnTo>
                  <a:lnTo>
                    <a:pt x="2408428" y="79248"/>
                  </a:lnTo>
                  <a:lnTo>
                    <a:pt x="2388616" y="79248"/>
                  </a:lnTo>
                  <a:lnTo>
                    <a:pt x="2408428" y="59436"/>
                  </a:lnTo>
                  <a:lnTo>
                    <a:pt x="4658233" y="59436"/>
                  </a:lnTo>
                  <a:lnTo>
                    <a:pt x="4658233" y="39624"/>
                  </a:lnTo>
                  <a:close/>
                </a:path>
                <a:path w="4777105" h="2145665">
                  <a:moveTo>
                    <a:pt x="2408428" y="2066416"/>
                  </a:moveTo>
                  <a:lnTo>
                    <a:pt x="2388616" y="2066416"/>
                  </a:lnTo>
                  <a:lnTo>
                    <a:pt x="2368804" y="2086228"/>
                  </a:lnTo>
                  <a:lnTo>
                    <a:pt x="2408428" y="2086228"/>
                  </a:lnTo>
                  <a:lnTo>
                    <a:pt x="2408428" y="2066416"/>
                  </a:lnTo>
                  <a:close/>
                </a:path>
                <a:path w="4777105" h="2145665">
                  <a:moveTo>
                    <a:pt x="4658233" y="0"/>
                  </a:moveTo>
                  <a:lnTo>
                    <a:pt x="4658233" y="118872"/>
                  </a:lnTo>
                  <a:lnTo>
                    <a:pt x="4737481" y="79248"/>
                  </a:lnTo>
                  <a:lnTo>
                    <a:pt x="4678045" y="79248"/>
                  </a:lnTo>
                  <a:lnTo>
                    <a:pt x="4678045" y="39624"/>
                  </a:lnTo>
                  <a:lnTo>
                    <a:pt x="4737481" y="39624"/>
                  </a:lnTo>
                  <a:lnTo>
                    <a:pt x="4658233" y="0"/>
                  </a:lnTo>
                  <a:close/>
                </a:path>
                <a:path w="4777105" h="2145665">
                  <a:moveTo>
                    <a:pt x="2408428" y="59436"/>
                  </a:moveTo>
                  <a:lnTo>
                    <a:pt x="2388616" y="79248"/>
                  </a:lnTo>
                  <a:lnTo>
                    <a:pt x="2408428" y="79248"/>
                  </a:lnTo>
                  <a:lnTo>
                    <a:pt x="2408428" y="59436"/>
                  </a:lnTo>
                  <a:close/>
                </a:path>
                <a:path w="4777105" h="2145665">
                  <a:moveTo>
                    <a:pt x="4658233" y="59436"/>
                  </a:moveTo>
                  <a:lnTo>
                    <a:pt x="2408428" y="59436"/>
                  </a:lnTo>
                  <a:lnTo>
                    <a:pt x="2408428" y="79248"/>
                  </a:lnTo>
                  <a:lnTo>
                    <a:pt x="4658233" y="79248"/>
                  </a:lnTo>
                  <a:lnTo>
                    <a:pt x="4658233" y="59436"/>
                  </a:lnTo>
                  <a:close/>
                </a:path>
                <a:path w="4777105" h="2145665">
                  <a:moveTo>
                    <a:pt x="4737481" y="39624"/>
                  </a:moveTo>
                  <a:lnTo>
                    <a:pt x="4678045" y="39624"/>
                  </a:lnTo>
                  <a:lnTo>
                    <a:pt x="4678045" y="79248"/>
                  </a:lnTo>
                  <a:lnTo>
                    <a:pt x="4737481" y="79248"/>
                  </a:lnTo>
                  <a:lnTo>
                    <a:pt x="4777105" y="59436"/>
                  </a:lnTo>
                  <a:lnTo>
                    <a:pt x="4737481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683260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Kerja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-5">
                <a:latin typeface="Calibri"/>
                <a:cs typeface="Calibri"/>
              </a:rPr>
              <a:t> (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Eksekusi</a:t>
            </a:r>
            <a:r>
              <a:rPr dirty="0" sz="28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0000"/>
                </a:solidFill>
                <a:latin typeface="Calibri"/>
                <a:cs typeface="Calibri"/>
              </a:rPr>
              <a:t>ketemu</a:t>
            </a:r>
            <a:r>
              <a:rPr dirty="0" sz="2800" spc="-20"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solidFill>
                  <a:srgbClr val="FF0000"/>
                </a:solidFill>
                <a:latin typeface="Calibri"/>
                <a:cs typeface="Calibri"/>
              </a:rPr>
              <a:t>(A,</a:t>
            </a:r>
            <a:r>
              <a:rPr dirty="0" sz="40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B,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80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9575" y="1473200"/>
            <a:ext cx="5048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7130" y="1395730"/>
            <a:ext cx="3658235" cy="3594100"/>
            <a:chOff x="1167130" y="1395730"/>
            <a:chExt cx="3658235" cy="3594100"/>
          </a:xfrm>
        </p:grpSpPr>
        <p:sp>
          <p:nvSpPr>
            <p:cNvPr id="8" name="object 8"/>
            <p:cNvSpPr/>
            <p:nvPr/>
          </p:nvSpPr>
          <p:spPr>
            <a:xfrm>
              <a:off x="1697736" y="1402080"/>
              <a:ext cx="3121660" cy="472440"/>
            </a:xfrm>
            <a:custGeom>
              <a:avLst/>
              <a:gdLst/>
              <a:ahLst/>
              <a:cxnLst/>
              <a:rect l="l" t="t" r="r" b="b"/>
              <a:pathLst>
                <a:path w="3121660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  <a:path w="3121660" h="472439">
                  <a:moveTo>
                    <a:pt x="521207" y="472439"/>
                  </a:moveTo>
                  <a:lnTo>
                    <a:pt x="1030224" y="472439"/>
                  </a:lnTo>
                  <a:lnTo>
                    <a:pt x="1030224" y="0"/>
                  </a:lnTo>
                  <a:lnTo>
                    <a:pt x="521207" y="0"/>
                  </a:lnTo>
                  <a:lnTo>
                    <a:pt x="521207" y="472439"/>
                  </a:lnTo>
                  <a:close/>
                </a:path>
                <a:path w="3121660" h="472439">
                  <a:moveTo>
                    <a:pt x="1045463" y="472439"/>
                  </a:moveTo>
                  <a:lnTo>
                    <a:pt x="1551432" y="472439"/>
                  </a:lnTo>
                  <a:lnTo>
                    <a:pt x="1551432" y="0"/>
                  </a:lnTo>
                  <a:lnTo>
                    <a:pt x="1045463" y="0"/>
                  </a:lnTo>
                  <a:lnTo>
                    <a:pt x="1045463" y="472439"/>
                  </a:lnTo>
                  <a:close/>
                </a:path>
                <a:path w="3121660" h="472439">
                  <a:moveTo>
                    <a:pt x="1566672" y="472439"/>
                  </a:moveTo>
                  <a:lnTo>
                    <a:pt x="2075688" y="472439"/>
                  </a:lnTo>
                  <a:lnTo>
                    <a:pt x="2075688" y="0"/>
                  </a:lnTo>
                  <a:lnTo>
                    <a:pt x="1566672" y="0"/>
                  </a:lnTo>
                  <a:lnTo>
                    <a:pt x="1566672" y="472439"/>
                  </a:lnTo>
                  <a:close/>
                </a:path>
                <a:path w="3121660" h="472439">
                  <a:moveTo>
                    <a:pt x="2090927" y="472439"/>
                  </a:moveTo>
                  <a:lnTo>
                    <a:pt x="2596895" y="472439"/>
                  </a:lnTo>
                  <a:lnTo>
                    <a:pt x="2596895" y="0"/>
                  </a:lnTo>
                  <a:lnTo>
                    <a:pt x="2090927" y="0"/>
                  </a:lnTo>
                  <a:lnTo>
                    <a:pt x="2090927" y="472439"/>
                  </a:lnTo>
                  <a:close/>
                </a:path>
                <a:path w="3121660" h="472439">
                  <a:moveTo>
                    <a:pt x="2615184" y="472439"/>
                  </a:moveTo>
                  <a:lnTo>
                    <a:pt x="3121152" y="472439"/>
                  </a:lnTo>
                  <a:lnTo>
                    <a:pt x="3121152" y="0"/>
                  </a:lnTo>
                  <a:lnTo>
                    <a:pt x="2615184" y="0"/>
                  </a:lnTo>
                  <a:lnTo>
                    <a:pt x="2615184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52728" y="1908048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6" y="0"/>
                  </a:moveTo>
                  <a:lnTo>
                    <a:pt x="0" y="158496"/>
                  </a:lnTo>
                  <a:lnTo>
                    <a:pt x="79247" y="158496"/>
                  </a:lnTo>
                  <a:lnTo>
                    <a:pt x="79247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1" y="158496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52728" y="1908048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0" y="158496"/>
                  </a:moveTo>
                  <a:lnTo>
                    <a:pt x="79247" y="158496"/>
                  </a:lnTo>
                  <a:lnTo>
                    <a:pt x="79247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1" y="158496"/>
                  </a:lnTo>
                  <a:lnTo>
                    <a:pt x="158496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787523" y="3580333"/>
            <a:ext cx="39878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05827" y="2008632"/>
            <a:ext cx="3368040" cy="3153410"/>
            <a:chOff x="1005827" y="2008632"/>
            <a:chExt cx="3368040" cy="3153410"/>
          </a:xfrm>
        </p:grpSpPr>
        <p:sp>
          <p:nvSpPr>
            <p:cNvPr id="15" name="object 15"/>
            <p:cNvSpPr/>
            <p:nvPr/>
          </p:nvSpPr>
          <p:spPr>
            <a:xfrm>
              <a:off x="1429511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29511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05827" y="2008632"/>
              <a:ext cx="3368040" cy="3153410"/>
            </a:xfrm>
            <a:custGeom>
              <a:avLst/>
              <a:gdLst/>
              <a:ahLst/>
              <a:cxnLst/>
              <a:rect l="l" t="t" r="r" b="b"/>
              <a:pathLst>
                <a:path w="3368040" h="3153410">
                  <a:moveTo>
                    <a:pt x="3308362" y="3034537"/>
                  </a:moveTo>
                  <a:lnTo>
                    <a:pt x="3285199" y="3039217"/>
                  </a:lnTo>
                  <a:lnTo>
                    <a:pt x="3266309" y="3051968"/>
                  </a:lnTo>
                  <a:lnTo>
                    <a:pt x="3253587" y="3070863"/>
                  </a:lnTo>
                  <a:lnTo>
                    <a:pt x="3248926" y="3093973"/>
                  </a:lnTo>
                  <a:lnTo>
                    <a:pt x="3253587" y="3117137"/>
                  </a:lnTo>
                  <a:lnTo>
                    <a:pt x="3266309" y="3136026"/>
                  </a:lnTo>
                  <a:lnTo>
                    <a:pt x="3285199" y="3148748"/>
                  </a:lnTo>
                  <a:lnTo>
                    <a:pt x="3308362" y="3153410"/>
                  </a:lnTo>
                  <a:lnTo>
                    <a:pt x="3331472" y="3148748"/>
                  </a:lnTo>
                  <a:lnTo>
                    <a:pt x="3350367" y="3136026"/>
                  </a:lnTo>
                  <a:lnTo>
                    <a:pt x="3363119" y="3117137"/>
                  </a:lnTo>
                  <a:lnTo>
                    <a:pt x="3363796" y="3113785"/>
                  </a:lnTo>
                  <a:lnTo>
                    <a:pt x="3308362" y="3113785"/>
                  </a:lnTo>
                  <a:lnTo>
                    <a:pt x="3308362" y="3074161"/>
                  </a:lnTo>
                  <a:lnTo>
                    <a:pt x="3363787" y="3074161"/>
                  </a:lnTo>
                  <a:lnTo>
                    <a:pt x="3363119" y="3070863"/>
                  </a:lnTo>
                  <a:lnTo>
                    <a:pt x="3350367" y="3051968"/>
                  </a:lnTo>
                  <a:lnTo>
                    <a:pt x="3331472" y="3039217"/>
                  </a:lnTo>
                  <a:lnTo>
                    <a:pt x="3308362" y="3034537"/>
                  </a:lnTo>
                  <a:close/>
                </a:path>
                <a:path w="3368040" h="3153410">
                  <a:moveTo>
                    <a:pt x="129552" y="39623"/>
                  </a:moveTo>
                  <a:lnTo>
                    <a:pt x="0" y="39623"/>
                  </a:lnTo>
                  <a:lnTo>
                    <a:pt x="0" y="3113785"/>
                  </a:lnTo>
                  <a:lnTo>
                    <a:pt x="3252913" y="3113785"/>
                  </a:lnTo>
                  <a:lnTo>
                    <a:pt x="3248926" y="3093973"/>
                  </a:lnTo>
                  <a:lnTo>
                    <a:pt x="39624" y="3093973"/>
                  </a:lnTo>
                  <a:lnTo>
                    <a:pt x="19812" y="3074161"/>
                  </a:lnTo>
                  <a:lnTo>
                    <a:pt x="39624" y="3074162"/>
                  </a:lnTo>
                  <a:lnTo>
                    <a:pt x="39624" y="79247"/>
                  </a:lnTo>
                  <a:lnTo>
                    <a:pt x="19812" y="79247"/>
                  </a:lnTo>
                  <a:lnTo>
                    <a:pt x="39624" y="59435"/>
                  </a:lnTo>
                  <a:lnTo>
                    <a:pt x="129552" y="59435"/>
                  </a:lnTo>
                  <a:lnTo>
                    <a:pt x="129552" y="39623"/>
                  </a:lnTo>
                  <a:close/>
                </a:path>
                <a:path w="3368040" h="3153410">
                  <a:moveTo>
                    <a:pt x="3363787" y="3074161"/>
                  </a:moveTo>
                  <a:lnTo>
                    <a:pt x="3308362" y="3074161"/>
                  </a:lnTo>
                  <a:lnTo>
                    <a:pt x="3308362" y="3113785"/>
                  </a:lnTo>
                  <a:lnTo>
                    <a:pt x="3363796" y="3113785"/>
                  </a:lnTo>
                  <a:lnTo>
                    <a:pt x="3367798" y="3093973"/>
                  </a:lnTo>
                  <a:lnTo>
                    <a:pt x="3363787" y="3074161"/>
                  </a:lnTo>
                  <a:close/>
                </a:path>
                <a:path w="3368040" h="3153410">
                  <a:moveTo>
                    <a:pt x="39624" y="3074161"/>
                  </a:moveTo>
                  <a:lnTo>
                    <a:pt x="19812" y="3074161"/>
                  </a:lnTo>
                  <a:lnTo>
                    <a:pt x="39624" y="3093973"/>
                  </a:lnTo>
                  <a:lnTo>
                    <a:pt x="39624" y="3074161"/>
                  </a:lnTo>
                  <a:close/>
                </a:path>
                <a:path w="3368040" h="3153410">
                  <a:moveTo>
                    <a:pt x="3252922" y="3074161"/>
                  </a:moveTo>
                  <a:lnTo>
                    <a:pt x="39624" y="3074161"/>
                  </a:lnTo>
                  <a:lnTo>
                    <a:pt x="39624" y="3093973"/>
                  </a:lnTo>
                  <a:lnTo>
                    <a:pt x="3248926" y="3093973"/>
                  </a:lnTo>
                  <a:lnTo>
                    <a:pt x="3252922" y="3074161"/>
                  </a:lnTo>
                  <a:close/>
                </a:path>
                <a:path w="3368040" h="3153410">
                  <a:moveTo>
                    <a:pt x="129552" y="0"/>
                  </a:moveTo>
                  <a:lnTo>
                    <a:pt x="129552" y="118871"/>
                  </a:lnTo>
                  <a:lnTo>
                    <a:pt x="208800" y="79247"/>
                  </a:lnTo>
                  <a:lnTo>
                    <a:pt x="149364" y="79247"/>
                  </a:lnTo>
                  <a:lnTo>
                    <a:pt x="149364" y="39623"/>
                  </a:lnTo>
                  <a:lnTo>
                    <a:pt x="208800" y="39623"/>
                  </a:lnTo>
                  <a:lnTo>
                    <a:pt x="129552" y="0"/>
                  </a:lnTo>
                  <a:close/>
                </a:path>
                <a:path w="3368040" h="3153410">
                  <a:moveTo>
                    <a:pt x="39624" y="59435"/>
                  </a:moveTo>
                  <a:lnTo>
                    <a:pt x="19812" y="79247"/>
                  </a:lnTo>
                  <a:lnTo>
                    <a:pt x="39624" y="79247"/>
                  </a:lnTo>
                  <a:lnTo>
                    <a:pt x="39624" y="59435"/>
                  </a:lnTo>
                  <a:close/>
                </a:path>
                <a:path w="3368040" h="3153410">
                  <a:moveTo>
                    <a:pt x="129552" y="59435"/>
                  </a:moveTo>
                  <a:lnTo>
                    <a:pt x="39624" y="59435"/>
                  </a:lnTo>
                  <a:lnTo>
                    <a:pt x="39624" y="79247"/>
                  </a:lnTo>
                  <a:lnTo>
                    <a:pt x="129552" y="79247"/>
                  </a:lnTo>
                  <a:lnTo>
                    <a:pt x="129552" y="59435"/>
                  </a:lnTo>
                  <a:close/>
                </a:path>
                <a:path w="3368040" h="3153410">
                  <a:moveTo>
                    <a:pt x="208800" y="39623"/>
                  </a:moveTo>
                  <a:lnTo>
                    <a:pt x="149364" y="39623"/>
                  </a:lnTo>
                  <a:lnTo>
                    <a:pt x="149364" y="79247"/>
                  </a:lnTo>
                  <a:lnTo>
                    <a:pt x="208800" y="79247"/>
                  </a:lnTo>
                  <a:lnTo>
                    <a:pt x="248424" y="59435"/>
                  </a:lnTo>
                  <a:lnTo>
                    <a:pt x="208800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312920" y="4931664"/>
            <a:ext cx="268605" cy="338455"/>
          </a:xfrm>
          <a:prstGeom prst="rect">
            <a:avLst/>
          </a:prstGeom>
          <a:solidFill>
            <a:srgbClr val="4471C4"/>
          </a:solidFill>
        </p:spPr>
        <p:txBody>
          <a:bodyPr wrap="square" lIns="0" tIns="317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25"/>
              </a:spcBef>
            </a:pP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3441" y="1473200"/>
            <a:ext cx="3148330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2415">
              <a:lnSpc>
                <a:spcPct val="100000"/>
              </a:lnSpc>
              <a:spcBef>
                <a:spcPts val="100"/>
              </a:spcBef>
              <a:tabLst>
                <a:tab pos="795655" algn="l"/>
                <a:tab pos="1312545" algn="l"/>
                <a:tab pos="1847214" algn="l"/>
                <a:tab pos="2358390" algn="l"/>
                <a:tab pos="2893060" algn="l"/>
              </a:tabLst>
            </a:pPr>
            <a:r>
              <a:rPr dirty="0" sz="1800">
                <a:latin typeface="Calibri"/>
                <a:cs typeface="Calibri"/>
              </a:rPr>
              <a:t>a	a	b	c	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menghapus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menulis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03960" y="908430"/>
            <a:ext cx="8860790" cy="3486785"/>
            <a:chOff x="1203960" y="908430"/>
            <a:chExt cx="8860790" cy="3486785"/>
          </a:xfrm>
        </p:grpSpPr>
        <p:sp>
          <p:nvSpPr>
            <p:cNvPr id="21" name="object 21"/>
            <p:cNvSpPr/>
            <p:nvPr/>
          </p:nvSpPr>
          <p:spPr>
            <a:xfrm>
              <a:off x="1217676" y="1397507"/>
              <a:ext cx="436245" cy="512445"/>
            </a:xfrm>
            <a:custGeom>
              <a:avLst/>
              <a:gdLst/>
              <a:ahLst/>
              <a:cxnLst/>
              <a:rect l="l" t="t" r="r" b="b"/>
              <a:pathLst>
                <a:path w="436244" h="512444">
                  <a:moveTo>
                    <a:pt x="0" y="256031"/>
                  </a:moveTo>
                  <a:lnTo>
                    <a:pt x="4426" y="204447"/>
                  </a:lnTo>
                  <a:lnTo>
                    <a:pt x="17121" y="156394"/>
                  </a:lnTo>
                  <a:lnTo>
                    <a:pt x="37210" y="112904"/>
                  </a:lnTo>
                  <a:lnTo>
                    <a:pt x="63817" y="75009"/>
                  </a:lnTo>
                  <a:lnTo>
                    <a:pt x="96068" y="43739"/>
                  </a:lnTo>
                  <a:lnTo>
                    <a:pt x="133088" y="20127"/>
                  </a:lnTo>
                  <a:lnTo>
                    <a:pt x="174000" y="5203"/>
                  </a:lnTo>
                  <a:lnTo>
                    <a:pt x="217932" y="0"/>
                  </a:lnTo>
                  <a:lnTo>
                    <a:pt x="261863" y="5203"/>
                  </a:lnTo>
                  <a:lnTo>
                    <a:pt x="302775" y="20127"/>
                  </a:lnTo>
                  <a:lnTo>
                    <a:pt x="339795" y="43739"/>
                  </a:lnTo>
                  <a:lnTo>
                    <a:pt x="372046" y="75009"/>
                  </a:lnTo>
                  <a:lnTo>
                    <a:pt x="398653" y="112904"/>
                  </a:lnTo>
                  <a:lnTo>
                    <a:pt x="418742" y="156394"/>
                  </a:lnTo>
                  <a:lnTo>
                    <a:pt x="431437" y="204447"/>
                  </a:lnTo>
                  <a:lnTo>
                    <a:pt x="435863" y="256031"/>
                  </a:lnTo>
                  <a:lnTo>
                    <a:pt x="431437" y="307616"/>
                  </a:lnTo>
                  <a:lnTo>
                    <a:pt x="418742" y="355669"/>
                  </a:lnTo>
                  <a:lnTo>
                    <a:pt x="398653" y="399159"/>
                  </a:lnTo>
                  <a:lnTo>
                    <a:pt x="372046" y="437054"/>
                  </a:lnTo>
                  <a:lnTo>
                    <a:pt x="339795" y="468324"/>
                  </a:lnTo>
                  <a:lnTo>
                    <a:pt x="302775" y="491936"/>
                  </a:lnTo>
                  <a:lnTo>
                    <a:pt x="261863" y="506860"/>
                  </a:lnTo>
                  <a:lnTo>
                    <a:pt x="217932" y="512063"/>
                  </a:lnTo>
                  <a:lnTo>
                    <a:pt x="174000" y="506860"/>
                  </a:lnTo>
                  <a:lnTo>
                    <a:pt x="133088" y="491936"/>
                  </a:lnTo>
                  <a:lnTo>
                    <a:pt x="96068" y="468324"/>
                  </a:lnTo>
                  <a:lnTo>
                    <a:pt x="63817" y="437054"/>
                  </a:lnTo>
                  <a:lnTo>
                    <a:pt x="37210" y="399159"/>
                  </a:lnTo>
                  <a:lnTo>
                    <a:pt x="17121" y="355669"/>
                  </a:lnTo>
                  <a:lnTo>
                    <a:pt x="4426" y="307616"/>
                  </a:lnTo>
                  <a:lnTo>
                    <a:pt x="0" y="256031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714244" y="1644395"/>
              <a:ext cx="6830695" cy="2737485"/>
            </a:xfrm>
            <a:custGeom>
              <a:avLst/>
              <a:gdLst/>
              <a:ahLst/>
              <a:cxnLst/>
              <a:rect l="l" t="t" r="r" b="b"/>
              <a:pathLst>
                <a:path w="6830695" h="2737485">
                  <a:moveTo>
                    <a:pt x="0" y="2394204"/>
                  </a:moveTo>
                  <a:lnTo>
                    <a:pt x="3430" y="2338589"/>
                  </a:lnTo>
                  <a:lnTo>
                    <a:pt x="13362" y="2285829"/>
                  </a:lnTo>
                  <a:lnTo>
                    <a:pt x="29256" y="2236631"/>
                  </a:lnTo>
                  <a:lnTo>
                    <a:pt x="50572" y="2191700"/>
                  </a:lnTo>
                  <a:lnTo>
                    <a:pt x="76771" y="2151745"/>
                  </a:lnTo>
                  <a:lnTo>
                    <a:pt x="107313" y="2117469"/>
                  </a:lnTo>
                  <a:lnTo>
                    <a:pt x="141660" y="2089581"/>
                  </a:lnTo>
                  <a:lnTo>
                    <a:pt x="179271" y="2068787"/>
                  </a:lnTo>
                  <a:lnTo>
                    <a:pt x="219606" y="2055792"/>
                  </a:lnTo>
                  <a:lnTo>
                    <a:pt x="262128" y="2051303"/>
                  </a:lnTo>
                  <a:lnTo>
                    <a:pt x="304649" y="2055792"/>
                  </a:lnTo>
                  <a:lnTo>
                    <a:pt x="344984" y="2068787"/>
                  </a:lnTo>
                  <a:lnTo>
                    <a:pt x="382595" y="2089581"/>
                  </a:lnTo>
                  <a:lnTo>
                    <a:pt x="416942" y="2117469"/>
                  </a:lnTo>
                  <a:lnTo>
                    <a:pt x="447484" y="2151745"/>
                  </a:lnTo>
                  <a:lnTo>
                    <a:pt x="473683" y="2191700"/>
                  </a:lnTo>
                  <a:lnTo>
                    <a:pt x="494999" y="2236631"/>
                  </a:lnTo>
                  <a:lnTo>
                    <a:pt x="510893" y="2285829"/>
                  </a:lnTo>
                  <a:lnTo>
                    <a:pt x="520825" y="2338589"/>
                  </a:lnTo>
                  <a:lnTo>
                    <a:pt x="524256" y="2394204"/>
                  </a:lnTo>
                  <a:lnTo>
                    <a:pt x="520825" y="2449818"/>
                  </a:lnTo>
                  <a:lnTo>
                    <a:pt x="510893" y="2502578"/>
                  </a:lnTo>
                  <a:lnTo>
                    <a:pt x="494999" y="2551776"/>
                  </a:lnTo>
                  <a:lnTo>
                    <a:pt x="473683" y="2596707"/>
                  </a:lnTo>
                  <a:lnTo>
                    <a:pt x="447484" y="2636662"/>
                  </a:lnTo>
                  <a:lnTo>
                    <a:pt x="416942" y="2670938"/>
                  </a:lnTo>
                  <a:lnTo>
                    <a:pt x="382595" y="2698826"/>
                  </a:lnTo>
                  <a:lnTo>
                    <a:pt x="344984" y="2719620"/>
                  </a:lnTo>
                  <a:lnTo>
                    <a:pt x="304649" y="2732615"/>
                  </a:lnTo>
                  <a:lnTo>
                    <a:pt x="262128" y="2737104"/>
                  </a:lnTo>
                  <a:lnTo>
                    <a:pt x="219606" y="2732615"/>
                  </a:lnTo>
                  <a:lnTo>
                    <a:pt x="179271" y="2719620"/>
                  </a:lnTo>
                  <a:lnTo>
                    <a:pt x="141660" y="2698826"/>
                  </a:lnTo>
                  <a:lnTo>
                    <a:pt x="107313" y="2670938"/>
                  </a:lnTo>
                  <a:lnTo>
                    <a:pt x="76771" y="2636662"/>
                  </a:lnTo>
                  <a:lnTo>
                    <a:pt x="50572" y="2596707"/>
                  </a:lnTo>
                  <a:lnTo>
                    <a:pt x="29256" y="2551776"/>
                  </a:lnTo>
                  <a:lnTo>
                    <a:pt x="13362" y="2502578"/>
                  </a:lnTo>
                  <a:lnTo>
                    <a:pt x="3430" y="2449818"/>
                  </a:lnTo>
                  <a:lnTo>
                    <a:pt x="0" y="2394204"/>
                  </a:lnTo>
                  <a:close/>
                </a:path>
                <a:path w="6830695" h="2737485">
                  <a:moveTo>
                    <a:pt x="6394704" y="257555"/>
                  </a:moveTo>
                  <a:lnTo>
                    <a:pt x="6399130" y="205650"/>
                  </a:lnTo>
                  <a:lnTo>
                    <a:pt x="6411825" y="157305"/>
                  </a:lnTo>
                  <a:lnTo>
                    <a:pt x="6431914" y="113555"/>
                  </a:lnTo>
                  <a:lnTo>
                    <a:pt x="6458521" y="75437"/>
                  </a:lnTo>
                  <a:lnTo>
                    <a:pt x="6490772" y="43987"/>
                  </a:lnTo>
                  <a:lnTo>
                    <a:pt x="6527792" y="20240"/>
                  </a:lnTo>
                  <a:lnTo>
                    <a:pt x="6568704" y="5232"/>
                  </a:lnTo>
                  <a:lnTo>
                    <a:pt x="6612635" y="0"/>
                  </a:lnTo>
                  <a:lnTo>
                    <a:pt x="6656567" y="5232"/>
                  </a:lnTo>
                  <a:lnTo>
                    <a:pt x="6697479" y="20240"/>
                  </a:lnTo>
                  <a:lnTo>
                    <a:pt x="6734499" y="43987"/>
                  </a:lnTo>
                  <a:lnTo>
                    <a:pt x="6766750" y="75437"/>
                  </a:lnTo>
                  <a:lnTo>
                    <a:pt x="6793357" y="113555"/>
                  </a:lnTo>
                  <a:lnTo>
                    <a:pt x="6813446" y="157305"/>
                  </a:lnTo>
                  <a:lnTo>
                    <a:pt x="6826141" y="205650"/>
                  </a:lnTo>
                  <a:lnTo>
                    <a:pt x="6830567" y="257555"/>
                  </a:lnTo>
                  <a:lnTo>
                    <a:pt x="6826141" y="309461"/>
                  </a:lnTo>
                  <a:lnTo>
                    <a:pt x="6813446" y="357806"/>
                  </a:lnTo>
                  <a:lnTo>
                    <a:pt x="6793357" y="401556"/>
                  </a:lnTo>
                  <a:lnTo>
                    <a:pt x="6766750" y="439674"/>
                  </a:lnTo>
                  <a:lnTo>
                    <a:pt x="6734499" y="471124"/>
                  </a:lnTo>
                  <a:lnTo>
                    <a:pt x="6697479" y="494871"/>
                  </a:lnTo>
                  <a:lnTo>
                    <a:pt x="6656567" y="509879"/>
                  </a:lnTo>
                  <a:lnTo>
                    <a:pt x="6612635" y="515112"/>
                  </a:lnTo>
                  <a:lnTo>
                    <a:pt x="6568704" y="509879"/>
                  </a:lnTo>
                  <a:lnTo>
                    <a:pt x="6527792" y="494871"/>
                  </a:lnTo>
                  <a:lnTo>
                    <a:pt x="6490772" y="471124"/>
                  </a:lnTo>
                  <a:lnTo>
                    <a:pt x="6458521" y="439673"/>
                  </a:lnTo>
                  <a:lnTo>
                    <a:pt x="6431914" y="401556"/>
                  </a:lnTo>
                  <a:lnTo>
                    <a:pt x="6411825" y="357806"/>
                  </a:lnTo>
                  <a:lnTo>
                    <a:pt x="6399130" y="309461"/>
                  </a:lnTo>
                  <a:lnTo>
                    <a:pt x="6394704" y="257555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614916" y="1653539"/>
              <a:ext cx="436245" cy="512445"/>
            </a:xfrm>
            <a:custGeom>
              <a:avLst/>
              <a:gdLst/>
              <a:ahLst/>
              <a:cxnLst/>
              <a:rect l="l" t="t" r="r" b="b"/>
              <a:pathLst>
                <a:path w="436245" h="512444">
                  <a:moveTo>
                    <a:pt x="0" y="256032"/>
                  </a:moveTo>
                  <a:lnTo>
                    <a:pt x="4426" y="204447"/>
                  </a:lnTo>
                  <a:lnTo>
                    <a:pt x="17121" y="156394"/>
                  </a:lnTo>
                  <a:lnTo>
                    <a:pt x="37210" y="112904"/>
                  </a:lnTo>
                  <a:lnTo>
                    <a:pt x="63817" y="75009"/>
                  </a:lnTo>
                  <a:lnTo>
                    <a:pt x="96068" y="43739"/>
                  </a:lnTo>
                  <a:lnTo>
                    <a:pt x="133088" y="20127"/>
                  </a:lnTo>
                  <a:lnTo>
                    <a:pt x="174000" y="5203"/>
                  </a:lnTo>
                  <a:lnTo>
                    <a:pt x="217931" y="0"/>
                  </a:lnTo>
                  <a:lnTo>
                    <a:pt x="261863" y="5203"/>
                  </a:lnTo>
                  <a:lnTo>
                    <a:pt x="302775" y="20127"/>
                  </a:lnTo>
                  <a:lnTo>
                    <a:pt x="339795" y="43739"/>
                  </a:lnTo>
                  <a:lnTo>
                    <a:pt x="372046" y="75009"/>
                  </a:lnTo>
                  <a:lnTo>
                    <a:pt x="398653" y="112904"/>
                  </a:lnTo>
                  <a:lnTo>
                    <a:pt x="418742" y="156394"/>
                  </a:lnTo>
                  <a:lnTo>
                    <a:pt x="431437" y="204447"/>
                  </a:lnTo>
                  <a:lnTo>
                    <a:pt x="435863" y="256032"/>
                  </a:lnTo>
                  <a:lnTo>
                    <a:pt x="431437" y="307616"/>
                  </a:lnTo>
                  <a:lnTo>
                    <a:pt x="418742" y="355669"/>
                  </a:lnTo>
                  <a:lnTo>
                    <a:pt x="398653" y="399159"/>
                  </a:lnTo>
                  <a:lnTo>
                    <a:pt x="372046" y="437054"/>
                  </a:lnTo>
                  <a:lnTo>
                    <a:pt x="339795" y="468324"/>
                  </a:lnTo>
                  <a:lnTo>
                    <a:pt x="302775" y="491936"/>
                  </a:lnTo>
                  <a:lnTo>
                    <a:pt x="261863" y="506860"/>
                  </a:lnTo>
                  <a:lnTo>
                    <a:pt x="217931" y="512063"/>
                  </a:lnTo>
                  <a:lnTo>
                    <a:pt x="174000" y="506860"/>
                  </a:lnTo>
                  <a:lnTo>
                    <a:pt x="133088" y="491936"/>
                  </a:lnTo>
                  <a:lnTo>
                    <a:pt x="96068" y="468324"/>
                  </a:lnTo>
                  <a:lnTo>
                    <a:pt x="63817" y="437054"/>
                  </a:lnTo>
                  <a:lnTo>
                    <a:pt x="37210" y="399159"/>
                  </a:lnTo>
                  <a:lnTo>
                    <a:pt x="17121" y="355669"/>
                  </a:lnTo>
                  <a:lnTo>
                    <a:pt x="4426" y="307616"/>
                  </a:lnTo>
                  <a:lnTo>
                    <a:pt x="0" y="256032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238500" y="1844039"/>
              <a:ext cx="5872480" cy="2255520"/>
            </a:xfrm>
            <a:custGeom>
              <a:avLst/>
              <a:gdLst/>
              <a:ahLst/>
              <a:cxnLst/>
              <a:rect l="l" t="t" r="r" b="b"/>
              <a:pathLst>
                <a:path w="5872480" h="2255520">
                  <a:moveTo>
                    <a:pt x="118872" y="2136521"/>
                  </a:moveTo>
                  <a:lnTo>
                    <a:pt x="0" y="2195957"/>
                  </a:lnTo>
                  <a:lnTo>
                    <a:pt x="118872" y="2255393"/>
                  </a:lnTo>
                  <a:lnTo>
                    <a:pt x="118872" y="2215769"/>
                  </a:lnTo>
                  <a:lnTo>
                    <a:pt x="99060" y="2215769"/>
                  </a:lnTo>
                  <a:lnTo>
                    <a:pt x="99060" y="2176145"/>
                  </a:lnTo>
                  <a:lnTo>
                    <a:pt x="118872" y="2176145"/>
                  </a:lnTo>
                  <a:lnTo>
                    <a:pt x="118872" y="2136521"/>
                  </a:lnTo>
                  <a:close/>
                </a:path>
                <a:path w="5872480" h="2255520">
                  <a:moveTo>
                    <a:pt x="118872" y="2176145"/>
                  </a:moveTo>
                  <a:lnTo>
                    <a:pt x="99060" y="2176145"/>
                  </a:lnTo>
                  <a:lnTo>
                    <a:pt x="99060" y="2215769"/>
                  </a:lnTo>
                  <a:lnTo>
                    <a:pt x="118872" y="2215769"/>
                  </a:lnTo>
                  <a:lnTo>
                    <a:pt x="118872" y="2176145"/>
                  </a:lnTo>
                  <a:close/>
                </a:path>
                <a:path w="5872480" h="2255520">
                  <a:moveTo>
                    <a:pt x="3351910" y="2176145"/>
                  </a:moveTo>
                  <a:lnTo>
                    <a:pt x="118872" y="2176145"/>
                  </a:lnTo>
                  <a:lnTo>
                    <a:pt x="118872" y="2215769"/>
                  </a:lnTo>
                  <a:lnTo>
                    <a:pt x="3391534" y="2215769"/>
                  </a:lnTo>
                  <a:lnTo>
                    <a:pt x="3391534" y="2195957"/>
                  </a:lnTo>
                  <a:lnTo>
                    <a:pt x="3351910" y="2195957"/>
                  </a:lnTo>
                  <a:lnTo>
                    <a:pt x="3351910" y="2176145"/>
                  </a:lnTo>
                  <a:close/>
                </a:path>
                <a:path w="5872480" h="2255520">
                  <a:moveTo>
                    <a:pt x="5753608" y="39624"/>
                  </a:moveTo>
                  <a:lnTo>
                    <a:pt x="3351910" y="39624"/>
                  </a:lnTo>
                  <a:lnTo>
                    <a:pt x="3351910" y="2195957"/>
                  </a:lnTo>
                  <a:lnTo>
                    <a:pt x="3371723" y="2176145"/>
                  </a:lnTo>
                  <a:lnTo>
                    <a:pt x="3391534" y="2176145"/>
                  </a:lnTo>
                  <a:lnTo>
                    <a:pt x="3391534" y="79248"/>
                  </a:lnTo>
                  <a:lnTo>
                    <a:pt x="3371723" y="79248"/>
                  </a:lnTo>
                  <a:lnTo>
                    <a:pt x="3391534" y="59436"/>
                  </a:lnTo>
                  <a:lnTo>
                    <a:pt x="5753608" y="59436"/>
                  </a:lnTo>
                  <a:lnTo>
                    <a:pt x="5753608" y="39624"/>
                  </a:lnTo>
                  <a:close/>
                </a:path>
                <a:path w="5872480" h="2255520">
                  <a:moveTo>
                    <a:pt x="3391534" y="2176145"/>
                  </a:moveTo>
                  <a:lnTo>
                    <a:pt x="3371723" y="2176145"/>
                  </a:lnTo>
                  <a:lnTo>
                    <a:pt x="3351910" y="2195957"/>
                  </a:lnTo>
                  <a:lnTo>
                    <a:pt x="3391534" y="2195957"/>
                  </a:lnTo>
                  <a:lnTo>
                    <a:pt x="3391534" y="2176145"/>
                  </a:lnTo>
                  <a:close/>
                </a:path>
                <a:path w="5872480" h="2255520">
                  <a:moveTo>
                    <a:pt x="5753608" y="0"/>
                  </a:moveTo>
                  <a:lnTo>
                    <a:pt x="5753608" y="118872"/>
                  </a:lnTo>
                  <a:lnTo>
                    <a:pt x="5832856" y="79248"/>
                  </a:lnTo>
                  <a:lnTo>
                    <a:pt x="5773420" y="79248"/>
                  </a:lnTo>
                  <a:lnTo>
                    <a:pt x="5773420" y="39624"/>
                  </a:lnTo>
                  <a:lnTo>
                    <a:pt x="5832856" y="39624"/>
                  </a:lnTo>
                  <a:lnTo>
                    <a:pt x="5753608" y="0"/>
                  </a:lnTo>
                  <a:close/>
                </a:path>
                <a:path w="5872480" h="2255520">
                  <a:moveTo>
                    <a:pt x="3391534" y="59436"/>
                  </a:moveTo>
                  <a:lnTo>
                    <a:pt x="3371723" y="79248"/>
                  </a:lnTo>
                  <a:lnTo>
                    <a:pt x="3391534" y="79248"/>
                  </a:lnTo>
                  <a:lnTo>
                    <a:pt x="3391534" y="59436"/>
                  </a:lnTo>
                  <a:close/>
                </a:path>
                <a:path w="5872480" h="2255520">
                  <a:moveTo>
                    <a:pt x="5753608" y="59436"/>
                  </a:moveTo>
                  <a:lnTo>
                    <a:pt x="3391534" y="59436"/>
                  </a:lnTo>
                  <a:lnTo>
                    <a:pt x="3391534" y="79248"/>
                  </a:lnTo>
                  <a:lnTo>
                    <a:pt x="5753608" y="79248"/>
                  </a:lnTo>
                  <a:lnTo>
                    <a:pt x="5753608" y="59436"/>
                  </a:lnTo>
                  <a:close/>
                </a:path>
                <a:path w="5872480" h="2255520">
                  <a:moveTo>
                    <a:pt x="5832856" y="39624"/>
                  </a:moveTo>
                  <a:lnTo>
                    <a:pt x="5773420" y="39624"/>
                  </a:lnTo>
                  <a:lnTo>
                    <a:pt x="5773420" y="79248"/>
                  </a:lnTo>
                  <a:lnTo>
                    <a:pt x="5832856" y="79248"/>
                  </a:lnTo>
                  <a:lnTo>
                    <a:pt x="5872480" y="59436"/>
                  </a:lnTo>
                  <a:lnTo>
                    <a:pt x="5832856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371600" y="908430"/>
              <a:ext cx="8521700" cy="744220"/>
            </a:xfrm>
            <a:custGeom>
              <a:avLst/>
              <a:gdLst/>
              <a:ahLst/>
              <a:cxnLst/>
              <a:rect l="l" t="t" r="r" b="b"/>
              <a:pathLst>
                <a:path w="8521700" h="744219">
                  <a:moveTo>
                    <a:pt x="8442198" y="625221"/>
                  </a:moveTo>
                  <a:lnTo>
                    <a:pt x="8402574" y="625221"/>
                  </a:lnTo>
                  <a:lnTo>
                    <a:pt x="8462010" y="744093"/>
                  </a:lnTo>
                  <a:lnTo>
                    <a:pt x="8511540" y="645033"/>
                  </a:lnTo>
                  <a:lnTo>
                    <a:pt x="8442198" y="645033"/>
                  </a:lnTo>
                  <a:lnTo>
                    <a:pt x="8442198" y="625221"/>
                  </a:lnTo>
                  <a:close/>
                </a:path>
                <a:path w="8521700" h="744219">
                  <a:moveTo>
                    <a:pt x="8442198" y="19812"/>
                  </a:moveTo>
                  <a:lnTo>
                    <a:pt x="8442198" y="645033"/>
                  </a:lnTo>
                  <a:lnTo>
                    <a:pt x="8481822" y="645033"/>
                  </a:lnTo>
                  <a:lnTo>
                    <a:pt x="8481822" y="39624"/>
                  </a:lnTo>
                  <a:lnTo>
                    <a:pt x="8462010" y="39624"/>
                  </a:lnTo>
                  <a:lnTo>
                    <a:pt x="8442198" y="19812"/>
                  </a:lnTo>
                  <a:close/>
                </a:path>
                <a:path w="8521700" h="744219">
                  <a:moveTo>
                    <a:pt x="8521446" y="625221"/>
                  </a:moveTo>
                  <a:lnTo>
                    <a:pt x="8481822" y="625221"/>
                  </a:lnTo>
                  <a:lnTo>
                    <a:pt x="8481822" y="645033"/>
                  </a:lnTo>
                  <a:lnTo>
                    <a:pt x="8511540" y="645033"/>
                  </a:lnTo>
                  <a:lnTo>
                    <a:pt x="8521446" y="625221"/>
                  </a:lnTo>
                  <a:close/>
                </a:path>
                <a:path w="8521700" h="744219">
                  <a:moveTo>
                    <a:pt x="39624" y="376301"/>
                  </a:moveTo>
                  <a:lnTo>
                    <a:pt x="0" y="376301"/>
                  </a:lnTo>
                  <a:lnTo>
                    <a:pt x="59436" y="495173"/>
                  </a:lnTo>
                  <a:lnTo>
                    <a:pt x="108965" y="396113"/>
                  </a:lnTo>
                  <a:lnTo>
                    <a:pt x="39624" y="396113"/>
                  </a:lnTo>
                  <a:lnTo>
                    <a:pt x="39624" y="376301"/>
                  </a:lnTo>
                  <a:close/>
                </a:path>
                <a:path w="8521700" h="744219">
                  <a:moveTo>
                    <a:pt x="8481822" y="0"/>
                  </a:moveTo>
                  <a:lnTo>
                    <a:pt x="39624" y="0"/>
                  </a:lnTo>
                  <a:lnTo>
                    <a:pt x="39624" y="396113"/>
                  </a:lnTo>
                  <a:lnTo>
                    <a:pt x="79247" y="396113"/>
                  </a:lnTo>
                  <a:lnTo>
                    <a:pt x="79247" y="39624"/>
                  </a:lnTo>
                  <a:lnTo>
                    <a:pt x="59436" y="39624"/>
                  </a:lnTo>
                  <a:lnTo>
                    <a:pt x="79247" y="19812"/>
                  </a:lnTo>
                  <a:lnTo>
                    <a:pt x="8481822" y="19812"/>
                  </a:lnTo>
                  <a:lnTo>
                    <a:pt x="8481822" y="0"/>
                  </a:lnTo>
                  <a:close/>
                </a:path>
                <a:path w="8521700" h="744219">
                  <a:moveTo>
                    <a:pt x="118872" y="376301"/>
                  </a:moveTo>
                  <a:lnTo>
                    <a:pt x="79247" y="376301"/>
                  </a:lnTo>
                  <a:lnTo>
                    <a:pt x="79247" y="396113"/>
                  </a:lnTo>
                  <a:lnTo>
                    <a:pt x="108965" y="396113"/>
                  </a:lnTo>
                  <a:lnTo>
                    <a:pt x="118872" y="376301"/>
                  </a:lnTo>
                  <a:close/>
                </a:path>
                <a:path w="8521700" h="744219">
                  <a:moveTo>
                    <a:pt x="79247" y="19812"/>
                  </a:moveTo>
                  <a:lnTo>
                    <a:pt x="59436" y="39624"/>
                  </a:lnTo>
                  <a:lnTo>
                    <a:pt x="79247" y="39624"/>
                  </a:lnTo>
                  <a:lnTo>
                    <a:pt x="79247" y="19812"/>
                  </a:lnTo>
                  <a:close/>
                </a:path>
                <a:path w="8521700" h="744219">
                  <a:moveTo>
                    <a:pt x="8442198" y="19812"/>
                  </a:moveTo>
                  <a:lnTo>
                    <a:pt x="79247" y="19812"/>
                  </a:lnTo>
                  <a:lnTo>
                    <a:pt x="79247" y="39624"/>
                  </a:lnTo>
                  <a:lnTo>
                    <a:pt x="8442198" y="39624"/>
                  </a:lnTo>
                  <a:lnTo>
                    <a:pt x="8442198" y="19812"/>
                  </a:lnTo>
                  <a:close/>
                </a:path>
                <a:path w="8521700" h="744219">
                  <a:moveTo>
                    <a:pt x="8481822" y="19812"/>
                  </a:moveTo>
                  <a:lnTo>
                    <a:pt x="8442198" y="19812"/>
                  </a:lnTo>
                  <a:lnTo>
                    <a:pt x="8462010" y="39624"/>
                  </a:lnTo>
                  <a:lnTo>
                    <a:pt x="8481822" y="39624"/>
                  </a:lnTo>
                  <a:lnTo>
                    <a:pt x="8481822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386073" y="3684778"/>
            <a:ext cx="3011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berubah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menjadi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state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0"/>
            <a:ext cx="683260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Kerja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-5">
                <a:latin typeface="Calibri"/>
                <a:cs typeface="Calibri"/>
              </a:rPr>
              <a:t> (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Eksekusi</a:t>
            </a:r>
            <a:r>
              <a:rPr dirty="0" sz="28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0000"/>
                </a:solidFill>
                <a:latin typeface="Calibri"/>
                <a:cs typeface="Calibri"/>
              </a:rPr>
              <a:t>ketemu</a:t>
            </a:r>
            <a:r>
              <a:rPr dirty="0" sz="2800" spc="-20"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solidFill>
                  <a:srgbClr val="FF0000"/>
                </a:solidFill>
                <a:latin typeface="Calibri"/>
                <a:cs typeface="Calibri"/>
              </a:rPr>
              <a:t>(A,</a:t>
            </a:r>
            <a:r>
              <a:rPr dirty="0" sz="40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B,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80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9575" y="1408175"/>
            <a:ext cx="50482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7735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4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96211" y="1473200"/>
            <a:ext cx="509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67130" y="1395730"/>
            <a:ext cx="3658235" cy="3594100"/>
            <a:chOff x="1167130" y="1395730"/>
            <a:chExt cx="3658235" cy="3594100"/>
          </a:xfrm>
        </p:grpSpPr>
        <p:sp>
          <p:nvSpPr>
            <p:cNvPr id="10" name="object 10"/>
            <p:cNvSpPr/>
            <p:nvPr/>
          </p:nvSpPr>
          <p:spPr>
            <a:xfrm>
              <a:off x="2218944" y="1402080"/>
              <a:ext cx="2600325" cy="472440"/>
            </a:xfrm>
            <a:custGeom>
              <a:avLst/>
              <a:gdLst/>
              <a:ahLst/>
              <a:cxnLst/>
              <a:rect l="l" t="t" r="r" b="b"/>
              <a:pathLst>
                <a:path w="2600325" h="472439">
                  <a:moveTo>
                    <a:pt x="0" y="472439"/>
                  </a:moveTo>
                  <a:lnTo>
                    <a:pt x="509016" y="472439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  <a:path w="2600325" h="472439">
                  <a:moveTo>
                    <a:pt x="524256" y="472439"/>
                  </a:moveTo>
                  <a:lnTo>
                    <a:pt x="1030224" y="472439"/>
                  </a:lnTo>
                  <a:lnTo>
                    <a:pt x="1030224" y="0"/>
                  </a:lnTo>
                  <a:lnTo>
                    <a:pt x="524256" y="0"/>
                  </a:lnTo>
                  <a:lnTo>
                    <a:pt x="524256" y="472439"/>
                  </a:lnTo>
                  <a:close/>
                </a:path>
                <a:path w="2600325" h="472439">
                  <a:moveTo>
                    <a:pt x="1045464" y="472439"/>
                  </a:moveTo>
                  <a:lnTo>
                    <a:pt x="1554480" y="472439"/>
                  </a:lnTo>
                  <a:lnTo>
                    <a:pt x="1554480" y="0"/>
                  </a:lnTo>
                  <a:lnTo>
                    <a:pt x="1045464" y="0"/>
                  </a:lnTo>
                  <a:lnTo>
                    <a:pt x="1045464" y="472439"/>
                  </a:lnTo>
                  <a:close/>
                </a:path>
                <a:path w="2600325" h="472439">
                  <a:moveTo>
                    <a:pt x="1569720" y="472439"/>
                  </a:moveTo>
                  <a:lnTo>
                    <a:pt x="2075687" y="472439"/>
                  </a:lnTo>
                  <a:lnTo>
                    <a:pt x="2075687" y="0"/>
                  </a:lnTo>
                  <a:lnTo>
                    <a:pt x="1569720" y="0"/>
                  </a:lnTo>
                  <a:lnTo>
                    <a:pt x="1569720" y="472439"/>
                  </a:lnTo>
                  <a:close/>
                </a:path>
                <a:path w="2600325" h="472439">
                  <a:moveTo>
                    <a:pt x="2093976" y="472439"/>
                  </a:moveTo>
                  <a:lnTo>
                    <a:pt x="2599944" y="472439"/>
                  </a:lnTo>
                  <a:lnTo>
                    <a:pt x="2599944" y="0"/>
                  </a:lnTo>
                  <a:lnTo>
                    <a:pt x="2093976" y="0"/>
                  </a:lnTo>
                  <a:lnTo>
                    <a:pt x="2093976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86128" y="1908048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20" y="0"/>
                  </a:moveTo>
                  <a:lnTo>
                    <a:pt x="0" y="160019"/>
                  </a:lnTo>
                  <a:lnTo>
                    <a:pt x="80010" y="160019"/>
                  </a:lnTo>
                  <a:lnTo>
                    <a:pt x="80010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40" y="160019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86128" y="1908048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0" y="160019"/>
                  </a:moveTo>
                  <a:lnTo>
                    <a:pt x="80010" y="160019"/>
                  </a:lnTo>
                  <a:lnTo>
                    <a:pt x="80010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40" y="160019"/>
                  </a:lnTo>
                  <a:lnTo>
                    <a:pt x="160020" y="0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800223" y="3511753"/>
            <a:ext cx="38608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82624" y="2008632"/>
            <a:ext cx="3398520" cy="3261360"/>
            <a:chOff x="1182624" y="2008632"/>
            <a:chExt cx="3398520" cy="3261360"/>
          </a:xfrm>
        </p:grpSpPr>
        <p:sp>
          <p:nvSpPr>
            <p:cNvPr id="17" name="object 17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82624" y="2008632"/>
              <a:ext cx="607060" cy="989330"/>
            </a:xfrm>
            <a:custGeom>
              <a:avLst/>
              <a:gdLst/>
              <a:ahLst/>
              <a:cxnLst/>
              <a:rect l="l" t="t" r="r" b="b"/>
              <a:pathLst>
                <a:path w="607060" h="989330">
                  <a:moveTo>
                    <a:pt x="248412" y="869950"/>
                  </a:moveTo>
                  <a:lnTo>
                    <a:pt x="225301" y="874611"/>
                  </a:lnTo>
                  <a:lnTo>
                    <a:pt x="206406" y="887333"/>
                  </a:lnTo>
                  <a:lnTo>
                    <a:pt x="193655" y="906222"/>
                  </a:lnTo>
                  <a:lnTo>
                    <a:pt x="188975" y="929385"/>
                  </a:lnTo>
                  <a:lnTo>
                    <a:pt x="193655" y="952496"/>
                  </a:lnTo>
                  <a:lnTo>
                    <a:pt x="206406" y="971391"/>
                  </a:lnTo>
                  <a:lnTo>
                    <a:pt x="225301" y="984142"/>
                  </a:lnTo>
                  <a:lnTo>
                    <a:pt x="248412" y="988821"/>
                  </a:lnTo>
                  <a:lnTo>
                    <a:pt x="271522" y="984142"/>
                  </a:lnTo>
                  <a:lnTo>
                    <a:pt x="290417" y="971391"/>
                  </a:lnTo>
                  <a:lnTo>
                    <a:pt x="303168" y="952496"/>
                  </a:lnTo>
                  <a:lnTo>
                    <a:pt x="303836" y="949197"/>
                  </a:lnTo>
                  <a:lnTo>
                    <a:pt x="248412" y="949197"/>
                  </a:lnTo>
                  <a:lnTo>
                    <a:pt x="248412" y="909573"/>
                  </a:lnTo>
                  <a:lnTo>
                    <a:pt x="303845" y="909573"/>
                  </a:lnTo>
                  <a:lnTo>
                    <a:pt x="303168" y="906222"/>
                  </a:lnTo>
                  <a:lnTo>
                    <a:pt x="290417" y="887333"/>
                  </a:lnTo>
                  <a:lnTo>
                    <a:pt x="271522" y="874611"/>
                  </a:lnTo>
                  <a:lnTo>
                    <a:pt x="248412" y="869950"/>
                  </a:lnTo>
                  <a:close/>
                </a:path>
                <a:path w="607060" h="989330">
                  <a:moveTo>
                    <a:pt x="488061" y="39623"/>
                  </a:moveTo>
                  <a:lnTo>
                    <a:pt x="0" y="39623"/>
                  </a:lnTo>
                  <a:lnTo>
                    <a:pt x="0" y="949197"/>
                  </a:lnTo>
                  <a:lnTo>
                    <a:pt x="192987" y="949197"/>
                  </a:lnTo>
                  <a:lnTo>
                    <a:pt x="188975" y="929385"/>
                  </a:lnTo>
                  <a:lnTo>
                    <a:pt x="39623" y="929385"/>
                  </a:lnTo>
                  <a:lnTo>
                    <a:pt x="19812" y="909573"/>
                  </a:lnTo>
                  <a:lnTo>
                    <a:pt x="39623" y="909573"/>
                  </a:lnTo>
                  <a:lnTo>
                    <a:pt x="39623" y="79247"/>
                  </a:lnTo>
                  <a:lnTo>
                    <a:pt x="19812" y="79247"/>
                  </a:lnTo>
                  <a:lnTo>
                    <a:pt x="39623" y="59435"/>
                  </a:lnTo>
                  <a:lnTo>
                    <a:pt x="488061" y="59435"/>
                  </a:lnTo>
                  <a:lnTo>
                    <a:pt x="488061" y="39623"/>
                  </a:lnTo>
                  <a:close/>
                </a:path>
                <a:path w="607060" h="989330">
                  <a:moveTo>
                    <a:pt x="303845" y="909573"/>
                  </a:moveTo>
                  <a:lnTo>
                    <a:pt x="248412" y="909573"/>
                  </a:lnTo>
                  <a:lnTo>
                    <a:pt x="248412" y="949197"/>
                  </a:lnTo>
                  <a:lnTo>
                    <a:pt x="303836" y="949197"/>
                  </a:lnTo>
                  <a:lnTo>
                    <a:pt x="307847" y="929385"/>
                  </a:lnTo>
                  <a:lnTo>
                    <a:pt x="303845" y="909573"/>
                  </a:lnTo>
                  <a:close/>
                </a:path>
                <a:path w="607060" h="989330">
                  <a:moveTo>
                    <a:pt x="39623" y="909573"/>
                  </a:moveTo>
                  <a:lnTo>
                    <a:pt x="19812" y="909573"/>
                  </a:lnTo>
                  <a:lnTo>
                    <a:pt x="39623" y="929385"/>
                  </a:lnTo>
                  <a:lnTo>
                    <a:pt x="39623" y="909573"/>
                  </a:lnTo>
                  <a:close/>
                </a:path>
                <a:path w="607060" h="989330">
                  <a:moveTo>
                    <a:pt x="192978" y="909573"/>
                  </a:moveTo>
                  <a:lnTo>
                    <a:pt x="39623" y="909573"/>
                  </a:lnTo>
                  <a:lnTo>
                    <a:pt x="39623" y="929385"/>
                  </a:lnTo>
                  <a:lnTo>
                    <a:pt x="188975" y="929385"/>
                  </a:lnTo>
                  <a:lnTo>
                    <a:pt x="192978" y="909573"/>
                  </a:lnTo>
                  <a:close/>
                </a:path>
                <a:path w="607060" h="989330">
                  <a:moveTo>
                    <a:pt x="488061" y="0"/>
                  </a:moveTo>
                  <a:lnTo>
                    <a:pt x="488061" y="118871"/>
                  </a:lnTo>
                  <a:lnTo>
                    <a:pt x="567308" y="79247"/>
                  </a:lnTo>
                  <a:lnTo>
                    <a:pt x="507873" y="79247"/>
                  </a:lnTo>
                  <a:lnTo>
                    <a:pt x="507873" y="39623"/>
                  </a:lnTo>
                  <a:lnTo>
                    <a:pt x="567308" y="39623"/>
                  </a:lnTo>
                  <a:lnTo>
                    <a:pt x="488061" y="0"/>
                  </a:lnTo>
                  <a:close/>
                </a:path>
                <a:path w="607060" h="989330">
                  <a:moveTo>
                    <a:pt x="39623" y="59435"/>
                  </a:moveTo>
                  <a:lnTo>
                    <a:pt x="19812" y="79247"/>
                  </a:lnTo>
                  <a:lnTo>
                    <a:pt x="39623" y="79247"/>
                  </a:lnTo>
                  <a:lnTo>
                    <a:pt x="39623" y="59435"/>
                  </a:lnTo>
                  <a:close/>
                </a:path>
                <a:path w="607060" h="989330">
                  <a:moveTo>
                    <a:pt x="488061" y="59435"/>
                  </a:moveTo>
                  <a:lnTo>
                    <a:pt x="39623" y="59435"/>
                  </a:lnTo>
                  <a:lnTo>
                    <a:pt x="39623" y="79247"/>
                  </a:lnTo>
                  <a:lnTo>
                    <a:pt x="488061" y="79247"/>
                  </a:lnTo>
                  <a:lnTo>
                    <a:pt x="488061" y="59435"/>
                  </a:lnTo>
                  <a:close/>
                </a:path>
                <a:path w="607060" h="989330">
                  <a:moveTo>
                    <a:pt x="567308" y="39623"/>
                  </a:moveTo>
                  <a:lnTo>
                    <a:pt x="507873" y="39623"/>
                  </a:lnTo>
                  <a:lnTo>
                    <a:pt x="507873" y="79247"/>
                  </a:lnTo>
                  <a:lnTo>
                    <a:pt x="567308" y="79247"/>
                  </a:lnTo>
                  <a:lnTo>
                    <a:pt x="606932" y="59435"/>
                  </a:lnTo>
                  <a:lnTo>
                    <a:pt x="567308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12919" y="493166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262632" y="1473200"/>
            <a:ext cx="2730500" cy="81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6210">
              <a:lnSpc>
                <a:spcPct val="100000"/>
              </a:lnSpc>
              <a:spcBef>
                <a:spcPts val="100"/>
              </a:spcBef>
              <a:tabLst>
                <a:tab pos="673100" algn="l"/>
                <a:tab pos="1207770" algn="l"/>
                <a:tab pos="1718945" algn="l"/>
                <a:tab pos="2254250" algn="l"/>
              </a:tabLst>
            </a:pPr>
            <a:r>
              <a:rPr dirty="0" sz="1800">
                <a:latin typeface="Calibri"/>
                <a:cs typeface="Calibri"/>
              </a:rPr>
              <a:t>a	b	c	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bergeser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z="1800" spc="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ke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kanan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40407" y="1058925"/>
            <a:ext cx="8787765" cy="3263265"/>
            <a:chOff x="1740407" y="1058925"/>
            <a:chExt cx="8787765" cy="3263265"/>
          </a:xfrm>
        </p:grpSpPr>
        <p:sp>
          <p:nvSpPr>
            <p:cNvPr id="23" name="object 23"/>
            <p:cNvSpPr/>
            <p:nvPr/>
          </p:nvSpPr>
          <p:spPr>
            <a:xfrm>
              <a:off x="1754123" y="1394459"/>
              <a:ext cx="433070" cy="515620"/>
            </a:xfrm>
            <a:custGeom>
              <a:avLst/>
              <a:gdLst/>
              <a:ahLst/>
              <a:cxnLst/>
              <a:rect l="l" t="t" r="r" b="b"/>
              <a:pathLst>
                <a:path w="433069" h="515619">
                  <a:moveTo>
                    <a:pt x="0" y="257555"/>
                  </a:moveTo>
                  <a:lnTo>
                    <a:pt x="4397" y="205650"/>
                  </a:lnTo>
                  <a:lnTo>
                    <a:pt x="17008" y="157305"/>
                  </a:lnTo>
                  <a:lnTo>
                    <a:pt x="36962" y="113555"/>
                  </a:lnTo>
                  <a:lnTo>
                    <a:pt x="63388" y="75437"/>
                  </a:lnTo>
                  <a:lnTo>
                    <a:pt x="95417" y="43987"/>
                  </a:lnTo>
                  <a:lnTo>
                    <a:pt x="132177" y="20240"/>
                  </a:lnTo>
                  <a:lnTo>
                    <a:pt x="172797" y="5232"/>
                  </a:lnTo>
                  <a:lnTo>
                    <a:pt x="216407" y="0"/>
                  </a:lnTo>
                  <a:lnTo>
                    <a:pt x="260018" y="5232"/>
                  </a:lnTo>
                  <a:lnTo>
                    <a:pt x="300638" y="20240"/>
                  </a:lnTo>
                  <a:lnTo>
                    <a:pt x="337398" y="43987"/>
                  </a:lnTo>
                  <a:lnTo>
                    <a:pt x="369427" y="75437"/>
                  </a:lnTo>
                  <a:lnTo>
                    <a:pt x="395853" y="113555"/>
                  </a:lnTo>
                  <a:lnTo>
                    <a:pt x="415807" y="157305"/>
                  </a:lnTo>
                  <a:lnTo>
                    <a:pt x="428418" y="205650"/>
                  </a:lnTo>
                  <a:lnTo>
                    <a:pt x="432815" y="257555"/>
                  </a:lnTo>
                  <a:lnTo>
                    <a:pt x="428418" y="309461"/>
                  </a:lnTo>
                  <a:lnTo>
                    <a:pt x="415807" y="357806"/>
                  </a:lnTo>
                  <a:lnTo>
                    <a:pt x="395853" y="401556"/>
                  </a:lnTo>
                  <a:lnTo>
                    <a:pt x="369427" y="439674"/>
                  </a:lnTo>
                  <a:lnTo>
                    <a:pt x="337398" y="471124"/>
                  </a:lnTo>
                  <a:lnTo>
                    <a:pt x="300638" y="494871"/>
                  </a:lnTo>
                  <a:lnTo>
                    <a:pt x="260018" y="509879"/>
                  </a:lnTo>
                  <a:lnTo>
                    <a:pt x="216407" y="515112"/>
                  </a:lnTo>
                  <a:lnTo>
                    <a:pt x="172797" y="509879"/>
                  </a:lnTo>
                  <a:lnTo>
                    <a:pt x="132177" y="494871"/>
                  </a:lnTo>
                  <a:lnTo>
                    <a:pt x="95417" y="471124"/>
                  </a:lnTo>
                  <a:lnTo>
                    <a:pt x="63388" y="439673"/>
                  </a:lnTo>
                  <a:lnTo>
                    <a:pt x="36962" y="401556"/>
                  </a:lnTo>
                  <a:lnTo>
                    <a:pt x="17008" y="357806"/>
                  </a:lnTo>
                  <a:lnTo>
                    <a:pt x="4397" y="309461"/>
                  </a:lnTo>
                  <a:lnTo>
                    <a:pt x="0" y="257555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714243" y="1644395"/>
              <a:ext cx="6830695" cy="2664460"/>
            </a:xfrm>
            <a:custGeom>
              <a:avLst/>
              <a:gdLst/>
              <a:ahLst/>
              <a:cxnLst/>
              <a:rect l="l" t="t" r="r" b="b"/>
              <a:pathLst>
                <a:path w="6830695" h="2664460">
                  <a:moveTo>
                    <a:pt x="0" y="2321052"/>
                  </a:moveTo>
                  <a:lnTo>
                    <a:pt x="3430" y="2265437"/>
                  </a:lnTo>
                  <a:lnTo>
                    <a:pt x="13362" y="2212677"/>
                  </a:lnTo>
                  <a:lnTo>
                    <a:pt x="29256" y="2163479"/>
                  </a:lnTo>
                  <a:lnTo>
                    <a:pt x="50572" y="2118548"/>
                  </a:lnTo>
                  <a:lnTo>
                    <a:pt x="76771" y="2078593"/>
                  </a:lnTo>
                  <a:lnTo>
                    <a:pt x="107313" y="2044317"/>
                  </a:lnTo>
                  <a:lnTo>
                    <a:pt x="141660" y="2016429"/>
                  </a:lnTo>
                  <a:lnTo>
                    <a:pt x="179271" y="1995635"/>
                  </a:lnTo>
                  <a:lnTo>
                    <a:pt x="219606" y="1982640"/>
                  </a:lnTo>
                  <a:lnTo>
                    <a:pt x="262128" y="1978152"/>
                  </a:lnTo>
                  <a:lnTo>
                    <a:pt x="304649" y="1982640"/>
                  </a:lnTo>
                  <a:lnTo>
                    <a:pt x="344984" y="1995635"/>
                  </a:lnTo>
                  <a:lnTo>
                    <a:pt x="382595" y="2016429"/>
                  </a:lnTo>
                  <a:lnTo>
                    <a:pt x="416942" y="2044317"/>
                  </a:lnTo>
                  <a:lnTo>
                    <a:pt x="447484" y="2078593"/>
                  </a:lnTo>
                  <a:lnTo>
                    <a:pt x="473683" y="2118548"/>
                  </a:lnTo>
                  <a:lnTo>
                    <a:pt x="494999" y="2163479"/>
                  </a:lnTo>
                  <a:lnTo>
                    <a:pt x="510893" y="2212677"/>
                  </a:lnTo>
                  <a:lnTo>
                    <a:pt x="520825" y="2265437"/>
                  </a:lnTo>
                  <a:lnTo>
                    <a:pt x="524256" y="2321052"/>
                  </a:lnTo>
                  <a:lnTo>
                    <a:pt x="520825" y="2376666"/>
                  </a:lnTo>
                  <a:lnTo>
                    <a:pt x="510893" y="2429426"/>
                  </a:lnTo>
                  <a:lnTo>
                    <a:pt x="494999" y="2478624"/>
                  </a:lnTo>
                  <a:lnTo>
                    <a:pt x="473683" y="2523555"/>
                  </a:lnTo>
                  <a:lnTo>
                    <a:pt x="447484" y="2563510"/>
                  </a:lnTo>
                  <a:lnTo>
                    <a:pt x="416942" y="2597786"/>
                  </a:lnTo>
                  <a:lnTo>
                    <a:pt x="382595" y="2625674"/>
                  </a:lnTo>
                  <a:lnTo>
                    <a:pt x="344984" y="2646468"/>
                  </a:lnTo>
                  <a:lnTo>
                    <a:pt x="304649" y="2659463"/>
                  </a:lnTo>
                  <a:lnTo>
                    <a:pt x="262128" y="2663952"/>
                  </a:lnTo>
                  <a:lnTo>
                    <a:pt x="219606" y="2659463"/>
                  </a:lnTo>
                  <a:lnTo>
                    <a:pt x="179271" y="2646468"/>
                  </a:lnTo>
                  <a:lnTo>
                    <a:pt x="141660" y="2625674"/>
                  </a:lnTo>
                  <a:lnTo>
                    <a:pt x="107313" y="2597786"/>
                  </a:lnTo>
                  <a:lnTo>
                    <a:pt x="76771" y="2563510"/>
                  </a:lnTo>
                  <a:lnTo>
                    <a:pt x="50572" y="2523555"/>
                  </a:lnTo>
                  <a:lnTo>
                    <a:pt x="29256" y="2478624"/>
                  </a:lnTo>
                  <a:lnTo>
                    <a:pt x="13362" y="2429426"/>
                  </a:lnTo>
                  <a:lnTo>
                    <a:pt x="3430" y="2376666"/>
                  </a:lnTo>
                  <a:lnTo>
                    <a:pt x="0" y="2321052"/>
                  </a:lnTo>
                  <a:close/>
                </a:path>
                <a:path w="6830695" h="2664460">
                  <a:moveTo>
                    <a:pt x="6394704" y="257555"/>
                  </a:moveTo>
                  <a:lnTo>
                    <a:pt x="6399130" y="205650"/>
                  </a:lnTo>
                  <a:lnTo>
                    <a:pt x="6411825" y="157305"/>
                  </a:lnTo>
                  <a:lnTo>
                    <a:pt x="6431914" y="113555"/>
                  </a:lnTo>
                  <a:lnTo>
                    <a:pt x="6458521" y="75437"/>
                  </a:lnTo>
                  <a:lnTo>
                    <a:pt x="6490772" y="43987"/>
                  </a:lnTo>
                  <a:lnTo>
                    <a:pt x="6527792" y="20240"/>
                  </a:lnTo>
                  <a:lnTo>
                    <a:pt x="6568704" y="5232"/>
                  </a:lnTo>
                  <a:lnTo>
                    <a:pt x="6612635" y="0"/>
                  </a:lnTo>
                  <a:lnTo>
                    <a:pt x="6656567" y="5232"/>
                  </a:lnTo>
                  <a:lnTo>
                    <a:pt x="6697479" y="20240"/>
                  </a:lnTo>
                  <a:lnTo>
                    <a:pt x="6734499" y="43987"/>
                  </a:lnTo>
                  <a:lnTo>
                    <a:pt x="6766750" y="75437"/>
                  </a:lnTo>
                  <a:lnTo>
                    <a:pt x="6793357" y="113555"/>
                  </a:lnTo>
                  <a:lnTo>
                    <a:pt x="6813446" y="157305"/>
                  </a:lnTo>
                  <a:lnTo>
                    <a:pt x="6826141" y="205650"/>
                  </a:lnTo>
                  <a:lnTo>
                    <a:pt x="6830567" y="257555"/>
                  </a:lnTo>
                  <a:lnTo>
                    <a:pt x="6826141" y="309461"/>
                  </a:lnTo>
                  <a:lnTo>
                    <a:pt x="6813446" y="357806"/>
                  </a:lnTo>
                  <a:lnTo>
                    <a:pt x="6793357" y="401556"/>
                  </a:lnTo>
                  <a:lnTo>
                    <a:pt x="6766750" y="439674"/>
                  </a:lnTo>
                  <a:lnTo>
                    <a:pt x="6734499" y="471124"/>
                  </a:lnTo>
                  <a:lnTo>
                    <a:pt x="6697479" y="494871"/>
                  </a:lnTo>
                  <a:lnTo>
                    <a:pt x="6656567" y="509879"/>
                  </a:lnTo>
                  <a:lnTo>
                    <a:pt x="6612635" y="515112"/>
                  </a:lnTo>
                  <a:lnTo>
                    <a:pt x="6568704" y="509879"/>
                  </a:lnTo>
                  <a:lnTo>
                    <a:pt x="6527792" y="494871"/>
                  </a:lnTo>
                  <a:lnTo>
                    <a:pt x="6490772" y="471124"/>
                  </a:lnTo>
                  <a:lnTo>
                    <a:pt x="6458521" y="439673"/>
                  </a:lnTo>
                  <a:lnTo>
                    <a:pt x="6431914" y="401556"/>
                  </a:lnTo>
                  <a:lnTo>
                    <a:pt x="6411825" y="357806"/>
                  </a:lnTo>
                  <a:lnTo>
                    <a:pt x="6399130" y="309461"/>
                  </a:lnTo>
                  <a:lnTo>
                    <a:pt x="6394704" y="257555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238499" y="1844039"/>
              <a:ext cx="5872480" cy="2182495"/>
            </a:xfrm>
            <a:custGeom>
              <a:avLst/>
              <a:gdLst/>
              <a:ahLst/>
              <a:cxnLst/>
              <a:rect l="l" t="t" r="r" b="b"/>
              <a:pathLst>
                <a:path w="5872480" h="2182495">
                  <a:moveTo>
                    <a:pt x="118872" y="2063115"/>
                  </a:moveTo>
                  <a:lnTo>
                    <a:pt x="0" y="2122551"/>
                  </a:lnTo>
                  <a:lnTo>
                    <a:pt x="118872" y="2181987"/>
                  </a:lnTo>
                  <a:lnTo>
                    <a:pt x="118872" y="2142363"/>
                  </a:lnTo>
                  <a:lnTo>
                    <a:pt x="99060" y="2142363"/>
                  </a:lnTo>
                  <a:lnTo>
                    <a:pt x="99060" y="2102739"/>
                  </a:lnTo>
                  <a:lnTo>
                    <a:pt x="118872" y="2102739"/>
                  </a:lnTo>
                  <a:lnTo>
                    <a:pt x="118872" y="2063115"/>
                  </a:lnTo>
                  <a:close/>
                </a:path>
                <a:path w="5872480" h="2182495">
                  <a:moveTo>
                    <a:pt x="118872" y="2102739"/>
                  </a:moveTo>
                  <a:lnTo>
                    <a:pt x="99060" y="2102739"/>
                  </a:lnTo>
                  <a:lnTo>
                    <a:pt x="99060" y="2142363"/>
                  </a:lnTo>
                  <a:lnTo>
                    <a:pt x="118872" y="2142363"/>
                  </a:lnTo>
                  <a:lnTo>
                    <a:pt x="118872" y="2102739"/>
                  </a:lnTo>
                  <a:close/>
                </a:path>
                <a:path w="5872480" h="2182495">
                  <a:moveTo>
                    <a:pt x="3250184" y="2102739"/>
                  </a:moveTo>
                  <a:lnTo>
                    <a:pt x="118872" y="2102739"/>
                  </a:lnTo>
                  <a:lnTo>
                    <a:pt x="118872" y="2142363"/>
                  </a:lnTo>
                  <a:lnTo>
                    <a:pt x="3289807" y="2142363"/>
                  </a:lnTo>
                  <a:lnTo>
                    <a:pt x="3289807" y="2122551"/>
                  </a:lnTo>
                  <a:lnTo>
                    <a:pt x="3250184" y="2122551"/>
                  </a:lnTo>
                  <a:lnTo>
                    <a:pt x="3250184" y="2102739"/>
                  </a:lnTo>
                  <a:close/>
                </a:path>
                <a:path w="5872480" h="2182495">
                  <a:moveTo>
                    <a:pt x="5753481" y="39624"/>
                  </a:moveTo>
                  <a:lnTo>
                    <a:pt x="3250184" y="39624"/>
                  </a:lnTo>
                  <a:lnTo>
                    <a:pt x="3250184" y="2122551"/>
                  </a:lnTo>
                  <a:lnTo>
                    <a:pt x="3269996" y="2102739"/>
                  </a:lnTo>
                  <a:lnTo>
                    <a:pt x="3289807" y="2102739"/>
                  </a:lnTo>
                  <a:lnTo>
                    <a:pt x="3289807" y="79248"/>
                  </a:lnTo>
                  <a:lnTo>
                    <a:pt x="3269996" y="79248"/>
                  </a:lnTo>
                  <a:lnTo>
                    <a:pt x="3289807" y="59436"/>
                  </a:lnTo>
                  <a:lnTo>
                    <a:pt x="5753481" y="59436"/>
                  </a:lnTo>
                  <a:lnTo>
                    <a:pt x="5753481" y="39624"/>
                  </a:lnTo>
                  <a:close/>
                </a:path>
                <a:path w="5872480" h="2182495">
                  <a:moveTo>
                    <a:pt x="3289807" y="2102739"/>
                  </a:moveTo>
                  <a:lnTo>
                    <a:pt x="3269996" y="2102739"/>
                  </a:lnTo>
                  <a:lnTo>
                    <a:pt x="3250184" y="2122551"/>
                  </a:lnTo>
                  <a:lnTo>
                    <a:pt x="3289807" y="2122551"/>
                  </a:lnTo>
                  <a:lnTo>
                    <a:pt x="3289807" y="2102739"/>
                  </a:lnTo>
                  <a:close/>
                </a:path>
                <a:path w="5872480" h="2182495">
                  <a:moveTo>
                    <a:pt x="5753481" y="0"/>
                  </a:moveTo>
                  <a:lnTo>
                    <a:pt x="5753481" y="118872"/>
                  </a:lnTo>
                  <a:lnTo>
                    <a:pt x="5832729" y="79248"/>
                  </a:lnTo>
                  <a:lnTo>
                    <a:pt x="5773293" y="79248"/>
                  </a:lnTo>
                  <a:lnTo>
                    <a:pt x="5773293" y="39624"/>
                  </a:lnTo>
                  <a:lnTo>
                    <a:pt x="5832729" y="39624"/>
                  </a:lnTo>
                  <a:lnTo>
                    <a:pt x="5753481" y="0"/>
                  </a:lnTo>
                  <a:close/>
                </a:path>
                <a:path w="5872480" h="2182495">
                  <a:moveTo>
                    <a:pt x="3289807" y="59436"/>
                  </a:moveTo>
                  <a:lnTo>
                    <a:pt x="3269996" y="79248"/>
                  </a:lnTo>
                  <a:lnTo>
                    <a:pt x="3289807" y="79248"/>
                  </a:lnTo>
                  <a:lnTo>
                    <a:pt x="3289807" y="59436"/>
                  </a:lnTo>
                  <a:close/>
                </a:path>
                <a:path w="5872480" h="2182495">
                  <a:moveTo>
                    <a:pt x="5753481" y="59436"/>
                  </a:moveTo>
                  <a:lnTo>
                    <a:pt x="3289807" y="59436"/>
                  </a:lnTo>
                  <a:lnTo>
                    <a:pt x="3289807" y="79248"/>
                  </a:lnTo>
                  <a:lnTo>
                    <a:pt x="5753481" y="79248"/>
                  </a:lnTo>
                  <a:lnTo>
                    <a:pt x="5753481" y="59436"/>
                  </a:lnTo>
                  <a:close/>
                </a:path>
                <a:path w="5872480" h="2182495">
                  <a:moveTo>
                    <a:pt x="5832729" y="39624"/>
                  </a:moveTo>
                  <a:lnTo>
                    <a:pt x="5773293" y="39624"/>
                  </a:lnTo>
                  <a:lnTo>
                    <a:pt x="5773293" y="79248"/>
                  </a:lnTo>
                  <a:lnTo>
                    <a:pt x="5832729" y="79248"/>
                  </a:lnTo>
                  <a:lnTo>
                    <a:pt x="5872353" y="59436"/>
                  </a:lnTo>
                  <a:lnTo>
                    <a:pt x="5832729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078212" y="1653539"/>
              <a:ext cx="436245" cy="512445"/>
            </a:xfrm>
            <a:custGeom>
              <a:avLst/>
              <a:gdLst/>
              <a:ahLst/>
              <a:cxnLst/>
              <a:rect l="l" t="t" r="r" b="b"/>
              <a:pathLst>
                <a:path w="436245" h="512444">
                  <a:moveTo>
                    <a:pt x="0" y="256032"/>
                  </a:moveTo>
                  <a:lnTo>
                    <a:pt x="4426" y="204447"/>
                  </a:lnTo>
                  <a:lnTo>
                    <a:pt x="17121" y="156394"/>
                  </a:lnTo>
                  <a:lnTo>
                    <a:pt x="37210" y="112904"/>
                  </a:lnTo>
                  <a:lnTo>
                    <a:pt x="63817" y="75009"/>
                  </a:lnTo>
                  <a:lnTo>
                    <a:pt x="96068" y="43739"/>
                  </a:lnTo>
                  <a:lnTo>
                    <a:pt x="133088" y="20127"/>
                  </a:lnTo>
                  <a:lnTo>
                    <a:pt x="174000" y="5203"/>
                  </a:lnTo>
                  <a:lnTo>
                    <a:pt x="217932" y="0"/>
                  </a:lnTo>
                  <a:lnTo>
                    <a:pt x="261863" y="5203"/>
                  </a:lnTo>
                  <a:lnTo>
                    <a:pt x="302775" y="20127"/>
                  </a:lnTo>
                  <a:lnTo>
                    <a:pt x="339795" y="43739"/>
                  </a:lnTo>
                  <a:lnTo>
                    <a:pt x="372046" y="75009"/>
                  </a:lnTo>
                  <a:lnTo>
                    <a:pt x="398653" y="112904"/>
                  </a:lnTo>
                  <a:lnTo>
                    <a:pt x="418742" y="156394"/>
                  </a:lnTo>
                  <a:lnTo>
                    <a:pt x="431437" y="204447"/>
                  </a:lnTo>
                  <a:lnTo>
                    <a:pt x="435864" y="256032"/>
                  </a:lnTo>
                  <a:lnTo>
                    <a:pt x="431437" y="307616"/>
                  </a:lnTo>
                  <a:lnTo>
                    <a:pt x="418742" y="355669"/>
                  </a:lnTo>
                  <a:lnTo>
                    <a:pt x="398653" y="399159"/>
                  </a:lnTo>
                  <a:lnTo>
                    <a:pt x="372046" y="437054"/>
                  </a:lnTo>
                  <a:lnTo>
                    <a:pt x="339795" y="468324"/>
                  </a:lnTo>
                  <a:lnTo>
                    <a:pt x="302775" y="491936"/>
                  </a:lnTo>
                  <a:lnTo>
                    <a:pt x="261863" y="506860"/>
                  </a:lnTo>
                  <a:lnTo>
                    <a:pt x="217932" y="512063"/>
                  </a:lnTo>
                  <a:lnTo>
                    <a:pt x="174000" y="506860"/>
                  </a:lnTo>
                  <a:lnTo>
                    <a:pt x="133088" y="491936"/>
                  </a:lnTo>
                  <a:lnTo>
                    <a:pt x="96068" y="468324"/>
                  </a:lnTo>
                  <a:lnTo>
                    <a:pt x="63817" y="437054"/>
                  </a:lnTo>
                  <a:lnTo>
                    <a:pt x="37210" y="399159"/>
                  </a:lnTo>
                  <a:lnTo>
                    <a:pt x="17121" y="355669"/>
                  </a:lnTo>
                  <a:lnTo>
                    <a:pt x="4426" y="307616"/>
                  </a:lnTo>
                  <a:lnTo>
                    <a:pt x="0" y="256032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911095" y="1058925"/>
              <a:ext cx="8445500" cy="593090"/>
            </a:xfrm>
            <a:custGeom>
              <a:avLst/>
              <a:gdLst/>
              <a:ahLst/>
              <a:cxnLst/>
              <a:rect l="l" t="t" r="r" b="b"/>
              <a:pathLst>
                <a:path w="8445500" h="593089">
                  <a:moveTo>
                    <a:pt x="8365744" y="474218"/>
                  </a:moveTo>
                  <a:lnTo>
                    <a:pt x="8326120" y="474218"/>
                  </a:lnTo>
                  <a:lnTo>
                    <a:pt x="8385556" y="593089"/>
                  </a:lnTo>
                  <a:lnTo>
                    <a:pt x="8435086" y="494029"/>
                  </a:lnTo>
                  <a:lnTo>
                    <a:pt x="8365744" y="494029"/>
                  </a:lnTo>
                  <a:lnTo>
                    <a:pt x="8365744" y="474218"/>
                  </a:lnTo>
                  <a:close/>
                </a:path>
                <a:path w="8445500" h="593089">
                  <a:moveTo>
                    <a:pt x="8365744" y="19812"/>
                  </a:moveTo>
                  <a:lnTo>
                    <a:pt x="8365744" y="494029"/>
                  </a:lnTo>
                  <a:lnTo>
                    <a:pt x="8405368" y="494029"/>
                  </a:lnTo>
                  <a:lnTo>
                    <a:pt x="8405368" y="39624"/>
                  </a:lnTo>
                  <a:lnTo>
                    <a:pt x="8385556" y="39624"/>
                  </a:lnTo>
                  <a:lnTo>
                    <a:pt x="8365744" y="19812"/>
                  </a:lnTo>
                  <a:close/>
                </a:path>
                <a:path w="8445500" h="593089">
                  <a:moveTo>
                    <a:pt x="8444992" y="474218"/>
                  </a:moveTo>
                  <a:lnTo>
                    <a:pt x="8405368" y="474218"/>
                  </a:lnTo>
                  <a:lnTo>
                    <a:pt x="8405368" y="494029"/>
                  </a:lnTo>
                  <a:lnTo>
                    <a:pt x="8435086" y="494029"/>
                  </a:lnTo>
                  <a:lnTo>
                    <a:pt x="8444992" y="474218"/>
                  </a:lnTo>
                  <a:close/>
                </a:path>
                <a:path w="8445500" h="593089">
                  <a:moveTo>
                    <a:pt x="39624" y="216662"/>
                  </a:moveTo>
                  <a:lnTo>
                    <a:pt x="0" y="216662"/>
                  </a:lnTo>
                  <a:lnTo>
                    <a:pt x="59436" y="335534"/>
                  </a:lnTo>
                  <a:lnTo>
                    <a:pt x="108966" y="236474"/>
                  </a:lnTo>
                  <a:lnTo>
                    <a:pt x="39624" y="236474"/>
                  </a:lnTo>
                  <a:lnTo>
                    <a:pt x="39624" y="216662"/>
                  </a:lnTo>
                  <a:close/>
                </a:path>
                <a:path w="8445500" h="593089">
                  <a:moveTo>
                    <a:pt x="8405368" y="0"/>
                  </a:moveTo>
                  <a:lnTo>
                    <a:pt x="39624" y="0"/>
                  </a:lnTo>
                  <a:lnTo>
                    <a:pt x="39624" y="236474"/>
                  </a:lnTo>
                  <a:lnTo>
                    <a:pt x="79248" y="236474"/>
                  </a:lnTo>
                  <a:lnTo>
                    <a:pt x="79248" y="39624"/>
                  </a:lnTo>
                  <a:lnTo>
                    <a:pt x="59436" y="39624"/>
                  </a:lnTo>
                  <a:lnTo>
                    <a:pt x="79248" y="19812"/>
                  </a:lnTo>
                  <a:lnTo>
                    <a:pt x="8405368" y="19812"/>
                  </a:lnTo>
                  <a:lnTo>
                    <a:pt x="8405368" y="0"/>
                  </a:lnTo>
                  <a:close/>
                </a:path>
                <a:path w="8445500" h="593089">
                  <a:moveTo>
                    <a:pt x="118872" y="216662"/>
                  </a:moveTo>
                  <a:lnTo>
                    <a:pt x="79248" y="216662"/>
                  </a:lnTo>
                  <a:lnTo>
                    <a:pt x="79248" y="236474"/>
                  </a:lnTo>
                  <a:lnTo>
                    <a:pt x="108966" y="236474"/>
                  </a:lnTo>
                  <a:lnTo>
                    <a:pt x="118872" y="216662"/>
                  </a:lnTo>
                  <a:close/>
                </a:path>
                <a:path w="8445500" h="593089">
                  <a:moveTo>
                    <a:pt x="79248" y="19812"/>
                  </a:moveTo>
                  <a:lnTo>
                    <a:pt x="59436" y="39624"/>
                  </a:lnTo>
                  <a:lnTo>
                    <a:pt x="79248" y="39624"/>
                  </a:lnTo>
                  <a:lnTo>
                    <a:pt x="79248" y="19812"/>
                  </a:lnTo>
                  <a:close/>
                </a:path>
                <a:path w="8445500" h="593089">
                  <a:moveTo>
                    <a:pt x="8365744" y="19812"/>
                  </a:moveTo>
                  <a:lnTo>
                    <a:pt x="79248" y="19812"/>
                  </a:lnTo>
                  <a:lnTo>
                    <a:pt x="79248" y="39624"/>
                  </a:lnTo>
                  <a:lnTo>
                    <a:pt x="8365744" y="39624"/>
                  </a:lnTo>
                  <a:lnTo>
                    <a:pt x="8365744" y="19812"/>
                  </a:lnTo>
                  <a:close/>
                </a:path>
                <a:path w="8445500" h="593089">
                  <a:moveTo>
                    <a:pt x="8405368" y="19812"/>
                  </a:moveTo>
                  <a:lnTo>
                    <a:pt x="8365744" y="19812"/>
                  </a:lnTo>
                  <a:lnTo>
                    <a:pt x="8385556" y="39624"/>
                  </a:lnTo>
                  <a:lnTo>
                    <a:pt x="8405368" y="39624"/>
                  </a:lnTo>
                  <a:lnTo>
                    <a:pt x="8405368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398773" y="3612260"/>
            <a:ext cx="1454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mesin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824134" y="3612260"/>
            <a:ext cx="725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arang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970470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Kerja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Keadaan</a:t>
            </a:r>
            <a:r>
              <a:rPr dirty="0" sz="28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akhir</a:t>
            </a:r>
            <a:r>
              <a:rPr dirty="0" sz="280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setelah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eksekusi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(A,a,B,c,1)):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0"/>
              <a:t>(A,</a:t>
            </a:r>
            <a:r>
              <a:rPr dirty="0" spc="-50"/>
              <a:t> </a:t>
            </a:r>
            <a:r>
              <a:rPr dirty="0"/>
              <a:t>a,</a:t>
            </a:r>
            <a:r>
              <a:rPr dirty="0" spc="-25"/>
              <a:t> </a:t>
            </a:r>
            <a:r>
              <a:rPr dirty="0" spc="-20"/>
              <a:t>B,</a:t>
            </a:r>
            <a:r>
              <a:rPr dirty="0" spc="-30"/>
              <a:t> </a:t>
            </a:r>
            <a:r>
              <a:rPr dirty="0"/>
              <a:t>c,</a:t>
            </a:r>
            <a:r>
              <a:rPr dirty="0" spc="-45"/>
              <a:t> </a:t>
            </a:r>
            <a:r>
              <a:rPr dirty="0"/>
              <a:t>1)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15731" y="2127580"/>
            <a:ext cx="2763520" cy="30759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67383" y="1395983"/>
          <a:ext cx="3663950" cy="4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3239"/>
                <a:gridCol w="515620"/>
              </a:tblGrid>
              <a:tr h="472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167130" y="1901698"/>
            <a:ext cx="3637279" cy="3088640"/>
            <a:chOff x="1167130" y="1901698"/>
            <a:chExt cx="3637279" cy="3088640"/>
          </a:xfrm>
        </p:grpSpPr>
        <p:sp>
          <p:nvSpPr>
            <p:cNvPr id="8" name="object 8"/>
            <p:cNvSpPr/>
            <p:nvPr/>
          </p:nvSpPr>
          <p:spPr>
            <a:xfrm>
              <a:off x="1786128" y="1908048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20" y="0"/>
                  </a:moveTo>
                  <a:lnTo>
                    <a:pt x="0" y="160019"/>
                  </a:lnTo>
                  <a:lnTo>
                    <a:pt x="80010" y="160019"/>
                  </a:lnTo>
                  <a:lnTo>
                    <a:pt x="80010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40" y="160019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73480" y="1908048"/>
              <a:ext cx="3624579" cy="3075940"/>
            </a:xfrm>
            <a:custGeom>
              <a:avLst/>
              <a:gdLst/>
              <a:ahLst/>
              <a:cxnLst/>
              <a:rect l="l" t="t" r="r" b="b"/>
              <a:pathLst>
                <a:path w="3624579" h="3075940">
                  <a:moveTo>
                    <a:pt x="612647" y="160019"/>
                  </a:moveTo>
                  <a:lnTo>
                    <a:pt x="692657" y="160019"/>
                  </a:lnTo>
                  <a:lnTo>
                    <a:pt x="692657" y="387096"/>
                  </a:lnTo>
                  <a:lnTo>
                    <a:pt x="852677" y="387096"/>
                  </a:lnTo>
                  <a:lnTo>
                    <a:pt x="852677" y="160019"/>
                  </a:lnTo>
                  <a:lnTo>
                    <a:pt x="932688" y="160019"/>
                  </a:lnTo>
                  <a:lnTo>
                    <a:pt x="772668" y="0"/>
                  </a:lnTo>
                  <a:lnTo>
                    <a:pt x="612647" y="160019"/>
                  </a:lnTo>
                  <a:close/>
                </a:path>
                <a:path w="3624579" h="3075940">
                  <a:moveTo>
                    <a:pt x="0" y="3075432"/>
                  </a:moveTo>
                  <a:lnTo>
                    <a:pt x="3624072" y="3075432"/>
                  </a:lnTo>
                  <a:lnTo>
                    <a:pt x="3624072" y="1197864"/>
                  </a:lnTo>
                  <a:lnTo>
                    <a:pt x="0" y="1197864"/>
                  </a:lnTo>
                  <a:lnTo>
                    <a:pt x="0" y="30754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79575" y="3112007"/>
            <a:ext cx="3611879" cy="1819910"/>
          </a:xfrm>
          <a:prstGeom prst="rect">
            <a:avLst/>
          </a:prstGeom>
          <a:solidFill>
            <a:srgbClr val="4471C4"/>
          </a:solidFill>
        </p:spPr>
        <p:txBody>
          <a:bodyPr wrap="square" lIns="0" tIns="48133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379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82624" y="2008632"/>
            <a:ext cx="3398520" cy="3261360"/>
            <a:chOff x="1182624" y="2008632"/>
            <a:chExt cx="3398520" cy="3261360"/>
          </a:xfrm>
        </p:grpSpPr>
        <p:sp>
          <p:nvSpPr>
            <p:cNvPr id="12" name="object 12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82624" y="2008632"/>
              <a:ext cx="607060" cy="989330"/>
            </a:xfrm>
            <a:custGeom>
              <a:avLst/>
              <a:gdLst/>
              <a:ahLst/>
              <a:cxnLst/>
              <a:rect l="l" t="t" r="r" b="b"/>
              <a:pathLst>
                <a:path w="607060" h="989330">
                  <a:moveTo>
                    <a:pt x="248412" y="869950"/>
                  </a:moveTo>
                  <a:lnTo>
                    <a:pt x="225301" y="874611"/>
                  </a:lnTo>
                  <a:lnTo>
                    <a:pt x="206406" y="887333"/>
                  </a:lnTo>
                  <a:lnTo>
                    <a:pt x="193655" y="906222"/>
                  </a:lnTo>
                  <a:lnTo>
                    <a:pt x="188975" y="929385"/>
                  </a:lnTo>
                  <a:lnTo>
                    <a:pt x="193655" y="952496"/>
                  </a:lnTo>
                  <a:lnTo>
                    <a:pt x="206406" y="971391"/>
                  </a:lnTo>
                  <a:lnTo>
                    <a:pt x="225301" y="984142"/>
                  </a:lnTo>
                  <a:lnTo>
                    <a:pt x="248412" y="988821"/>
                  </a:lnTo>
                  <a:lnTo>
                    <a:pt x="271522" y="984142"/>
                  </a:lnTo>
                  <a:lnTo>
                    <a:pt x="290417" y="971391"/>
                  </a:lnTo>
                  <a:lnTo>
                    <a:pt x="303168" y="952496"/>
                  </a:lnTo>
                  <a:lnTo>
                    <a:pt x="303836" y="949197"/>
                  </a:lnTo>
                  <a:lnTo>
                    <a:pt x="248412" y="949197"/>
                  </a:lnTo>
                  <a:lnTo>
                    <a:pt x="248412" y="909573"/>
                  </a:lnTo>
                  <a:lnTo>
                    <a:pt x="303845" y="909573"/>
                  </a:lnTo>
                  <a:lnTo>
                    <a:pt x="303168" y="906222"/>
                  </a:lnTo>
                  <a:lnTo>
                    <a:pt x="290417" y="887333"/>
                  </a:lnTo>
                  <a:lnTo>
                    <a:pt x="271522" y="874611"/>
                  </a:lnTo>
                  <a:lnTo>
                    <a:pt x="248412" y="869950"/>
                  </a:lnTo>
                  <a:close/>
                </a:path>
                <a:path w="607060" h="989330">
                  <a:moveTo>
                    <a:pt x="488061" y="39623"/>
                  </a:moveTo>
                  <a:lnTo>
                    <a:pt x="0" y="39623"/>
                  </a:lnTo>
                  <a:lnTo>
                    <a:pt x="0" y="949197"/>
                  </a:lnTo>
                  <a:lnTo>
                    <a:pt x="192987" y="949197"/>
                  </a:lnTo>
                  <a:lnTo>
                    <a:pt x="188975" y="929385"/>
                  </a:lnTo>
                  <a:lnTo>
                    <a:pt x="39623" y="929385"/>
                  </a:lnTo>
                  <a:lnTo>
                    <a:pt x="19812" y="909573"/>
                  </a:lnTo>
                  <a:lnTo>
                    <a:pt x="39623" y="909573"/>
                  </a:lnTo>
                  <a:lnTo>
                    <a:pt x="39623" y="79247"/>
                  </a:lnTo>
                  <a:lnTo>
                    <a:pt x="19812" y="79247"/>
                  </a:lnTo>
                  <a:lnTo>
                    <a:pt x="39623" y="59435"/>
                  </a:lnTo>
                  <a:lnTo>
                    <a:pt x="488061" y="59435"/>
                  </a:lnTo>
                  <a:lnTo>
                    <a:pt x="488061" y="39623"/>
                  </a:lnTo>
                  <a:close/>
                </a:path>
                <a:path w="607060" h="989330">
                  <a:moveTo>
                    <a:pt x="303845" y="909573"/>
                  </a:moveTo>
                  <a:lnTo>
                    <a:pt x="248412" y="909573"/>
                  </a:lnTo>
                  <a:lnTo>
                    <a:pt x="248412" y="949197"/>
                  </a:lnTo>
                  <a:lnTo>
                    <a:pt x="303836" y="949197"/>
                  </a:lnTo>
                  <a:lnTo>
                    <a:pt x="307847" y="929385"/>
                  </a:lnTo>
                  <a:lnTo>
                    <a:pt x="303845" y="909573"/>
                  </a:lnTo>
                  <a:close/>
                </a:path>
                <a:path w="607060" h="989330">
                  <a:moveTo>
                    <a:pt x="39623" y="909573"/>
                  </a:moveTo>
                  <a:lnTo>
                    <a:pt x="19812" y="909573"/>
                  </a:lnTo>
                  <a:lnTo>
                    <a:pt x="39623" y="929385"/>
                  </a:lnTo>
                  <a:lnTo>
                    <a:pt x="39623" y="909573"/>
                  </a:lnTo>
                  <a:close/>
                </a:path>
                <a:path w="607060" h="989330">
                  <a:moveTo>
                    <a:pt x="192978" y="909573"/>
                  </a:moveTo>
                  <a:lnTo>
                    <a:pt x="39623" y="909573"/>
                  </a:lnTo>
                  <a:lnTo>
                    <a:pt x="39623" y="929385"/>
                  </a:lnTo>
                  <a:lnTo>
                    <a:pt x="188975" y="929385"/>
                  </a:lnTo>
                  <a:lnTo>
                    <a:pt x="192978" y="909573"/>
                  </a:lnTo>
                  <a:close/>
                </a:path>
                <a:path w="607060" h="989330">
                  <a:moveTo>
                    <a:pt x="488061" y="0"/>
                  </a:moveTo>
                  <a:lnTo>
                    <a:pt x="488061" y="118871"/>
                  </a:lnTo>
                  <a:lnTo>
                    <a:pt x="567308" y="79247"/>
                  </a:lnTo>
                  <a:lnTo>
                    <a:pt x="507873" y="79247"/>
                  </a:lnTo>
                  <a:lnTo>
                    <a:pt x="507873" y="39623"/>
                  </a:lnTo>
                  <a:lnTo>
                    <a:pt x="567308" y="39623"/>
                  </a:lnTo>
                  <a:lnTo>
                    <a:pt x="488061" y="0"/>
                  </a:lnTo>
                  <a:close/>
                </a:path>
                <a:path w="607060" h="989330">
                  <a:moveTo>
                    <a:pt x="39623" y="59435"/>
                  </a:moveTo>
                  <a:lnTo>
                    <a:pt x="19812" y="79247"/>
                  </a:lnTo>
                  <a:lnTo>
                    <a:pt x="39623" y="79247"/>
                  </a:lnTo>
                  <a:lnTo>
                    <a:pt x="39623" y="59435"/>
                  </a:lnTo>
                  <a:close/>
                </a:path>
                <a:path w="607060" h="989330">
                  <a:moveTo>
                    <a:pt x="488061" y="59435"/>
                  </a:moveTo>
                  <a:lnTo>
                    <a:pt x="39623" y="59435"/>
                  </a:lnTo>
                  <a:lnTo>
                    <a:pt x="39623" y="79247"/>
                  </a:lnTo>
                  <a:lnTo>
                    <a:pt x="488061" y="79247"/>
                  </a:lnTo>
                  <a:lnTo>
                    <a:pt x="488061" y="59435"/>
                  </a:lnTo>
                  <a:close/>
                </a:path>
                <a:path w="607060" h="989330">
                  <a:moveTo>
                    <a:pt x="567308" y="39623"/>
                  </a:moveTo>
                  <a:lnTo>
                    <a:pt x="507873" y="39623"/>
                  </a:lnTo>
                  <a:lnTo>
                    <a:pt x="507873" y="79247"/>
                  </a:lnTo>
                  <a:lnTo>
                    <a:pt x="567308" y="79247"/>
                  </a:lnTo>
                  <a:lnTo>
                    <a:pt x="606932" y="59435"/>
                  </a:lnTo>
                  <a:lnTo>
                    <a:pt x="567308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12919" y="493166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0"/>
            <a:ext cx="853503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Selanjutnya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cari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instruksi</a:t>
            </a:r>
            <a:r>
              <a:rPr dirty="0" sz="2800" spc="-55" b="1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statenya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inputnya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67383" y="1395983"/>
          <a:ext cx="2094230" cy="4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13715"/>
              </a:tblGrid>
              <a:tr h="472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264408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70" h="472439">
                <a:moveTo>
                  <a:pt x="0" y="472439"/>
                </a:moveTo>
                <a:lnTo>
                  <a:pt x="509015" y="472439"/>
                </a:lnTo>
                <a:lnTo>
                  <a:pt x="509015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58336" y="1473200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88664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5" h="472439">
                <a:moveTo>
                  <a:pt x="0" y="472439"/>
                </a:moveTo>
                <a:lnTo>
                  <a:pt x="505967" y="472439"/>
                </a:lnTo>
                <a:lnTo>
                  <a:pt x="505967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969258" y="1473200"/>
            <a:ext cx="146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12920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5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504435" y="1473200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67130" y="1901698"/>
            <a:ext cx="3637279" cy="3088640"/>
            <a:chOff x="1167130" y="1901698"/>
            <a:chExt cx="3637279" cy="3088640"/>
          </a:xfrm>
        </p:grpSpPr>
        <p:sp>
          <p:nvSpPr>
            <p:cNvPr id="13" name="object 13"/>
            <p:cNvSpPr/>
            <p:nvPr/>
          </p:nvSpPr>
          <p:spPr>
            <a:xfrm>
              <a:off x="1786128" y="1908048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20" y="0"/>
                  </a:moveTo>
                  <a:lnTo>
                    <a:pt x="0" y="160019"/>
                  </a:lnTo>
                  <a:lnTo>
                    <a:pt x="80010" y="160019"/>
                  </a:lnTo>
                  <a:lnTo>
                    <a:pt x="80010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40" y="160019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86128" y="1908048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0" y="160019"/>
                  </a:moveTo>
                  <a:lnTo>
                    <a:pt x="80010" y="160019"/>
                  </a:lnTo>
                  <a:lnTo>
                    <a:pt x="80010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40" y="160019"/>
                  </a:lnTo>
                  <a:lnTo>
                    <a:pt x="160020" y="0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179575" y="3580333"/>
            <a:ext cx="3611879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12920" y="4931664"/>
            <a:ext cx="268605" cy="338455"/>
          </a:xfrm>
          <a:custGeom>
            <a:avLst/>
            <a:gdLst/>
            <a:ahLst/>
            <a:cxnLst/>
            <a:rect l="l" t="t" r="r" b="b"/>
            <a:pathLst>
              <a:path w="268604" h="338454">
                <a:moveTo>
                  <a:pt x="268224" y="0"/>
                </a:moveTo>
                <a:lnTo>
                  <a:pt x="0" y="0"/>
                </a:lnTo>
                <a:lnTo>
                  <a:pt x="0" y="338328"/>
                </a:lnTo>
                <a:lnTo>
                  <a:pt x="268224" y="338328"/>
                </a:lnTo>
                <a:lnTo>
                  <a:pt x="26822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1182624" y="18288"/>
            <a:ext cx="8239125" cy="4377055"/>
            <a:chOff x="1182624" y="18288"/>
            <a:chExt cx="8239125" cy="4377055"/>
          </a:xfrm>
        </p:grpSpPr>
        <p:sp>
          <p:nvSpPr>
            <p:cNvPr id="20" name="object 20"/>
            <p:cNvSpPr/>
            <p:nvPr/>
          </p:nvSpPr>
          <p:spPr>
            <a:xfrm>
              <a:off x="2714244" y="32004"/>
              <a:ext cx="4453255" cy="4349750"/>
            </a:xfrm>
            <a:custGeom>
              <a:avLst/>
              <a:gdLst/>
              <a:ahLst/>
              <a:cxnLst/>
              <a:rect l="l" t="t" r="r" b="b"/>
              <a:pathLst>
                <a:path w="4453255" h="4349750">
                  <a:moveTo>
                    <a:pt x="4148328" y="256031"/>
                  </a:moveTo>
                  <a:lnTo>
                    <a:pt x="4152351" y="197342"/>
                  </a:lnTo>
                  <a:lnTo>
                    <a:pt x="4163812" y="143458"/>
                  </a:lnTo>
                  <a:lnTo>
                    <a:pt x="4181798" y="95918"/>
                  </a:lnTo>
                  <a:lnTo>
                    <a:pt x="4205395" y="56263"/>
                  </a:lnTo>
                  <a:lnTo>
                    <a:pt x="4233691" y="26032"/>
                  </a:lnTo>
                  <a:lnTo>
                    <a:pt x="4300728" y="0"/>
                  </a:lnTo>
                  <a:lnTo>
                    <a:pt x="4335682" y="6764"/>
                  </a:lnTo>
                  <a:lnTo>
                    <a:pt x="4396060" y="56263"/>
                  </a:lnTo>
                  <a:lnTo>
                    <a:pt x="4419657" y="95918"/>
                  </a:lnTo>
                  <a:lnTo>
                    <a:pt x="4437643" y="143458"/>
                  </a:lnTo>
                  <a:lnTo>
                    <a:pt x="4449104" y="197342"/>
                  </a:lnTo>
                  <a:lnTo>
                    <a:pt x="4453128" y="256031"/>
                  </a:lnTo>
                  <a:lnTo>
                    <a:pt x="4449104" y="314721"/>
                  </a:lnTo>
                  <a:lnTo>
                    <a:pt x="4437643" y="368605"/>
                  </a:lnTo>
                  <a:lnTo>
                    <a:pt x="4419657" y="416145"/>
                  </a:lnTo>
                  <a:lnTo>
                    <a:pt x="4396060" y="455800"/>
                  </a:lnTo>
                  <a:lnTo>
                    <a:pt x="4367764" y="486031"/>
                  </a:lnTo>
                  <a:lnTo>
                    <a:pt x="4300728" y="512063"/>
                  </a:lnTo>
                  <a:lnTo>
                    <a:pt x="4265773" y="505299"/>
                  </a:lnTo>
                  <a:lnTo>
                    <a:pt x="4205395" y="455800"/>
                  </a:lnTo>
                  <a:lnTo>
                    <a:pt x="4181798" y="416145"/>
                  </a:lnTo>
                  <a:lnTo>
                    <a:pt x="4163812" y="368605"/>
                  </a:lnTo>
                  <a:lnTo>
                    <a:pt x="4152351" y="314721"/>
                  </a:lnTo>
                  <a:lnTo>
                    <a:pt x="4148328" y="256031"/>
                  </a:lnTo>
                  <a:close/>
                </a:path>
                <a:path w="4453255" h="4349750">
                  <a:moveTo>
                    <a:pt x="0" y="4006596"/>
                  </a:moveTo>
                  <a:lnTo>
                    <a:pt x="3430" y="3950981"/>
                  </a:lnTo>
                  <a:lnTo>
                    <a:pt x="13362" y="3898221"/>
                  </a:lnTo>
                  <a:lnTo>
                    <a:pt x="29256" y="3849023"/>
                  </a:lnTo>
                  <a:lnTo>
                    <a:pt x="50572" y="3804092"/>
                  </a:lnTo>
                  <a:lnTo>
                    <a:pt x="76771" y="3764137"/>
                  </a:lnTo>
                  <a:lnTo>
                    <a:pt x="107313" y="3729861"/>
                  </a:lnTo>
                  <a:lnTo>
                    <a:pt x="141660" y="3701973"/>
                  </a:lnTo>
                  <a:lnTo>
                    <a:pt x="179271" y="3681179"/>
                  </a:lnTo>
                  <a:lnTo>
                    <a:pt x="219606" y="3668184"/>
                  </a:lnTo>
                  <a:lnTo>
                    <a:pt x="262128" y="3663696"/>
                  </a:lnTo>
                  <a:lnTo>
                    <a:pt x="304649" y="3668184"/>
                  </a:lnTo>
                  <a:lnTo>
                    <a:pt x="344984" y="3681179"/>
                  </a:lnTo>
                  <a:lnTo>
                    <a:pt x="382595" y="3701973"/>
                  </a:lnTo>
                  <a:lnTo>
                    <a:pt x="416942" y="3729861"/>
                  </a:lnTo>
                  <a:lnTo>
                    <a:pt x="447484" y="3764137"/>
                  </a:lnTo>
                  <a:lnTo>
                    <a:pt x="473683" y="3804092"/>
                  </a:lnTo>
                  <a:lnTo>
                    <a:pt x="494999" y="3849023"/>
                  </a:lnTo>
                  <a:lnTo>
                    <a:pt x="510893" y="3898221"/>
                  </a:lnTo>
                  <a:lnTo>
                    <a:pt x="520825" y="3950981"/>
                  </a:lnTo>
                  <a:lnTo>
                    <a:pt x="524256" y="4006596"/>
                  </a:lnTo>
                  <a:lnTo>
                    <a:pt x="520825" y="4062210"/>
                  </a:lnTo>
                  <a:lnTo>
                    <a:pt x="510893" y="4114970"/>
                  </a:lnTo>
                  <a:lnTo>
                    <a:pt x="494999" y="4164168"/>
                  </a:lnTo>
                  <a:lnTo>
                    <a:pt x="473683" y="4209099"/>
                  </a:lnTo>
                  <a:lnTo>
                    <a:pt x="447484" y="4249054"/>
                  </a:lnTo>
                  <a:lnTo>
                    <a:pt x="416942" y="4283330"/>
                  </a:lnTo>
                  <a:lnTo>
                    <a:pt x="382595" y="4311218"/>
                  </a:lnTo>
                  <a:lnTo>
                    <a:pt x="344984" y="4332012"/>
                  </a:lnTo>
                  <a:lnTo>
                    <a:pt x="304649" y="4345007"/>
                  </a:lnTo>
                  <a:lnTo>
                    <a:pt x="262128" y="4349496"/>
                  </a:lnTo>
                  <a:lnTo>
                    <a:pt x="219606" y="4345007"/>
                  </a:lnTo>
                  <a:lnTo>
                    <a:pt x="179271" y="4332012"/>
                  </a:lnTo>
                  <a:lnTo>
                    <a:pt x="141660" y="4311218"/>
                  </a:lnTo>
                  <a:lnTo>
                    <a:pt x="107313" y="4283330"/>
                  </a:lnTo>
                  <a:lnTo>
                    <a:pt x="76771" y="4249054"/>
                  </a:lnTo>
                  <a:lnTo>
                    <a:pt x="50572" y="4209099"/>
                  </a:lnTo>
                  <a:lnTo>
                    <a:pt x="29256" y="4164168"/>
                  </a:lnTo>
                  <a:lnTo>
                    <a:pt x="13362" y="4114970"/>
                  </a:lnTo>
                  <a:lnTo>
                    <a:pt x="3430" y="4062210"/>
                  </a:lnTo>
                  <a:lnTo>
                    <a:pt x="0" y="4006596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238500" y="544068"/>
              <a:ext cx="3837940" cy="3552825"/>
            </a:xfrm>
            <a:custGeom>
              <a:avLst/>
              <a:gdLst/>
              <a:ahLst/>
              <a:cxnLst/>
              <a:rect l="l" t="t" r="r" b="b"/>
              <a:pathLst>
                <a:path w="3837940" h="3552825">
                  <a:moveTo>
                    <a:pt x="118872" y="3433826"/>
                  </a:moveTo>
                  <a:lnTo>
                    <a:pt x="0" y="3493262"/>
                  </a:lnTo>
                  <a:lnTo>
                    <a:pt x="118872" y="3552698"/>
                  </a:lnTo>
                  <a:lnTo>
                    <a:pt x="118872" y="3513074"/>
                  </a:lnTo>
                  <a:lnTo>
                    <a:pt x="99060" y="3513074"/>
                  </a:lnTo>
                  <a:lnTo>
                    <a:pt x="99060" y="3473450"/>
                  </a:lnTo>
                  <a:lnTo>
                    <a:pt x="118872" y="3473450"/>
                  </a:lnTo>
                  <a:lnTo>
                    <a:pt x="118872" y="3433826"/>
                  </a:lnTo>
                  <a:close/>
                </a:path>
                <a:path w="3837940" h="3552825">
                  <a:moveTo>
                    <a:pt x="118872" y="3473450"/>
                  </a:moveTo>
                  <a:lnTo>
                    <a:pt x="99060" y="3473450"/>
                  </a:lnTo>
                  <a:lnTo>
                    <a:pt x="99060" y="3513074"/>
                  </a:lnTo>
                  <a:lnTo>
                    <a:pt x="118872" y="3513074"/>
                  </a:lnTo>
                  <a:lnTo>
                    <a:pt x="118872" y="3473450"/>
                  </a:lnTo>
                  <a:close/>
                </a:path>
                <a:path w="3837940" h="3552825">
                  <a:moveTo>
                    <a:pt x="3758310" y="3473450"/>
                  </a:moveTo>
                  <a:lnTo>
                    <a:pt x="118872" y="3473450"/>
                  </a:lnTo>
                  <a:lnTo>
                    <a:pt x="118872" y="3513074"/>
                  </a:lnTo>
                  <a:lnTo>
                    <a:pt x="3797934" y="3513074"/>
                  </a:lnTo>
                  <a:lnTo>
                    <a:pt x="3797934" y="3493262"/>
                  </a:lnTo>
                  <a:lnTo>
                    <a:pt x="3758310" y="3493262"/>
                  </a:lnTo>
                  <a:lnTo>
                    <a:pt x="3758310" y="3473450"/>
                  </a:lnTo>
                  <a:close/>
                </a:path>
                <a:path w="3837940" h="3552825">
                  <a:moveTo>
                    <a:pt x="3797934" y="99060"/>
                  </a:moveTo>
                  <a:lnTo>
                    <a:pt x="3758310" y="99060"/>
                  </a:lnTo>
                  <a:lnTo>
                    <a:pt x="3758310" y="3493262"/>
                  </a:lnTo>
                  <a:lnTo>
                    <a:pt x="3778123" y="3473450"/>
                  </a:lnTo>
                  <a:lnTo>
                    <a:pt x="3797934" y="3473450"/>
                  </a:lnTo>
                  <a:lnTo>
                    <a:pt x="3797934" y="99060"/>
                  </a:lnTo>
                  <a:close/>
                </a:path>
                <a:path w="3837940" h="3552825">
                  <a:moveTo>
                    <a:pt x="3797934" y="3473450"/>
                  </a:moveTo>
                  <a:lnTo>
                    <a:pt x="3778123" y="3473450"/>
                  </a:lnTo>
                  <a:lnTo>
                    <a:pt x="3758310" y="3493262"/>
                  </a:lnTo>
                  <a:lnTo>
                    <a:pt x="3797934" y="3493262"/>
                  </a:lnTo>
                  <a:lnTo>
                    <a:pt x="3797934" y="3473450"/>
                  </a:lnTo>
                  <a:close/>
                </a:path>
                <a:path w="3837940" h="3552825">
                  <a:moveTo>
                    <a:pt x="3778123" y="0"/>
                  </a:moveTo>
                  <a:lnTo>
                    <a:pt x="3718686" y="118872"/>
                  </a:lnTo>
                  <a:lnTo>
                    <a:pt x="3758310" y="118872"/>
                  </a:lnTo>
                  <a:lnTo>
                    <a:pt x="3758310" y="99060"/>
                  </a:lnTo>
                  <a:lnTo>
                    <a:pt x="3827653" y="99060"/>
                  </a:lnTo>
                  <a:lnTo>
                    <a:pt x="3778123" y="0"/>
                  </a:lnTo>
                  <a:close/>
                </a:path>
                <a:path w="3837940" h="3552825">
                  <a:moveTo>
                    <a:pt x="3827653" y="99060"/>
                  </a:moveTo>
                  <a:lnTo>
                    <a:pt x="3797934" y="99060"/>
                  </a:lnTo>
                  <a:lnTo>
                    <a:pt x="3797934" y="118872"/>
                  </a:lnTo>
                  <a:lnTo>
                    <a:pt x="3837558" y="118872"/>
                  </a:lnTo>
                  <a:lnTo>
                    <a:pt x="3827653" y="990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57172" y="35052"/>
              <a:ext cx="7650480" cy="1874520"/>
            </a:xfrm>
            <a:custGeom>
              <a:avLst/>
              <a:gdLst/>
              <a:ahLst/>
              <a:cxnLst/>
              <a:rect l="l" t="t" r="r" b="b"/>
              <a:pathLst>
                <a:path w="7650480" h="1874520">
                  <a:moveTo>
                    <a:pt x="7345680" y="271272"/>
                  </a:moveTo>
                  <a:lnTo>
                    <a:pt x="7349703" y="209059"/>
                  </a:lnTo>
                  <a:lnTo>
                    <a:pt x="7361164" y="151955"/>
                  </a:lnTo>
                  <a:lnTo>
                    <a:pt x="7379150" y="101588"/>
                  </a:lnTo>
                  <a:lnTo>
                    <a:pt x="7402747" y="59582"/>
                  </a:lnTo>
                  <a:lnTo>
                    <a:pt x="7431043" y="27565"/>
                  </a:lnTo>
                  <a:lnTo>
                    <a:pt x="7498080" y="0"/>
                  </a:lnTo>
                  <a:lnTo>
                    <a:pt x="7533034" y="7162"/>
                  </a:lnTo>
                  <a:lnTo>
                    <a:pt x="7593412" y="59582"/>
                  </a:lnTo>
                  <a:lnTo>
                    <a:pt x="7617009" y="101588"/>
                  </a:lnTo>
                  <a:lnTo>
                    <a:pt x="7634995" y="151955"/>
                  </a:lnTo>
                  <a:lnTo>
                    <a:pt x="7646456" y="209059"/>
                  </a:lnTo>
                  <a:lnTo>
                    <a:pt x="7650480" y="271272"/>
                  </a:lnTo>
                  <a:lnTo>
                    <a:pt x="7646456" y="333484"/>
                  </a:lnTo>
                  <a:lnTo>
                    <a:pt x="7634995" y="390588"/>
                  </a:lnTo>
                  <a:lnTo>
                    <a:pt x="7617009" y="440955"/>
                  </a:lnTo>
                  <a:lnTo>
                    <a:pt x="7593412" y="482961"/>
                  </a:lnTo>
                  <a:lnTo>
                    <a:pt x="7565116" y="514978"/>
                  </a:lnTo>
                  <a:lnTo>
                    <a:pt x="7498080" y="542544"/>
                  </a:lnTo>
                  <a:lnTo>
                    <a:pt x="7463125" y="535381"/>
                  </a:lnTo>
                  <a:lnTo>
                    <a:pt x="7402747" y="482961"/>
                  </a:lnTo>
                  <a:lnTo>
                    <a:pt x="7379150" y="440955"/>
                  </a:lnTo>
                  <a:lnTo>
                    <a:pt x="7361164" y="390588"/>
                  </a:lnTo>
                  <a:lnTo>
                    <a:pt x="7349703" y="333484"/>
                  </a:lnTo>
                  <a:lnTo>
                    <a:pt x="7345680" y="271272"/>
                  </a:lnTo>
                  <a:close/>
                </a:path>
                <a:path w="7650480" h="1874520">
                  <a:moveTo>
                    <a:pt x="0" y="1616964"/>
                  </a:moveTo>
                  <a:lnTo>
                    <a:pt x="4426" y="1565058"/>
                  </a:lnTo>
                  <a:lnTo>
                    <a:pt x="17121" y="1516713"/>
                  </a:lnTo>
                  <a:lnTo>
                    <a:pt x="37210" y="1472963"/>
                  </a:lnTo>
                  <a:lnTo>
                    <a:pt x="63817" y="1434845"/>
                  </a:lnTo>
                  <a:lnTo>
                    <a:pt x="96068" y="1403395"/>
                  </a:lnTo>
                  <a:lnTo>
                    <a:pt x="133088" y="1379648"/>
                  </a:lnTo>
                  <a:lnTo>
                    <a:pt x="174000" y="1364640"/>
                  </a:lnTo>
                  <a:lnTo>
                    <a:pt x="217931" y="1359408"/>
                  </a:lnTo>
                  <a:lnTo>
                    <a:pt x="261863" y="1364640"/>
                  </a:lnTo>
                  <a:lnTo>
                    <a:pt x="302775" y="1379648"/>
                  </a:lnTo>
                  <a:lnTo>
                    <a:pt x="339795" y="1403395"/>
                  </a:lnTo>
                  <a:lnTo>
                    <a:pt x="372046" y="1434846"/>
                  </a:lnTo>
                  <a:lnTo>
                    <a:pt x="398653" y="1472963"/>
                  </a:lnTo>
                  <a:lnTo>
                    <a:pt x="418742" y="1516713"/>
                  </a:lnTo>
                  <a:lnTo>
                    <a:pt x="431437" y="1565058"/>
                  </a:lnTo>
                  <a:lnTo>
                    <a:pt x="435863" y="1616964"/>
                  </a:lnTo>
                  <a:lnTo>
                    <a:pt x="431437" y="1668869"/>
                  </a:lnTo>
                  <a:lnTo>
                    <a:pt x="418742" y="1717214"/>
                  </a:lnTo>
                  <a:lnTo>
                    <a:pt x="398653" y="1760964"/>
                  </a:lnTo>
                  <a:lnTo>
                    <a:pt x="372046" y="1799082"/>
                  </a:lnTo>
                  <a:lnTo>
                    <a:pt x="339795" y="1830532"/>
                  </a:lnTo>
                  <a:lnTo>
                    <a:pt x="302775" y="1854279"/>
                  </a:lnTo>
                  <a:lnTo>
                    <a:pt x="261863" y="1869287"/>
                  </a:lnTo>
                  <a:lnTo>
                    <a:pt x="217931" y="1874520"/>
                  </a:lnTo>
                  <a:lnTo>
                    <a:pt x="174000" y="1869287"/>
                  </a:lnTo>
                  <a:lnTo>
                    <a:pt x="133088" y="1854279"/>
                  </a:lnTo>
                  <a:lnTo>
                    <a:pt x="96068" y="1830532"/>
                  </a:lnTo>
                  <a:lnTo>
                    <a:pt x="63817" y="1799081"/>
                  </a:lnTo>
                  <a:lnTo>
                    <a:pt x="37210" y="1760964"/>
                  </a:lnTo>
                  <a:lnTo>
                    <a:pt x="17121" y="1717214"/>
                  </a:lnTo>
                  <a:lnTo>
                    <a:pt x="4426" y="1668869"/>
                  </a:lnTo>
                  <a:lnTo>
                    <a:pt x="0" y="1616964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14144" y="577596"/>
              <a:ext cx="7398384" cy="816610"/>
            </a:xfrm>
            <a:custGeom>
              <a:avLst/>
              <a:gdLst/>
              <a:ahLst/>
              <a:cxnLst/>
              <a:rect l="l" t="t" r="r" b="b"/>
              <a:pathLst>
                <a:path w="7398384" h="816610">
                  <a:moveTo>
                    <a:pt x="39624" y="697738"/>
                  </a:moveTo>
                  <a:lnTo>
                    <a:pt x="0" y="697738"/>
                  </a:lnTo>
                  <a:lnTo>
                    <a:pt x="59436" y="816609"/>
                  </a:lnTo>
                  <a:lnTo>
                    <a:pt x="108966" y="717550"/>
                  </a:lnTo>
                  <a:lnTo>
                    <a:pt x="39624" y="717550"/>
                  </a:lnTo>
                  <a:lnTo>
                    <a:pt x="39624" y="697738"/>
                  </a:lnTo>
                  <a:close/>
                </a:path>
                <a:path w="7398384" h="816610">
                  <a:moveTo>
                    <a:pt x="7319136" y="388492"/>
                  </a:moveTo>
                  <a:lnTo>
                    <a:pt x="39624" y="388492"/>
                  </a:lnTo>
                  <a:lnTo>
                    <a:pt x="39624" y="717550"/>
                  </a:lnTo>
                  <a:lnTo>
                    <a:pt x="79248" y="717550"/>
                  </a:lnTo>
                  <a:lnTo>
                    <a:pt x="79248" y="428116"/>
                  </a:lnTo>
                  <a:lnTo>
                    <a:pt x="59436" y="428116"/>
                  </a:lnTo>
                  <a:lnTo>
                    <a:pt x="79248" y="408304"/>
                  </a:lnTo>
                  <a:lnTo>
                    <a:pt x="7319136" y="408304"/>
                  </a:lnTo>
                  <a:lnTo>
                    <a:pt x="7319136" y="388492"/>
                  </a:lnTo>
                  <a:close/>
                </a:path>
                <a:path w="7398384" h="816610">
                  <a:moveTo>
                    <a:pt x="118872" y="697738"/>
                  </a:moveTo>
                  <a:lnTo>
                    <a:pt x="79248" y="697738"/>
                  </a:lnTo>
                  <a:lnTo>
                    <a:pt x="79248" y="717550"/>
                  </a:lnTo>
                  <a:lnTo>
                    <a:pt x="108966" y="717550"/>
                  </a:lnTo>
                  <a:lnTo>
                    <a:pt x="118872" y="697738"/>
                  </a:lnTo>
                  <a:close/>
                </a:path>
                <a:path w="7398384" h="816610">
                  <a:moveTo>
                    <a:pt x="79248" y="408304"/>
                  </a:moveTo>
                  <a:lnTo>
                    <a:pt x="59436" y="428116"/>
                  </a:lnTo>
                  <a:lnTo>
                    <a:pt x="79248" y="428116"/>
                  </a:lnTo>
                  <a:lnTo>
                    <a:pt x="79248" y="408304"/>
                  </a:lnTo>
                  <a:close/>
                </a:path>
                <a:path w="7398384" h="816610">
                  <a:moveTo>
                    <a:pt x="7358760" y="388492"/>
                  </a:moveTo>
                  <a:lnTo>
                    <a:pt x="7338949" y="388492"/>
                  </a:lnTo>
                  <a:lnTo>
                    <a:pt x="7319136" y="408304"/>
                  </a:lnTo>
                  <a:lnTo>
                    <a:pt x="79248" y="408304"/>
                  </a:lnTo>
                  <a:lnTo>
                    <a:pt x="79248" y="428116"/>
                  </a:lnTo>
                  <a:lnTo>
                    <a:pt x="7358760" y="428116"/>
                  </a:lnTo>
                  <a:lnTo>
                    <a:pt x="7358760" y="388492"/>
                  </a:lnTo>
                  <a:close/>
                </a:path>
                <a:path w="7398384" h="816610">
                  <a:moveTo>
                    <a:pt x="7358760" y="99059"/>
                  </a:moveTo>
                  <a:lnTo>
                    <a:pt x="7319136" y="99059"/>
                  </a:lnTo>
                  <a:lnTo>
                    <a:pt x="7319136" y="408304"/>
                  </a:lnTo>
                  <a:lnTo>
                    <a:pt x="7338949" y="388492"/>
                  </a:lnTo>
                  <a:lnTo>
                    <a:pt x="7358760" y="388492"/>
                  </a:lnTo>
                  <a:lnTo>
                    <a:pt x="7358760" y="99059"/>
                  </a:lnTo>
                  <a:close/>
                </a:path>
                <a:path w="7398384" h="816610">
                  <a:moveTo>
                    <a:pt x="7338949" y="0"/>
                  </a:moveTo>
                  <a:lnTo>
                    <a:pt x="7279512" y="118871"/>
                  </a:lnTo>
                  <a:lnTo>
                    <a:pt x="7319136" y="118871"/>
                  </a:lnTo>
                  <a:lnTo>
                    <a:pt x="7319136" y="99059"/>
                  </a:lnTo>
                  <a:lnTo>
                    <a:pt x="7388479" y="99059"/>
                  </a:lnTo>
                  <a:lnTo>
                    <a:pt x="7338949" y="0"/>
                  </a:lnTo>
                  <a:close/>
                </a:path>
                <a:path w="7398384" h="816610">
                  <a:moveTo>
                    <a:pt x="7388479" y="99059"/>
                  </a:moveTo>
                  <a:lnTo>
                    <a:pt x="7358760" y="99059"/>
                  </a:lnTo>
                  <a:lnTo>
                    <a:pt x="7358760" y="118871"/>
                  </a:lnTo>
                  <a:lnTo>
                    <a:pt x="7398384" y="118871"/>
                  </a:lnTo>
                  <a:lnTo>
                    <a:pt x="7388479" y="99059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29512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429512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182624" y="2008632"/>
              <a:ext cx="607060" cy="989330"/>
            </a:xfrm>
            <a:custGeom>
              <a:avLst/>
              <a:gdLst/>
              <a:ahLst/>
              <a:cxnLst/>
              <a:rect l="l" t="t" r="r" b="b"/>
              <a:pathLst>
                <a:path w="607060" h="989330">
                  <a:moveTo>
                    <a:pt x="248412" y="869950"/>
                  </a:moveTo>
                  <a:lnTo>
                    <a:pt x="225301" y="874611"/>
                  </a:lnTo>
                  <a:lnTo>
                    <a:pt x="206406" y="887333"/>
                  </a:lnTo>
                  <a:lnTo>
                    <a:pt x="193655" y="906222"/>
                  </a:lnTo>
                  <a:lnTo>
                    <a:pt x="188975" y="929385"/>
                  </a:lnTo>
                  <a:lnTo>
                    <a:pt x="193655" y="952496"/>
                  </a:lnTo>
                  <a:lnTo>
                    <a:pt x="206406" y="971391"/>
                  </a:lnTo>
                  <a:lnTo>
                    <a:pt x="225301" y="984142"/>
                  </a:lnTo>
                  <a:lnTo>
                    <a:pt x="248412" y="988821"/>
                  </a:lnTo>
                  <a:lnTo>
                    <a:pt x="271522" y="984142"/>
                  </a:lnTo>
                  <a:lnTo>
                    <a:pt x="290417" y="971391"/>
                  </a:lnTo>
                  <a:lnTo>
                    <a:pt x="303168" y="952496"/>
                  </a:lnTo>
                  <a:lnTo>
                    <a:pt x="303836" y="949197"/>
                  </a:lnTo>
                  <a:lnTo>
                    <a:pt x="248412" y="949197"/>
                  </a:lnTo>
                  <a:lnTo>
                    <a:pt x="248412" y="909573"/>
                  </a:lnTo>
                  <a:lnTo>
                    <a:pt x="303845" y="909573"/>
                  </a:lnTo>
                  <a:lnTo>
                    <a:pt x="303168" y="906222"/>
                  </a:lnTo>
                  <a:lnTo>
                    <a:pt x="290417" y="887333"/>
                  </a:lnTo>
                  <a:lnTo>
                    <a:pt x="271522" y="874611"/>
                  </a:lnTo>
                  <a:lnTo>
                    <a:pt x="248412" y="869950"/>
                  </a:lnTo>
                  <a:close/>
                </a:path>
                <a:path w="607060" h="989330">
                  <a:moveTo>
                    <a:pt x="488061" y="39623"/>
                  </a:moveTo>
                  <a:lnTo>
                    <a:pt x="0" y="39623"/>
                  </a:lnTo>
                  <a:lnTo>
                    <a:pt x="0" y="949197"/>
                  </a:lnTo>
                  <a:lnTo>
                    <a:pt x="192987" y="949197"/>
                  </a:lnTo>
                  <a:lnTo>
                    <a:pt x="188975" y="929385"/>
                  </a:lnTo>
                  <a:lnTo>
                    <a:pt x="39623" y="929385"/>
                  </a:lnTo>
                  <a:lnTo>
                    <a:pt x="19812" y="909573"/>
                  </a:lnTo>
                  <a:lnTo>
                    <a:pt x="39623" y="909573"/>
                  </a:lnTo>
                  <a:lnTo>
                    <a:pt x="39623" y="79247"/>
                  </a:lnTo>
                  <a:lnTo>
                    <a:pt x="19812" y="79247"/>
                  </a:lnTo>
                  <a:lnTo>
                    <a:pt x="39623" y="59435"/>
                  </a:lnTo>
                  <a:lnTo>
                    <a:pt x="488061" y="59435"/>
                  </a:lnTo>
                  <a:lnTo>
                    <a:pt x="488061" y="39623"/>
                  </a:lnTo>
                  <a:close/>
                </a:path>
                <a:path w="607060" h="989330">
                  <a:moveTo>
                    <a:pt x="303845" y="909573"/>
                  </a:moveTo>
                  <a:lnTo>
                    <a:pt x="248412" y="909573"/>
                  </a:lnTo>
                  <a:lnTo>
                    <a:pt x="248412" y="949197"/>
                  </a:lnTo>
                  <a:lnTo>
                    <a:pt x="303836" y="949197"/>
                  </a:lnTo>
                  <a:lnTo>
                    <a:pt x="307847" y="929385"/>
                  </a:lnTo>
                  <a:lnTo>
                    <a:pt x="303845" y="909573"/>
                  </a:lnTo>
                  <a:close/>
                </a:path>
                <a:path w="607060" h="989330">
                  <a:moveTo>
                    <a:pt x="39623" y="909573"/>
                  </a:moveTo>
                  <a:lnTo>
                    <a:pt x="19812" y="909573"/>
                  </a:lnTo>
                  <a:lnTo>
                    <a:pt x="39623" y="929385"/>
                  </a:lnTo>
                  <a:lnTo>
                    <a:pt x="39623" y="909573"/>
                  </a:lnTo>
                  <a:close/>
                </a:path>
                <a:path w="607060" h="989330">
                  <a:moveTo>
                    <a:pt x="192978" y="909573"/>
                  </a:moveTo>
                  <a:lnTo>
                    <a:pt x="39623" y="909573"/>
                  </a:lnTo>
                  <a:lnTo>
                    <a:pt x="39623" y="929385"/>
                  </a:lnTo>
                  <a:lnTo>
                    <a:pt x="188975" y="929385"/>
                  </a:lnTo>
                  <a:lnTo>
                    <a:pt x="192978" y="909573"/>
                  </a:lnTo>
                  <a:close/>
                </a:path>
                <a:path w="607060" h="989330">
                  <a:moveTo>
                    <a:pt x="488061" y="0"/>
                  </a:moveTo>
                  <a:lnTo>
                    <a:pt x="488061" y="118871"/>
                  </a:lnTo>
                  <a:lnTo>
                    <a:pt x="567308" y="79247"/>
                  </a:lnTo>
                  <a:lnTo>
                    <a:pt x="507873" y="79247"/>
                  </a:lnTo>
                  <a:lnTo>
                    <a:pt x="507873" y="39623"/>
                  </a:lnTo>
                  <a:lnTo>
                    <a:pt x="567308" y="39623"/>
                  </a:lnTo>
                  <a:lnTo>
                    <a:pt x="488061" y="0"/>
                  </a:lnTo>
                  <a:close/>
                </a:path>
                <a:path w="607060" h="989330">
                  <a:moveTo>
                    <a:pt x="39623" y="59435"/>
                  </a:moveTo>
                  <a:lnTo>
                    <a:pt x="19812" y="79247"/>
                  </a:lnTo>
                  <a:lnTo>
                    <a:pt x="39623" y="79247"/>
                  </a:lnTo>
                  <a:lnTo>
                    <a:pt x="39623" y="59435"/>
                  </a:lnTo>
                  <a:close/>
                </a:path>
                <a:path w="607060" h="989330">
                  <a:moveTo>
                    <a:pt x="488061" y="59435"/>
                  </a:moveTo>
                  <a:lnTo>
                    <a:pt x="39623" y="59435"/>
                  </a:lnTo>
                  <a:lnTo>
                    <a:pt x="39623" y="79247"/>
                  </a:lnTo>
                  <a:lnTo>
                    <a:pt x="488061" y="79247"/>
                  </a:lnTo>
                  <a:lnTo>
                    <a:pt x="488061" y="59435"/>
                  </a:lnTo>
                  <a:close/>
                </a:path>
                <a:path w="607060" h="989330">
                  <a:moveTo>
                    <a:pt x="567308" y="39623"/>
                  </a:moveTo>
                  <a:lnTo>
                    <a:pt x="507873" y="39623"/>
                  </a:lnTo>
                  <a:lnTo>
                    <a:pt x="507873" y="79247"/>
                  </a:lnTo>
                  <a:lnTo>
                    <a:pt x="567308" y="79247"/>
                  </a:lnTo>
                  <a:lnTo>
                    <a:pt x="606932" y="59435"/>
                  </a:lnTo>
                  <a:lnTo>
                    <a:pt x="567308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727583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latin typeface="Calibri"/>
                <a:cs typeface="Calibri"/>
              </a:rPr>
              <a:t>Ketemu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20">
                <a:latin typeface="Calibri"/>
                <a:cs typeface="Calibri"/>
              </a:rPr>
              <a:t> awalnya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B</a:t>
            </a:r>
            <a:r>
              <a:rPr dirty="0" sz="2800" spc="-5">
                <a:latin typeface="Calibri"/>
                <a:cs typeface="Calibri"/>
              </a:rPr>
              <a:t> dan </a:t>
            </a:r>
            <a:r>
              <a:rPr dirty="0" sz="2800" spc="-15">
                <a:latin typeface="Calibri"/>
                <a:cs typeface="Calibri"/>
              </a:rPr>
              <a:t>inputnya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40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80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9575" y="1408175"/>
            <a:ext cx="50482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7735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4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83410" y="1473200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18944" y="1402080"/>
            <a:ext cx="2075814" cy="472440"/>
          </a:xfrm>
          <a:custGeom>
            <a:avLst/>
            <a:gdLst/>
            <a:ahLst/>
            <a:cxnLst/>
            <a:rect l="l" t="t" r="r" b="b"/>
            <a:pathLst>
              <a:path w="2075814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  <a:path w="2075814" h="472439">
                <a:moveTo>
                  <a:pt x="524256" y="472439"/>
                </a:moveTo>
                <a:lnTo>
                  <a:pt x="1030224" y="472439"/>
                </a:lnTo>
                <a:lnTo>
                  <a:pt x="1030224" y="0"/>
                </a:lnTo>
                <a:lnTo>
                  <a:pt x="524256" y="0"/>
                </a:lnTo>
                <a:lnTo>
                  <a:pt x="524256" y="472439"/>
                </a:lnTo>
                <a:close/>
              </a:path>
              <a:path w="2075814" h="472439">
                <a:moveTo>
                  <a:pt x="1045464" y="472439"/>
                </a:moveTo>
                <a:lnTo>
                  <a:pt x="1554480" y="472439"/>
                </a:lnTo>
                <a:lnTo>
                  <a:pt x="1554480" y="0"/>
                </a:lnTo>
                <a:lnTo>
                  <a:pt x="1045464" y="0"/>
                </a:lnTo>
                <a:lnTo>
                  <a:pt x="1045464" y="472439"/>
                </a:lnTo>
                <a:close/>
              </a:path>
              <a:path w="2075814" h="472439">
                <a:moveTo>
                  <a:pt x="1569720" y="472439"/>
                </a:moveTo>
                <a:lnTo>
                  <a:pt x="2075687" y="472439"/>
                </a:lnTo>
                <a:lnTo>
                  <a:pt x="2075687" y="0"/>
                </a:lnTo>
                <a:lnTo>
                  <a:pt x="1569720" y="0"/>
                </a:lnTo>
                <a:lnTo>
                  <a:pt x="156972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69258" y="1473200"/>
            <a:ext cx="146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12920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5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504435" y="1473200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67130" y="1901698"/>
            <a:ext cx="3637279" cy="3088640"/>
            <a:chOff x="1167130" y="1901698"/>
            <a:chExt cx="3637279" cy="3088640"/>
          </a:xfrm>
        </p:grpSpPr>
        <p:sp>
          <p:nvSpPr>
            <p:cNvPr id="14" name="object 14"/>
            <p:cNvSpPr/>
            <p:nvPr/>
          </p:nvSpPr>
          <p:spPr>
            <a:xfrm>
              <a:off x="1786128" y="1908048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20" y="0"/>
                  </a:moveTo>
                  <a:lnTo>
                    <a:pt x="0" y="160019"/>
                  </a:lnTo>
                  <a:lnTo>
                    <a:pt x="80010" y="160019"/>
                  </a:lnTo>
                  <a:lnTo>
                    <a:pt x="80010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40" y="160019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86128" y="1908048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0" y="160019"/>
                  </a:moveTo>
                  <a:lnTo>
                    <a:pt x="80010" y="160019"/>
                  </a:lnTo>
                  <a:lnTo>
                    <a:pt x="80010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40" y="160019"/>
                  </a:lnTo>
                  <a:lnTo>
                    <a:pt x="160020" y="0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800223" y="3511753"/>
            <a:ext cx="38608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23161" y="2761233"/>
            <a:ext cx="281305" cy="351155"/>
            <a:chOff x="1423161" y="2761233"/>
            <a:chExt cx="281305" cy="351155"/>
          </a:xfrm>
        </p:grpSpPr>
        <p:sp>
          <p:nvSpPr>
            <p:cNvPr id="20" name="object 20"/>
            <p:cNvSpPr/>
            <p:nvPr/>
          </p:nvSpPr>
          <p:spPr>
            <a:xfrm>
              <a:off x="1429511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29511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435608" y="2772232"/>
            <a:ext cx="2565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82624" y="2008632"/>
            <a:ext cx="7343140" cy="3261360"/>
            <a:chOff x="1182624" y="2008632"/>
            <a:chExt cx="7343140" cy="3261360"/>
          </a:xfrm>
        </p:grpSpPr>
        <p:sp>
          <p:nvSpPr>
            <p:cNvPr id="24" name="object 24"/>
            <p:cNvSpPr/>
            <p:nvPr/>
          </p:nvSpPr>
          <p:spPr>
            <a:xfrm>
              <a:off x="1182624" y="2008632"/>
              <a:ext cx="607060" cy="989330"/>
            </a:xfrm>
            <a:custGeom>
              <a:avLst/>
              <a:gdLst/>
              <a:ahLst/>
              <a:cxnLst/>
              <a:rect l="l" t="t" r="r" b="b"/>
              <a:pathLst>
                <a:path w="607060" h="989330">
                  <a:moveTo>
                    <a:pt x="248412" y="869950"/>
                  </a:moveTo>
                  <a:lnTo>
                    <a:pt x="225301" y="874611"/>
                  </a:lnTo>
                  <a:lnTo>
                    <a:pt x="206406" y="887333"/>
                  </a:lnTo>
                  <a:lnTo>
                    <a:pt x="193655" y="906222"/>
                  </a:lnTo>
                  <a:lnTo>
                    <a:pt x="188975" y="929385"/>
                  </a:lnTo>
                  <a:lnTo>
                    <a:pt x="193655" y="952496"/>
                  </a:lnTo>
                  <a:lnTo>
                    <a:pt x="206406" y="971391"/>
                  </a:lnTo>
                  <a:lnTo>
                    <a:pt x="225301" y="984142"/>
                  </a:lnTo>
                  <a:lnTo>
                    <a:pt x="248412" y="988821"/>
                  </a:lnTo>
                  <a:lnTo>
                    <a:pt x="271522" y="984142"/>
                  </a:lnTo>
                  <a:lnTo>
                    <a:pt x="290417" y="971391"/>
                  </a:lnTo>
                  <a:lnTo>
                    <a:pt x="303168" y="952496"/>
                  </a:lnTo>
                  <a:lnTo>
                    <a:pt x="303836" y="949197"/>
                  </a:lnTo>
                  <a:lnTo>
                    <a:pt x="248412" y="949197"/>
                  </a:lnTo>
                  <a:lnTo>
                    <a:pt x="248412" y="909573"/>
                  </a:lnTo>
                  <a:lnTo>
                    <a:pt x="303845" y="909573"/>
                  </a:lnTo>
                  <a:lnTo>
                    <a:pt x="303168" y="906222"/>
                  </a:lnTo>
                  <a:lnTo>
                    <a:pt x="290417" y="887333"/>
                  </a:lnTo>
                  <a:lnTo>
                    <a:pt x="271522" y="874611"/>
                  </a:lnTo>
                  <a:lnTo>
                    <a:pt x="248412" y="869950"/>
                  </a:lnTo>
                  <a:close/>
                </a:path>
                <a:path w="607060" h="989330">
                  <a:moveTo>
                    <a:pt x="488061" y="39623"/>
                  </a:moveTo>
                  <a:lnTo>
                    <a:pt x="0" y="39623"/>
                  </a:lnTo>
                  <a:lnTo>
                    <a:pt x="0" y="949197"/>
                  </a:lnTo>
                  <a:lnTo>
                    <a:pt x="192987" y="949197"/>
                  </a:lnTo>
                  <a:lnTo>
                    <a:pt x="188975" y="929385"/>
                  </a:lnTo>
                  <a:lnTo>
                    <a:pt x="39623" y="929385"/>
                  </a:lnTo>
                  <a:lnTo>
                    <a:pt x="19812" y="909573"/>
                  </a:lnTo>
                  <a:lnTo>
                    <a:pt x="39623" y="909573"/>
                  </a:lnTo>
                  <a:lnTo>
                    <a:pt x="39623" y="79247"/>
                  </a:lnTo>
                  <a:lnTo>
                    <a:pt x="19812" y="79247"/>
                  </a:lnTo>
                  <a:lnTo>
                    <a:pt x="39623" y="59435"/>
                  </a:lnTo>
                  <a:lnTo>
                    <a:pt x="488061" y="59435"/>
                  </a:lnTo>
                  <a:lnTo>
                    <a:pt x="488061" y="39623"/>
                  </a:lnTo>
                  <a:close/>
                </a:path>
                <a:path w="607060" h="989330">
                  <a:moveTo>
                    <a:pt x="303845" y="909573"/>
                  </a:moveTo>
                  <a:lnTo>
                    <a:pt x="248412" y="909573"/>
                  </a:lnTo>
                  <a:lnTo>
                    <a:pt x="248412" y="949197"/>
                  </a:lnTo>
                  <a:lnTo>
                    <a:pt x="303836" y="949197"/>
                  </a:lnTo>
                  <a:lnTo>
                    <a:pt x="307847" y="929385"/>
                  </a:lnTo>
                  <a:lnTo>
                    <a:pt x="303845" y="909573"/>
                  </a:lnTo>
                  <a:close/>
                </a:path>
                <a:path w="607060" h="989330">
                  <a:moveTo>
                    <a:pt x="39623" y="909573"/>
                  </a:moveTo>
                  <a:lnTo>
                    <a:pt x="19812" y="909573"/>
                  </a:lnTo>
                  <a:lnTo>
                    <a:pt x="39623" y="929385"/>
                  </a:lnTo>
                  <a:lnTo>
                    <a:pt x="39623" y="909573"/>
                  </a:lnTo>
                  <a:close/>
                </a:path>
                <a:path w="607060" h="989330">
                  <a:moveTo>
                    <a:pt x="192978" y="909573"/>
                  </a:moveTo>
                  <a:lnTo>
                    <a:pt x="39623" y="909573"/>
                  </a:lnTo>
                  <a:lnTo>
                    <a:pt x="39623" y="929385"/>
                  </a:lnTo>
                  <a:lnTo>
                    <a:pt x="188975" y="929385"/>
                  </a:lnTo>
                  <a:lnTo>
                    <a:pt x="192978" y="909573"/>
                  </a:lnTo>
                  <a:close/>
                </a:path>
                <a:path w="607060" h="989330">
                  <a:moveTo>
                    <a:pt x="488061" y="0"/>
                  </a:moveTo>
                  <a:lnTo>
                    <a:pt x="488061" y="118871"/>
                  </a:lnTo>
                  <a:lnTo>
                    <a:pt x="567308" y="79247"/>
                  </a:lnTo>
                  <a:lnTo>
                    <a:pt x="507873" y="79247"/>
                  </a:lnTo>
                  <a:lnTo>
                    <a:pt x="507873" y="39623"/>
                  </a:lnTo>
                  <a:lnTo>
                    <a:pt x="567308" y="39623"/>
                  </a:lnTo>
                  <a:lnTo>
                    <a:pt x="488061" y="0"/>
                  </a:lnTo>
                  <a:close/>
                </a:path>
                <a:path w="607060" h="989330">
                  <a:moveTo>
                    <a:pt x="39623" y="59435"/>
                  </a:moveTo>
                  <a:lnTo>
                    <a:pt x="19812" y="79247"/>
                  </a:lnTo>
                  <a:lnTo>
                    <a:pt x="39623" y="79247"/>
                  </a:lnTo>
                  <a:lnTo>
                    <a:pt x="39623" y="59435"/>
                  </a:lnTo>
                  <a:close/>
                </a:path>
                <a:path w="607060" h="989330">
                  <a:moveTo>
                    <a:pt x="488061" y="59435"/>
                  </a:moveTo>
                  <a:lnTo>
                    <a:pt x="39623" y="59435"/>
                  </a:lnTo>
                  <a:lnTo>
                    <a:pt x="39623" y="79247"/>
                  </a:lnTo>
                  <a:lnTo>
                    <a:pt x="488061" y="79247"/>
                  </a:lnTo>
                  <a:lnTo>
                    <a:pt x="488061" y="59435"/>
                  </a:lnTo>
                  <a:close/>
                </a:path>
                <a:path w="607060" h="989330">
                  <a:moveTo>
                    <a:pt x="567308" y="39623"/>
                  </a:moveTo>
                  <a:lnTo>
                    <a:pt x="507873" y="39623"/>
                  </a:lnTo>
                  <a:lnTo>
                    <a:pt x="507873" y="79247"/>
                  </a:lnTo>
                  <a:lnTo>
                    <a:pt x="567308" y="79247"/>
                  </a:lnTo>
                  <a:lnTo>
                    <a:pt x="606932" y="59435"/>
                  </a:lnTo>
                  <a:lnTo>
                    <a:pt x="567308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12919" y="493166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14244" y="2241804"/>
              <a:ext cx="5797550" cy="2066925"/>
            </a:xfrm>
            <a:custGeom>
              <a:avLst/>
              <a:gdLst/>
              <a:ahLst/>
              <a:cxnLst/>
              <a:rect l="l" t="t" r="r" b="b"/>
              <a:pathLst>
                <a:path w="5797550" h="2066925">
                  <a:moveTo>
                    <a:pt x="0" y="1723644"/>
                  </a:moveTo>
                  <a:lnTo>
                    <a:pt x="3430" y="1668029"/>
                  </a:lnTo>
                  <a:lnTo>
                    <a:pt x="13362" y="1615269"/>
                  </a:lnTo>
                  <a:lnTo>
                    <a:pt x="29256" y="1566071"/>
                  </a:lnTo>
                  <a:lnTo>
                    <a:pt x="50572" y="1521140"/>
                  </a:lnTo>
                  <a:lnTo>
                    <a:pt x="76771" y="1481185"/>
                  </a:lnTo>
                  <a:lnTo>
                    <a:pt x="107313" y="1446909"/>
                  </a:lnTo>
                  <a:lnTo>
                    <a:pt x="141660" y="1419021"/>
                  </a:lnTo>
                  <a:lnTo>
                    <a:pt x="179271" y="1398227"/>
                  </a:lnTo>
                  <a:lnTo>
                    <a:pt x="219606" y="1385232"/>
                  </a:lnTo>
                  <a:lnTo>
                    <a:pt x="262128" y="1380744"/>
                  </a:lnTo>
                  <a:lnTo>
                    <a:pt x="304649" y="1385232"/>
                  </a:lnTo>
                  <a:lnTo>
                    <a:pt x="344984" y="1398227"/>
                  </a:lnTo>
                  <a:lnTo>
                    <a:pt x="382595" y="1419021"/>
                  </a:lnTo>
                  <a:lnTo>
                    <a:pt x="416942" y="1446909"/>
                  </a:lnTo>
                  <a:lnTo>
                    <a:pt x="447484" y="1481185"/>
                  </a:lnTo>
                  <a:lnTo>
                    <a:pt x="473683" y="1521140"/>
                  </a:lnTo>
                  <a:lnTo>
                    <a:pt x="494999" y="1566071"/>
                  </a:lnTo>
                  <a:lnTo>
                    <a:pt x="510893" y="1615269"/>
                  </a:lnTo>
                  <a:lnTo>
                    <a:pt x="520825" y="1668029"/>
                  </a:lnTo>
                  <a:lnTo>
                    <a:pt x="524256" y="1723644"/>
                  </a:lnTo>
                  <a:lnTo>
                    <a:pt x="520825" y="1779258"/>
                  </a:lnTo>
                  <a:lnTo>
                    <a:pt x="510893" y="1832018"/>
                  </a:lnTo>
                  <a:lnTo>
                    <a:pt x="494999" y="1881216"/>
                  </a:lnTo>
                  <a:lnTo>
                    <a:pt x="473683" y="1926147"/>
                  </a:lnTo>
                  <a:lnTo>
                    <a:pt x="447484" y="1966102"/>
                  </a:lnTo>
                  <a:lnTo>
                    <a:pt x="416942" y="2000378"/>
                  </a:lnTo>
                  <a:lnTo>
                    <a:pt x="382595" y="2028266"/>
                  </a:lnTo>
                  <a:lnTo>
                    <a:pt x="344984" y="2049060"/>
                  </a:lnTo>
                  <a:lnTo>
                    <a:pt x="304649" y="2062055"/>
                  </a:lnTo>
                  <a:lnTo>
                    <a:pt x="262128" y="2066544"/>
                  </a:lnTo>
                  <a:lnTo>
                    <a:pt x="219606" y="2062055"/>
                  </a:lnTo>
                  <a:lnTo>
                    <a:pt x="179271" y="2049060"/>
                  </a:lnTo>
                  <a:lnTo>
                    <a:pt x="141660" y="2028266"/>
                  </a:lnTo>
                  <a:lnTo>
                    <a:pt x="107313" y="2000378"/>
                  </a:lnTo>
                  <a:lnTo>
                    <a:pt x="76771" y="1966102"/>
                  </a:lnTo>
                  <a:lnTo>
                    <a:pt x="50572" y="1926147"/>
                  </a:lnTo>
                  <a:lnTo>
                    <a:pt x="29256" y="1881216"/>
                  </a:lnTo>
                  <a:lnTo>
                    <a:pt x="13362" y="1832018"/>
                  </a:lnTo>
                  <a:lnTo>
                    <a:pt x="3430" y="1779258"/>
                  </a:lnTo>
                  <a:lnTo>
                    <a:pt x="0" y="1723644"/>
                  </a:lnTo>
                  <a:close/>
                </a:path>
                <a:path w="5797550" h="2066925">
                  <a:moveTo>
                    <a:pt x="5361432" y="256032"/>
                  </a:moveTo>
                  <a:lnTo>
                    <a:pt x="5365858" y="204447"/>
                  </a:lnTo>
                  <a:lnTo>
                    <a:pt x="5378553" y="156394"/>
                  </a:lnTo>
                  <a:lnTo>
                    <a:pt x="5398642" y="112904"/>
                  </a:lnTo>
                  <a:lnTo>
                    <a:pt x="5425249" y="75009"/>
                  </a:lnTo>
                  <a:lnTo>
                    <a:pt x="5457500" y="43739"/>
                  </a:lnTo>
                  <a:lnTo>
                    <a:pt x="5494520" y="20127"/>
                  </a:lnTo>
                  <a:lnTo>
                    <a:pt x="5535432" y="5203"/>
                  </a:lnTo>
                  <a:lnTo>
                    <a:pt x="5579363" y="0"/>
                  </a:lnTo>
                  <a:lnTo>
                    <a:pt x="5623295" y="5203"/>
                  </a:lnTo>
                  <a:lnTo>
                    <a:pt x="5664207" y="20127"/>
                  </a:lnTo>
                  <a:lnTo>
                    <a:pt x="5701227" y="43739"/>
                  </a:lnTo>
                  <a:lnTo>
                    <a:pt x="5733478" y="75009"/>
                  </a:lnTo>
                  <a:lnTo>
                    <a:pt x="5760085" y="112904"/>
                  </a:lnTo>
                  <a:lnTo>
                    <a:pt x="5780174" y="156394"/>
                  </a:lnTo>
                  <a:lnTo>
                    <a:pt x="5792869" y="204447"/>
                  </a:lnTo>
                  <a:lnTo>
                    <a:pt x="5797296" y="256032"/>
                  </a:lnTo>
                  <a:lnTo>
                    <a:pt x="5792869" y="307616"/>
                  </a:lnTo>
                  <a:lnTo>
                    <a:pt x="5780174" y="355669"/>
                  </a:lnTo>
                  <a:lnTo>
                    <a:pt x="5760085" y="399159"/>
                  </a:lnTo>
                  <a:lnTo>
                    <a:pt x="5733478" y="437054"/>
                  </a:lnTo>
                  <a:lnTo>
                    <a:pt x="5701227" y="468324"/>
                  </a:lnTo>
                  <a:lnTo>
                    <a:pt x="5664207" y="491936"/>
                  </a:lnTo>
                  <a:lnTo>
                    <a:pt x="5623295" y="506860"/>
                  </a:lnTo>
                  <a:lnTo>
                    <a:pt x="5579363" y="512063"/>
                  </a:lnTo>
                  <a:lnTo>
                    <a:pt x="5535432" y="506860"/>
                  </a:lnTo>
                  <a:lnTo>
                    <a:pt x="5494520" y="491936"/>
                  </a:lnTo>
                  <a:lnTo>
                    <a:pt x="5457500" y="468324"/>
                  </a:lnTo>
                  <a:lnTo>
                    <a:pt x="5425249" y="437054"/>
                  </a:lnTo>
                  <a:lnTo>
                    <a:pt x="5398642" y="399159"/>
                  </a:lnTo>
                  <a:lnTo>
                    <a:pt x="5378553" y="355669"/>
                  </a:lnTo>
                  <a:lnTo>
                    <a:pt x="5365858" y="307616"/>
                  </a:lnTo>
                  <a:lnTo>
                    <a:pt x="5361432" y="256032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238500" y="2438400"/>
              <a:ext cx="4838700" cy="1586230"/>
            </a:xfrm>
            <a:custGeom>
              <a:avLst/>
              <a:gdLst/>
              <a:ahLst/>
              <a:cxnLst/>
              <a:rect l="l" t="t" r="r" b="b"/>
              <a:pathLst>
                <a:path w="4838700" h="1586229">
                  <a:moveTo>
                    <a:pt x="118872" y="1467231"/>
                  </a:moveTo>
                  <a:lnTo>
                    <a:pt x="0" y="1526667"/>
                  </a:lnTo>
                  <a:lnTo>
                    <a:pt x="118872" y="1586102"/>
                  </a:lnTo>
                  <a:lnTo>
                    <a:pt x="118872" y="1546479"/>
                  </a:lnTo>
                  <a:lnTo>
                    <a:pt x="99060" y="1546479"/>
                  </a:lnTo>
                  <a:lnTo>
                    <a:pt x="99060" y="1506855"/>
                  </a:lnTo>
                  <a:lnTo>
                    <a:pt x="118872" y="1506855"/>
                  </a:lnTo>
                  <a:lnTo>
                    <a:pt x="118872" y="1467231"/>
                  </a:lnTo>
                  <a:close/>
                </a:path>
                <a:path w="4838700" h="1586229">
                  <a:moveTo>
                    <a:pt x="118872" y="1506855"/>
                  </a:moveTo>
                  <a:lnTo>
                    <a:pt x="99060" y="1506855"/>
                  </a:lnTo>
                  <a:lnTo>
                    <a:pt x="99060" y="1546479"/>
                  </a:lnTo>
                  <a:lnTo>
                    <a:pt x="118872" y="1546479"/>
                  </a:lnTo>
                  <a:lnTo>
                    <a:pt x="118872" y="1506855"/>
                  </a:lnTo>
                  <a:close/>
                </a:path>
                <a:path w="4838700" h="1586229">
                  <a:moveTo>
                    <a:pt x="3197860" y="1506855"/>
                  </a:moveTo>
                  <a:lnTo>
                    <a:pt x="118872" y="1506855"/>
                  </a:lnTo>
                  <a:lnTo>
                    <a:pt x="118872" y="1546479"/>
                  </a:lnTo>
                  <a:lnTo>
                    <a:pt x="3237484" y="1546479"/>
                  </a:lnTo>
                  <a:lnTo>
                    <a:pt x="3237484" y="1526667"/>
                  </a:lnTo>
                  <a:lnTo>
                    <a:pt x="3197860" y="1526667"/>
                  </a:lnTo>
                  <a:lnTo>
                    <a:pt x="3197860" y="1506855"/>
                  </a:lnTo>
                  <a:close/>
                </a:path>
                <a:path w="4838700" h="1586229">
                  <a:moveTo>
                    <a:pt x="4719828" y="39624"/>
                  </a:moveTo>
                  <a:lnTo>
                    <a:pt x="3197860" y="39624"/>
                  </a:lnTo>
                  <a:lnTo>
                    <a:pt x="3197860" y="1526667"/>
                  </a:lnTo>
                  <a:lnTo>
                    <a:pt x="3217672" y="1506855"/>
                  </a:lnTo>
                  <a:lnTo>
                    <a:pt x="3237484" y="1506855"/>
                  </a:lnTo>
                  <a:lnTo>
                    <a:pt x="3237484" y="79248"/>
                  </a:lnTo>
                  <a:lnTo>
                    <a:pt x="3217672" y="79248"/>
                  </a:lnTo>
                  <a:lnTo>
                    <a:pt x="3237484" y="59436"/>
                  </a:lnTo>
                  <a:lnTo>
                    <a:pt x="4719828" y="59436"/>
                  </a:lnTo>
                  <a:lnTo>
                    <a:pt x="4719828" y="39624"/>
                  </a:lnTo>
                  <a:close/>
                </a:path>
                <a:path w="4838700" h="1586229">
                  <a:moveTo>
                    <a:pt x="3237484" y="1506855"/>
                  </a:moveTo>
                  <a:lnTo>
                    <a:pt x="3217672" y="1506855"/>
                  </a:lnTo>
                  <a:lnTo>
                    <a:pt x="3197860" y="1526667"/>
                  </a:lnTo>
                  <a:lnTo>
                    <a:pt x="3237484" y="1526667"/>
                  </a:lnTo>
                  <a:lnTo>
                    <a:pt x="3237484" y="1506855"/>
                  </a:lnTo>
                  <a:close/>
                </a:path>
                <a:path w="4838700" h="1586229">
                  <a:moveTo>
                    <a:pt x="4719828" y="0"/>
                  </a:moveTo>
                  <a:lnTo>
                    <a:pt x="4719828" y="118872"/>
                  </a:lnTo>
                  <a:lnTo>
                    <a:pt x="4799076" y="79248"/>
                  </a:lnTo>
                  <a:lnTo>
                    <a:pt x="4739640" y="79248"/>
                  </a:lnTo>
                  <a:lnTo>
                    <a:pt x="4739640" y="39624"/>
                  </a:lnTo>
                  <a:lnTo>
                    <a:pt x="4799076" y="39624"/>
                  </a:lnTo>
                  <a:lnTo>
                    <a:pt x="4719828" y="0"/>
                  </a:lnTo>
                  <a:close/>
                </a:path>
                <a:path w="4838700" h="1586229">
                  <a:moveTo>
                    <a:pt x="3237484" y="59436"/>
                  </a:moveTo>
                  <a:lnTo>
                    <a:pt x="3217672" y="79248"/>
                  </a:lnTo>
                  <a:lnTo>
                    <a:pt x="3237484" y="79248"/>
                  </a:lnTo>
                  <a:lnTo>
                    <a:pt x="3237484" y="59436"/>
                  </a:lnTo>
                  <a:close/>
                </a:path>
                <a:path w="4838700" h="1586229">
                  <a:moveTo>
                    <a:pt x="4719828" y="59436"/>
                  </a:moveTo>
                  <a:lnTo>
                    <a:pt x="3237484" y="59436"/>
                  </a:lnTo>
                  <a:lnTo>
                    <a:pt x="3237484" y="79248"/>
                  </a:lnTo>
                  <a:lnTo>
                    <a:pt x="4719828" y="79248"/>
                  </a:lnTo>
                  <a:lnTo>
                    <a:pt x="4719828" y="59436"/>
                  </a:lnTo>
                  <a:close/>
                </a:path>
                <a:path w="4838700" h="1586229">
                  <a:moveTo>
                    <a:pt x="4799076" y="39624"/>
                  </a:moveTo>
                  <a:lnTo>
                    <a:pt x="4739640" y="39624"/>
                  </a:lnTo>
                  <a:lnTo>
                    <a:pt x="4739640" y="79248"/>
                  </a:lnTo>
                  <a:lnTo>
                    <a:pt x="4799076" y="79248"/>
                  </a:lnTo>
                  <a:lnTo>
                    <a:pt x="4838700" y="59436"/>
                  </a:lnTo>
                  <a:lnTo>
                    <a:pt x="4799076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191004" y="1473200"/>
            <a:ext cx="164020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7305">
              <a:lnSpc>
                <a:spcPct val="100000"/>
              </a:lnSpc>
              <a:spcBef>
                <a:spcPts val="100"/>
              </a:spcBef>
              <a:tabLst>
                <a:tab pos="516255" algn="l"/>
                <a:tab pos="1051560" algn="l"/>
              </a:tabLst>
            </a:pPr>
            <a:r>
              <a:rPr dirty="0" sz="1800">
                <a:latin typeface="Calibri"/>
                <a:cs typeface="Calibri"/>
              </a:rPr>
              <a:t>a	b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-10">
                <a:latin typeface="Calibri"/>
                <a:cs typeface="Calibri"/>
              </a:rPr>
              <a:t> membaca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609076" y="2260092"/>
            <a:ext cx="436245" cy="512445"/>
          </a:xfrm>
          <a:custGeom>
            <a:avLst/>
            <a:gdLst/>
            <a:ahLst/>
            <a:cxnLst/>
            <a:rect l="l" t="t" r="r" b="b"/>
            <a:pathLst>
              <a:path w="436245" h="512444">
                <a:moveTo>
                  <a:pt x="0" y="256032"/>
                </a:moveTo>
                <a:lnTo>
                  <a:pt x="4426" y="204447"/>
                </a:lnTo>
                <a:lnTo>
                  <a:pt x="17121" y="156394"/>
                </a:lnTo>
                <a:lnTo>
                  <a:pt x="37210" y="112904"/>
                </a:lnTo>
                <a:lnTo>
                  <a:pt x="63817" y="75009"/>
                </a:lnTo>
                <a:lnTo>
                  <a:pt x="96068" y="43739"/>
                </a:lnTo>
                <a:lnTo>
                  <a:pt x="133088" y="20127"/>
                </a:lnTo>
                <a:lnTo>
                  <a:pt x="174000" y="5203"/>
                </a:lnTo>
                <a:lnTo>
                  <a:pt x="217931" y="0"/>
                </a:lnTo>
                <a:lnTo>
                  <a:pt x="261863" y="5203"/>
                </a:lnTo>
                <a:lnTo>
                  <a:pt x="302775" y="20127"/>
                </a:lnTo>
                <a:lnTo>
                  <a:pt x="339795" y="43739"/>
                </a:lnTo>
                <a:lnTo>
                  <a:pt x="372046" y="75009"/>
                </a:lnTo>
                <a:lnTo>
                  <a:pt x="398653" y="112904"/>
                </a:lnTo>
                <a:lnTo>
                  <a:pt x="418742" y="156394"/>
                </a:lnTo>
                <a:lnTo>
                  <a:pt x="431437" y="204447"/>
                </a:lnTo>
                <a:lnTo>
                  <a:pt x="435864" y="256032"/>
                </a:lnTo>
                <a:lnTo>
                  <a:pt x="431437" y="307616"/>
                </a:lnTo>
                <a:lnTo>
                  <a:pt x="418742" y="355669"/>
                </a:lnTo>
                <a:lnTo>
                  <a:pt x="398653" y="399159"/>
                </a:lnTo>
                <a:lnTo>
                  <a:pt x="372046" y="437054"/>
                </a:lnTo>
                <a:lnTo>
                  <a:pt x="339795" y="468324"/>
                </a:lnTo>
                <a:lnTo>
                  <a:pt x="302775" y="491936"/>
                </a:lnTo>
                <a:lnTo>
                  <a:pt x="261863" y="506860"/>
                </a:lnTo>
                <a:lnTo>
                  <a:pt x="217931" y="512063"/>
                </a:lnTo>
                <a:lnTo>
                  <a:pt x="174000" y="506860"/>
                </a:lnTo>
                <a:lnTo>
                  <a:pt x="133088" y="491936"/>
                </a:lnTo>
                <a:lnTo>
                  <a:pt x="96068" y="468324"/>
                </a:lnTo>
                <a:lnTo>
                  <a:pt x="63817" y="437054"/>
                </a:lnTo>
                <a:lnTo>
                  <a:pt x="37210" y="399159"/>
                </a:lnTo>
                <a:lnTo>
                  <a:pt x="17121" y="355669"/>
                </a:lnTo>
                <a:lnTo>
                  <a:pt x="4426" y="307616"/>
                </a:lnTo>
                <a:lnTo>
                  <a:pt x="0" y="256032"/>
                </a:lnTo>
                <a:close/>
              </a:path>
            </a:pathLst>
          </a:custGeom>
          <a:ln w="2743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1743455" y="971930"/>
            <a:ext cx="7141209" cy="1287780"/>
            <a:chOff x="1743455" y="971930"/>
            <a:chExt cx="7141209" cy="1287780"/>
          </a:xfrm>
        </p:grpSpPr>
        <p:sp>
          <p:nvSpPr>
            <p:cNvPr id="31" name="object 31"/>
            <p:cNvSpPr/>
            <p:nvPr/>
          </p:nvSpPr>
          <p:spPr>
            <a:xfrm>
              <a:off x="1757171" y="1394459"/>
              <a:ext cx="436245" cy="515620"/>
            </a:xfrm>
            <a:custGeom>
              <a:avLst/>
              <a:gdLst/>
              <a:ahLst/>
              <a:cxnLst/>
              <a:rect l="l" t="t" r="r" b="b"/>
              <a:pathLst>
                <a:path w="436244" h="515619">
                  <a:moveTo>
                    <a:pt x="0" y="257555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1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7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3" y="257555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1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3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5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914143" y="971930"/>
              <a:ext cx="6970395" cy="1287780"/>
            </a:xfrm>
            <a:custGeom>
              <a:avLst/>
              <a:gdLst/>
              <a:ahLst/>
              <a:cxnLst/>
              <a:rect l="l" t="t" r="r" b="b"/>
              <a:pathLst>
                <a:path w="6970395" h="1287780">
                  <a:moveTo>
                    <a:pt x="6891020" y="1168400"/>
                  </a:moveTo>
                  <a:lnTo>
                    <a:pt x="6851396" y="1168400"/>
                  </a:lnTo>
                  <a:lnTo>
                    <a:pt x="6910832" y="1287272"/>
                  </a:lnTo>
                  <a:lnTo>
                    <a:pt x="6960361" y="1188212"/>
                  </a:lnTo>
                  <a:lnTo>
                    <a:pt x="6891020" y="1188212"/>
                  </a:lnTo>
                  <a:lnTo>
                    <a:pt x="6891020" y="1168400"/>
                  </a:lnTo>
                  <a:close/>
                </a:path>
                <a:path w="6970395" h="1287780">
                  <a:moveTo>
                    <a:pt x="6891020" y="19812"/>
                  </a:moveTo>
                  <a:lnTo>
                    <a:pt x="6891020" y="1188212"/>
                  </a:lnTo>
                  <a:lnTo>
                    <a:pt x="6930644" y="1188212"/>
                  </a:lnTo>
                  <a:lnTo>
                    <a:pt x="6930644" y="39624"/>
                  </a:lnTo>
                  <a:lnTo>
                    <a:pt x="6910832" y="39624"/>
                  </a:lnTo>
                  <a:lnTo>
                    <a:pt x="6891020" y="19812"/>
                  </a:lnTo>
                  <a:close/>
                </a:path>
                <a:path w="6970395" h="1287780">
                  <a:moveTo>
                    <a:pt x="6970267" y="1168400"/>
                  </a:moveTo>
                  <a:lnTo>
                    <a:pt x="6930644" y="1168400"/>
                  </a:lnTo>
                  <a:lnTo>
                    <a:pt x="6930644" y="1188212"/>
                  </a:lnTo>
                  <a:lnTo>
                    <a:pt x="6960361" y="1188212"/>
                  </a:lnTo>
                  <a:lnTo>
                    <a:pt x="6970267" y="1168400"/>
                  </a:lnTo>
                  <a:close/>
                </a:path>
                <a:path w="6970395" h="1287780">
                  <a:moveTo>
                    <a:pt x="39624" y="303657"/>
                  </a:moveTo>
                  <a:lnTo>
                    <a:pt x="0" y="303657"/>
                  </a:lnTo>
                  <a:lnTo>
                    <a:pt x="59436" y="422529"/>
                  </a:lnTo>
                  <a:lnTo>
                    <a:pt x="108966" y="323469"/>
                  </a:lnTo>
                  <a:lnTo>
                    <a:pt x="39624" y="323469"/>
                  </a:lnTo>
                  <a:lnTo>
                    <a:pt x="39624" y="303657"/>
                  </a:lnTo>
                  <a:close/>
                </a:path>
                <a:path w="6970395" h="1287780">
                  <a:moveTo>
                    <a:pt x="6930644" y="0"/>
                  </a:moveTo>
                  <a:lnTo>
                    <a:pt x="39624" y="0"/>
                  </a:lnTo>
                  <a:lnTo>
                    <a:pt x="39624" y="323469"/>
                  </a:lnTo>
                  <a:lnTo>
                    <a:pt x="79248" y="323469"/>
                  </a:lnTo>
                  <a:lnTo>
                    <a:pt x="79248" y="39624"/>
                  </a:lnTo>
                  <a:lnTo>
                    <a:pt x="59436" y="39624"/>
                  </a:lnTo>
                  <a:lnTo>
                    <a:pt x="79248" y="19812"/>
                  </a:lnTo>
                  <a:lnTo>
                    <a:pt x="6930644" y="19812"/>
                  </a:lnTo>
                  <a:lnTo>
                    <a:pt x="6930644" y="0"/>
                  </a:lnTo>
                  <a:close/>
                </a:path>
                <a:path w="6970395" h="1287780">
                  <a:moveTo>
                    <a:pt x="118872" y="303657"/>
                  </a:moveTo>
                  <a:lnTo>
                    <a:pt x="79248" y="303657"/>
                  </a:lnTo>
                  <a:lnTo>
                    <a:pt x="79248" y="323469"/>
                  </a:lnTo>
                  <a:lnTo>
                    <a:pt x="108966" y="323469"/>
                  </a:lnTo>
                  <a:lnTo>
                    <a:pt x="118872" y="303657"/>
                  </a:lnTo>
                  <a:close/>
                </a:path>
                <a:path w="6970395" h="1287780">
                  <a:moveTo>
                    <a:pt x="79248" y="19812"/>
                  </a:moveTo>
                  <a:lnTo>
                    <a:pt x="59436" y="39624"/>
                  </a:lnTo>
                  <a:lnTo>
                    <a:pt x="79248" y="39624"/>
                  </a:lnTo>
                  <a:lnTo>
                    <a:pt x="79248" y="19812"/>
                  </a:lnTo>
                  <a:close/>
                </a:path>
                <a:path w="6970395" h="1287780">
                  <a:moveTo>
                    <a:pt x="6891020" y="19812"/>
                  </a:moveTo>
                  <a:lnTo>
                    <a:pt x="79248" y="19812"/>
                  </a:lnTo>
                  <a:lnTo>
                    <a:pt x="79248" y="39624"/>
                  </a:lnTo>
                  <a:lnTo>
                    <a:pt x="6891020" y="39624"/>
                  </a:lnTo>
                  <a:lnTo>
                    <a:pt x="6891020" y="19812"/>
                  </a:lnTo>
                  <a:close/>
                </a:path>
                <a:path w="6970395" h="1287780">
                  <a:moveTo>
                    <a:pt x="6930644" y="19812"/>
                  </a:moveTo>
                  <a:lnTo>
                    <a:pt x="6891020" y="19812"/>
                  </a:lnTo>
                  <a:lnTo>
                    <a:pt x="6910832" y="39624"/>
                  </a:lnTo>
                  <a:lnTo>
                    <a:pt x="6930644" y="39624"/>
                  </a:lnTo>
                  <a:lnTo>
                    <a:pt x="6930644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398773" y="3612260"/>
            <a:ext cx="1946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mesin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adalah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46774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>
                <a:latin typeface="Calibri Light"/>
                <a:cs typeface="Calibri Light"/>
              </a:rPr>
              <a:t>Filosofi</a:t>
            </a:r>
            <a:r>
              <a:rPr dirty="0" sz="4400" spc="30">
                <a:latin typeface="Calibri Light"/>
                <a:cs typeface="Calibri Light"/>
              </a:rPr>
              <a:t> </a:t>
            </a:r>
            <a:r>
              <a:rPr dirty="0" sz="4400" spc="-10">
                <a:latin typeface="Calibri Light"/>
                <a:cs typeface="Calibri Light"/>
              </a:rPr>
              <a:t>mesin</a:t>
            </a:r>
            <a:r>
              <a:rPr dirty="0" sz="4400">
                <a:latin typeface="Calibri Light"/>
                <a:cs typeface="Calibri Light"/>
              </a:rPr>
              <a:t> </a:t>
            </a:r>
            <a:r>
              <a:rPr dirty="0" sz="4400" spc="-25">
                <a:latin typeface="Calibri Light"/>
                <a:cs typeface="Calibri Light"/>
              </a:rPr>
              <a:t>absrak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746884"/>
            <a:ext cx="10231755" cy="422719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241300" marR="135890" indent="-228600">
              <a:lnSpc>
                <a:spcPct val="70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5">
                <a:latin typeface="Calibri"/>
                <a:cs typeface="Calibri"/>
              </a:rPr>
              <a:t>Secara </a:t>
            </a:r>
            <a:r>
              <a:rPr dirty="0" sz="2400">
                <a:latin typeface="Calibri"/>
                <a:cs typeface="Calibri"/>
              </a:rPr>
              <a:t>sederhana, </a:t>
            </a:r>
            <a:r>
              <a:rPr dirty="0" sz="2400" spc="-5">
                <a:latin typeface="Calibri"/>
                <a:cs typeface="Calibri"/>
              </a:rPr>
              <a:t>setiap </a:t>
            </a:r>
            <a:r>
              <a:rPr dirty="0" sz="2400">
                <a:latin typeface="Calibri"/>
                <a:cs typeface="Calibri"/>
              </a:rPr>
              <a:t>mesin </a:t>
            </a:r>
            <a:r>
              <a:rPr dirty="0" sz="2400" spc="-10">
                <a:latin typeface="Calibri"/>
                <a:cs typeface="Calibri"/>
              </a:rPr>
              <a:t>abstrak </a:t>
            </a:r>
            <a:r>
              <a:rPr dirty="0" sz="2400" spc="-5">
                <a:latin typeface="Calibri"/>
                <a:cs typeface="Calibri"/>
              </a:rPr>
              <a:t>dapat </a:t>
            </a:r>
            <a:r>
              <a:rPr dirty="0" sz="2400" spc="-20">
                <a:latin typeface="Calibri"/>
                <a:cs typeface="Calibri"/>
              </a:rPr>
              <a:t>dinyatakan hanya </a:t>
            </a:r>
            <a:r>
              <a:rPr dirty="0" sz="2400" spc="-5">
                <a:latin typeface="Calibri"/>
                <a:cs typeface="Calibri"/>
              </a:rPr>
              <a:t>dengan </a:t>
            </a:r>
            <a:r>
              <a:rPr dirty="0" sz="2400">
                <a:latin typeface="Calibri"/>
                <a:cs typeface="Calibri"/>
              </a:rPr>
              <a:t>3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komponen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yaitu </a:t>
            </a:r>
            <a:r>
              <a:rPr dirty="0" sz="2400" spc="-5">
                <a:latin typeface="Calibri"/>
                <a:cs typeface="Calibri"/>
              </a:rPr>
              <a:t>pita,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head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dan</a:t>
            </a:r>
            <a:r>
              <a:rPr dirty="0" sz="2400" spc="-5">
                <a:latin typeface="Calibri"/>
                <a:cs typeface="Calibri"/>
              </a:rPr>
              <a:t> instruksi.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Tidak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perduli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apakah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mesin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abstrak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itu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adalah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FSA,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PDA,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LBA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atau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Mesin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Turing.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Jika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dirumuskan:</a:t>
            </a:r>
            <a:endParaRPr sz="2400">
              <a:latin typeface="Calibri"/>
              <a:cs typeface="Calibri"/>
            </a:endParaRPr>
          </a:p>
          <a:p>
            <a:pPr marL="2868930">
              <a:lnSpc>
                <a:spcPct val="100000"/>
              </a:lnSpc>
              <a:spcBef>
                <a:spcPts val="150"/>
              </a:spcBef>
            </a:pPr>
            <a:r>
              <a:rPr dirty="0" sz="2400">
                <a:latin typeface="Calibri"/>
                <a:cs typeface="Calibri"/>
              </a:rPr>
              <a:t>mesin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abstrak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(pita,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head,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instruksi)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latin typeface="Calibri"/>
                <a:cs typeface="Calibri"/>
              </a:rPr>
              <a:t>Pita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digunakan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untuk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menyimpan,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membaca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atau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menulis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output.</a:t>
            </a:r>
            <a:endParaRPr sz="2400">
              <a:latin typeface="Calibri"/>
              <a:cs typeface="Calibri"/>
            </a:endParaRPr>
          </a:p>
          <a:p>
            <a:pPr marL="241300" marR="495934" indent="-228600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latin typeface="Calibri"/>
                <a:cs typeface="Calibri"/>
              </a:rPr>
              <a:t>Head </a:t>
            </a:r>
            <a:r>
              <a:rPr dirty="0" sz="2400">
                <a:latin typeface="Calibri"/>
                <a:cs typeface="Calibri"/>
              </a:rPr>
              <a:t>adalah jarum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penunjuk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(pointer)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yang </a:t>
            </a:r>
            <a:r>
              <a:rPr dirty="0" sz="2400">
                <a:latin typeface="Calibri"/>
                <a:cs typeface="Calibri"/>
              </a:rPr>
              <a:t>menunjuk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sel </a:t>
            </a:r>
            <a:r>
              <a:rPr dirty="0" sz="2400">
                <a:latin typeface="Calibri"/>
                <a:cs typeface="Calibri"/>
              </a:rPr>
              <a:t>pada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pita.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yang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ditunjuk </a:t>
            </a:r>
            <a:r>
              <a:rPr dirty="0" sz="2400" spc="-5">
                <a:latin typeface="Calibri"/>
                <a:cs typeface="Calibri"/>
              </a:rPr>
              <a:t>oleh </a:t>
            </a:r>
            <a:r>
              <a:rPr dirty="0" sz="2400">
                <a:latin typeface="Calibri"/>
                <a:cs typeface="Calibri"/>
              </a:rPr>
              <a:t>head adalah </a:t>
            </a:r>
            <a:r>
              <a:rPr dirty="0" sz="2400" spc="-5">
                <a:latin typeface="Calibri"/>
                <a:cs typeface="Calibri"/>
              </a:rPr>
              <a:t>sel </a:t>
            </a:r>
            <a:r>
              <a:rPr dirty="0" sz="2400" spc="-15">
                <a:latin typeface="Calibri"/>
                <a:cs typeface="Calibri"/>
              </a:rPr>
              <a:t>yang </a:t>
            </a:r>
            <a:r>
              <a:rPr dirty="0" sz="2400" spc="5">
                <a:latin typeface="Calibri"/>
                <a:cs typeface="Calibri"/>
              </a:rPr>
              <a:t>hendak </a:t>
            </a:r>
            <a:r>
              <a:rPr dirty="0" sz="2400" spc="-5">
                <a:latin typeface="Calibri"/>
                <a:cs typeface="Calibri"/>
              </a:rPr>
              <a:t>dibaca </a:t>
            </a:r>
            <a:r>
              <a:rPr dirty="0" sz="2400" spc="-15">
                <a:latin typeface="Calibri"/>
                <a:cs typeface="Calibri"/>
              </a:rPr>
              <a:t>isinnya </a:t>
            </a:r>
            <a:r>
              <a:rPr dirty="0" sz="2400" spc="-5">
                <a:latin typeface="Calibri"/>
                <a:cs typeface="Calibri"/>
              </a:rPr>
              <a:t>oleh </a:t>
            </a:r>
            <a:r>
              <a:rPr dirty="0" sz="2400">
                <a:latin typeface="Calibri"/>
                <a:cs typeface="Calibri"/>
              </a:rPr>
              <a:t>mesin, </a:t>
            </a:r>
            <a:r>
              <a:rPr dirty="0" sz="2400" spc="-10">
                <a:latin typeface="Calibri"/>
                <a:cs typeface="Calibri"/>
              </a:rPr>
              <a:t>atau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hendak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dihapus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isinya,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atau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hendak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ditulisi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oleh </a:t>
            </a:r>
            <a:r>
              <a:rPr dirty="0" sz="2400">
                <a:latin typeface="Calibri"/>
                <a:cs typeface="Calibri"/>
              </a:rPr>
              <a:t>mesin.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0">
                <a:latin typeface="Calibri"/>
                <a:cs typeface="Calibri"/>
              </a:rPr>
              <a:t>Instruksi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adalah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sebuah </a:t>
            </a:r>
            <a:r>
              <a:rPr dirty="0" sz="2400" spc="-5">
                <a:latin typeface="Calibri"/>
                <a:cs typeface="Calibri"/>
              </a:rPr>
              <a:t>perintah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yang</a:t>
            </a:r>
            <a:r>
              <a:rPr dirty="0" sz="2400" spc="-10">
                <a:latin typeface="Calibri"/>
                <a:cs typeface="Calibri"/>
              </a:rPr>
              <a:t> dieksekusi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untuk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menjalankan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mesin.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40">
                <a:latin typeface="Calibri"/>
                <a:cs typeface="Calibri"/>
              </a:rPr>
              <a:t>Tetapi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jumlah </a:t>
            </a:r>
            <a:r>
              <a:rPr dirty="0" sz="2400" spc="-5">
                <a:latin typeface="Calibri"/>
                <a:cs typeface="Calibri"/>
              </a:rPr>
              <a:t>pita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dapat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lebih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dari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misal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jumlahnya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jumlah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head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untuk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pita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dapat </a:t>
            </a:r>
            <a:r>
              <a:rPr dirty="0" sz="2400">
                <a:latin typeface="Calibri"/>
                <a:cs typeface="Calibri"/>
              </a:rPr>
              <a:t>lebih dari 1 misal </a:t>
            </a:r>
            <a:r>
              <a:rPr dirty="0" sz="2400" spc="-10">
                <a:latin typeface="Calibri"/>
                <a:cs typeface="Calibri"/>
              </a:rPr>
              <a:t>jumlahnya </a:t>
            </a:r>
            <a:r>
              <a:rPr dirty="0" sz="2400">
                <a:latin typeface="Calibri"/>
                <a:cs typeface="Calibri"/>
              </a:rPr>
              <a:t>m, dan jumlah </a:t>
            </a:r>
            <a:r>
              <a:rPr dirty="0" sz="2400" spc="-10">
                <a:latin typeface="Calibri"/>
                <a:cs typeface="Calibri"/>
              </a:rPr>
              <a:t>instruksi </a:t>
            </a:r>
            <a:r>
              <a:rPr dirty="0" sz="2400" spc="-15">
                <a:latin typeface="Calibri"/>
                <a:cs typeface="Calibri"/>
              </a:rPr>
              <a:t>banyak </a:t>
            </a:r>
            <a:r>
              <a:rPr dirty="0" sz="2400">
                <a:latin typeface="Calibri"/>
                <a:cs typeface="Calibri"/>
              </a:rPr>
              <a:t>misal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jumlahnya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k,</a:t>
            </a:r>
            <a:r>
              <a:rPr dirty="0" sz="2400" spc="-15">
                <a:latin typeface="Calibri"/>
                <a:cs typeface="Calibri"/>
              </a:rPr>
              <a:t> maka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sebuah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mesin </a:t>
            </a:r>
            <a:r>
              <a:rPr dirty="0" sz="2400" spc="-10">
                <a:latin typeface="Calibri"/>
                <a:cs typeface="Calibri"/>
              </a:rPr>
              <a:t>abstrak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dapat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ditulis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sebagai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berikut: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Mesin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abstrak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pita,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head,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instruksi)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683260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Kerja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-5">
                <a:latin typeface="Calibri"/>
                <a:cs typeface="Calibri"/>
              </a:rPr>
              <a:t> (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Eksekusi</a:t>
            </a:r>
            <a:r>
              <a:rPr dirty="0" sz="28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0000"/>
                </a:solidFill>
                <a:latin typeface="Calibri"/>
                <a:cs typeface="Calibri"/>
              </a:rPr>
              <a:t>ketemu</a:t>
            </a:r>
            <a:r>
              <a:rPr dirty="0" sz="2800" spc="-20"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40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80" y="1402080"/>
            <a:ext cx="509270" cy="469900"/>
          </a:xfrm>
          <a:custGeom>
            <a:avLst/>
            <a:gdLst/>
            <a:ahLst/>
            <a:cxnLst/>
            <a:rect l="l" t="t" r="r" b="b"/>
            <a:pathLst>
              <a:path w="509269" h="469900">
                <a:moveTo>
                  <a:pt x="0" y="469391"/>
                </a:moveTo>
                <a:lnTo>
                  <a:pt x="509016" y="469391"/>
                </a:lnTo>
                <a:lnTo>
                  <a:pt x="509016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9575" y="1408175"/>
            <a:ext cx="504825" cy="457200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7735" y="1402080"/>
            <a:ext cx="506095" cy="469900"/>
          </a:xfrm>
          <a:custGeom>
            <a:avLst/>
            <a:gdLst/>
            <a:ahLst/>
            <a:cxnLst/>
            <a:rect l="l" t="t" r="r" b="b"/>
            <a:pathLst>
              <a:path w="506094" h="469900">
                <a:moveTo>
                  <a:pt x="0" y="469391"/>
                </a:moveTo>
                <a:lnTo>
                  <a:pt x="505968" y="469391"/>
                </a:lnTo>
                <a:lnTo>
                  <a:pt x="505968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89505" y="1472946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67130" y="1395730"/>
            <a:ext cx="3658235" cy="3594100"/>
            <a:chOff x="1167130" y="1395730"/>
            <a:chExt cx="3658235" cy="3594100"/>
          </a:xfrm>
        </p:grpSpPr>
        <p:sp>
          <p:nvSpPr>
            <p:cNvPr id="10" name="object 10"/>
            <p:cNvSpPr/>
            <p:nvPr/>
          </p:nvSpPr>
          <p:spPr>
            <a:xfrm>
              <a:off x="2218944" y="1402080"/>
              <a:ext cx="2600325" cy="469900"/>
            </a:xfrm>
            <a:custGeom>
              <a:avLst/>
              <a:gdLst/>
              <a:ahLst/>
              <a:cxnLst/>
              <a:rect l="l" t="t" r="r" b="b"/>
              <a:pathLst>
                <a:path w="2600325" h="469900">
                  <a:moveTo>
                    <a:pt x="0" y="469391"/>
                  </a:moveTo>
                  <a:lnTo>
                    <a:pt x="509016" y="469391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  <a:path w="2600325" h="469900">
                  <a:moveTo>
                    <a:pt x="524256" y="469391"/>
                  </a:moveTo>
                  <a:lnTo>
                    <a:pt x="1030224" y="469391"/>
                  </a:lnTo>
                  <a:lnTo>
                    <a:pt x="1030224" y="0"/>
                  </a:lnTo>
                  <a:lnTo>
                    <a:pt x="524256" y="0"/>
                  </a:lnTo>
                  <a:lnTo>
                    <a:pt x="524256" y="469391"/>
                  </a:lnTo>
                  <a:close/>
                </a:path>
                <a:path w="2600325" h="469900">
                  <a:moveTo>
                    <a:pt x="1045464" y="469391"/>
                  </a:moveTo>
                  <a:lnTo>
                    <a:pt x="1554480" y="469391"/>
                  </a:lnTo>
                  <a:lnTo>
                    <a:pt x="1554480" y="0"/>
                  </a:lnTo>
                  <a:lnTo>
                    <a:pt x="1045464" y="0"/>
                  </a:lnTo>
                  <a:lnTo>
                    <a:pt x="1045464" y="469391"/>
                  </a:lnTo>
                  <a:close/>
                </a:path>
                <a:path w="2600325" h="469900">
                  <a:moveTo>
                    <a:pt x="1569720" y="469391"/>
                  </a:moveTo>
                  <a:lnTo>
                    <a:pt x="2075687" y="469391"/>
                  </a:lnTo>
                  <a:lnTo>
                    <a:pt x="2075687" y="0"/>
                  </a:lnTo>
                  <a:lnTo>
                    <a:pt x="1569720" y="0"/>
                  </a:lnTo>
                  <a:lnTo>
                    <a:pt x="1569720" y="469391"/>
                  </a:lnTo>
                  <a:close/>
                </a:path>
                <a:path w="2600325" h="469900">
                  <a:moveTo>
                    <a:pt x="2093976" y="469391"/>
                  </a:moveTo>
                  <a:lnTo>
                    <a:pt x="2599944" y="469391"/>
                  </a:lnTo>
                  <a:lnTo>
                    <a:pt x="2599944" y="0"/>
                  </a:lnTo>
                  <a:lnTo>
                    <a:pt x="2093976" y="0"/>
                  </a:lnTo>
                  <a:lnTo>
                    <a:pt x="2093976" y="46939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73936" y="1908048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19" y="0"/>
                  </a:moveTo>
                  <a:lnTo>
                    <a:pt x="0" y="160019"/>
                  </a:lnTo>
                  <a:lnTo>
                    <a:pt x="80009" y="160019"/>
                  </a:lnTo>
                  <a:lnTo>
                    <a:pt x="80009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39" y="160019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73936" y="1908048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0" y="160019"/>
                  </a:moveTo>
                  <a:lnTo>
                    <a:pt x="80009" y="160019"/>
                  </a:lnTo>
                  <a:lnTo>
                    <a:pt x="80009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39" y="160019"/>
                  </a:lnTo>
                  <a:lnTo>
                    <a:pt x="160019" y="0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790570" y="3580333"/>
            <a:ext cx="39179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62608" y="2008632"/>
            <a:ext cx="3310254" cy="3153410"/>
            <a:chOff x="1062608" y="2008632"/>
            <a:chExt cx="3310254" cy="3153410"/>
          </a:xfrm>
        </p:grpSpPr>
        <p:sp>
          <p:nvSpPr>
            <p:cNvPr id="17" name="object 17"/>
            <p:cNvSpPr/>
            <p:nvPr/>
          </p:nvSpPr>
          <p:spPr>
            <a:xfrm>
              <a:off x="1429511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29511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62608" y="2008632"/>
              <a:ext cx="3310254" cy="3153410"/>
            </a:xfrm>
            <a:custGeom>
              <a:avLst/>
              <a:gdLst/>
              <a:ahLst/>
              <a:cxnLst/>
              <a:rect l="l" t="t" r="r" b="b"/>
              <a:pathLst>
                <a:path w="3310254" h="3153410">
                  <a:moveTo>
                    <a:pt x="3250311" y="3034537"/>
                  </a:moveTo>
                  <a:lnTo>
                    <a:pt x="3227147" y="3039217"/>
                  </a:lnTo>
                  <a:lnTo>
                    <a:pt x="3208258" y="3051968"/>
                  </a:lnTo>
                  <a:lnTo>
                    <a:pt x="3195536" y="3070863"/>
                  </a:lnTo>
                  <a:lnTo>
                    <a:pt x="3190875" y="3093973"/>
                  </a:lnTo>
                  <a:lnTo>
                    <a:pt x="3195536" y="3117137"/>
                  </a:lnTo>
                  <a:lnTo>
                    <a:pt x="3208258" y="3136026"/>
                  </a:lnTo>
                  <a:lnTo>
                    <a:pt x="3227147" y="3148748"/>
                  </a:lnTo>
                  <a:lnTo>
                    <a:pt x="3250311" y="3153410"/>
                  </a:lnTo>
                  <a:lnTo>
                    <a:pt x="3273421" y="3148748"/>
                  </a:lnTo>
                  <a:lnTo>
                    <a:pt x="3292316" y="3136026"/>
                  </a:lnTo>
                  <a:lnTo>
                    <a:pt x="3305067" y="3117137"/>
                  </a:lnTo>
                  <a:lnTo>
                    <a:pt x="3305744" y="3113785"/>
                  </a:lnTo>
                  <a:lnTo>
                    <a:pt x="3250311" y="3113785"/>
                  </a:lnTo>
                  <a:lnTo>
                    <a:pt x="3250311" y="3074161"/>
                  </a:lnTo>
                  <a:lnTo>
                    <a:pt x="3305735" y="3074161"/>
                  </a:lnTo>
                  <a:lnTo>
                    <a:pt x="3305067" y="3070863"/>
                  </a:lnTo>
                  <a:lnTo>
                    <a:pt x="3292316" y="3051968"/>
                  </a:lnTo>
                  <a:lnTo>
                    <a:pt x="3273421" y="3039217"/>
                  </a:lnTo>
                  <a:lnTo>
                    <a:pt x="3250311" y="3034537"/>
                  </a:lnTo>
                  <a:close/>
                </a:path>
                <a:path w="3310254" h="3153410">
                  <a:moveTo>
                    <a:pt x="593979" y="39623"/>
                  </a:moveTo>
                  <a:lnTo>
                    <a:pt x="0" y="39623"/>
                  </a:lnTo>
                  <a:lnTo>
                    <a:pt x="0" y="3113785"/>
                  </a:lnTo>
                  <a:lnTo>
                    <a:pt x="3194861" y="3113785"/>
                  </a:lnTo>
                  <a:lnTo>
                    <a:pt x="3190875" y="3093973"/>
                  </a:lnTo>
                  <a:lnTo>
                    <a:pt x="39624" y="3093973"/>
                  </a:lnTo>
                  <a:lnTo>
                    <a:pt x="19812" y="3074161"/>
                  </a:lnTo>
                  <a:lnTo>
                    <a:pt x="39624" y="3074162"/>
                  </a:lnTo>
                  <a:lnTo>
                    <a:pt x="39624" y="79247"/>
                  </a:lnTo>
                  <a:lnTo>
                    <a:pt x="19812" y="79247"/>
                  </a:lnTo>
                  <a:lnTo>
                    <a:pt x="39624" y="59435"/>
                  </a:lnTo>
                  <a:lnTo>
                    <a:pt x="593979" y="59435"/>
                  </a:lnTo>
                  <a:lnTo>
                    <a:pt x="593979" y="39623"/>
                  </a:lnTo>
                  <a:close/>
                </a:path>
                <a:path w="3310254" h="3153410">
                  <a:moveTo>
                    <a:pt x="3305735" y="3074161"/>
                  </a:moveTo>
                  <a:lnTo>
                    <a:pt x="3250311" y="3074161"/>
                  </a:lnTo>
                  <a:lnTo>
                    <a:pt x="3250311" y="3113785"/>
                  </a:lnTo>
                  <a:lnTo>
                    <a:pt x="3305744" y="3113785"/>
                  </a:lnTo>
                  <a:lnTo>
                    <a:pt x="3309746" y="3093973"/>
                  </a:lnTo>
                  <a:lnTo>
                    <a:pt x="3305735" y="3074161"/>
                  </a:lnTo>
                  <a:close/>
                </a:path>
                <a:path w="3310254" h="3153410">
                  <a:moveTo>
                    <a:pt x="39624" y="3074161"/>
                  </a:moveTo>
                  <a:lnTo>
                    <a:pt x="19812" y="3074161"/>
                  </a:lnTo>
                  <a:lnTo>
                    <a:pt x="39624" y="3093973"/>
                  </a:lnTo>
                  <a:lnTo>
                    <a:pt x="39624" y="3074161"/>
                  </a:lnTo>
                  <a:close/>
                </a:path>
                <a:path w="3310254" h="3153410">
                  <a:moveTo>
                    <a:pt x="3194871" y="3074161"/>
                  </a:moveTo>
                  <a:lnTo>
                    <a:pt x="39624" y="3074161"/>
                  </a:lnTo>
                  <a:lnTo>
                    <a:pt x="39624" y="3093973"/>
                  </a:lnTo>
                  <a:lnTo>
                    <a:pt x="3190875" y="3093973"/>
                  </a:lnTo>
                  <a:lnTo>
                    <a:pt x="3194871" y="3074161"/>
                  </a:lnTo>
                  <a:close/>
                </a:path>
                <a:path w="3310254" h="3153410">
                  <a:moveTo>
                    <a:pt x="593979" y="0"/>
                  </a:moveTo>
                  <a:lnTo>
                    <a:pt x="593979" y="118871"/>
                  </a:lnTo>
                  <a:lnTo>
                    <a:pt x="673227" y="79247"/>
                  </a:lnTo>
                  <a:lnTo>
                    <a:pt x="613791" y="79247"/>
                  </a:lnTo>
                  <a:lnTo>
                    <a:pt x="613791" y="39623"/>
                  </a:lnTo>
                  <a:lnTo>
                    <a:pt x="673226" y="39623"/>
                  </a:lnTo>
                  <a:lnTo>
                    <a:pt x="593979" y="0"/>
                  </a:lnTo>
                  <a:close/>
                </a:path>
                <a:path w="3310254" h="3153410">
                  <a:moveTo>
                    <a:pt x="39624" y="59435"/>
                  </a:moveTo>
                  <a:lnTo>
                    <a:pt x="19812" y="79247"/>
                  </a:lnTo>
                  <a:lnTo>
                    <a:pt x="39624" y="79247"/>
                  </a:lnTo>
                  <a:lnTo>
                    <a:pt x="39624" y="59435"/>
                  </a:lnTo>
                  <a:close/>
                </a:path>
                <a:path w="3310254" h="3153410">
                  <a:moveTo>
                    <a:pt x="593979" y="59435"/>
                  </a:moveTo>
                  <a:lnTo>
                    <a:pt x="39624" y="59435"/>
                  </a:lnTo>
                  <a:lnTo>
                    <a:pt x="39624" y="79247"/>
                  </a:lnTo>
                  <a:lnTo>
                    <a:pt x="593979" y="79247"/>
                  </a:lnTo>
                  <a:lnTo>
                    <a:pt x="593979" y="59435"/>
                  </a:lnTo>
                  <a:close/>
                </a:path>
                <a:path w="3310254" h="3153410">
                  <a:moveTo>
                    <a:pt x="673226" y="39623"/>
                  </a:moveTo>
                  <a:lnTo>
                    <a:pt x="613791" y="39623"/>
                  </a:lnTo>
                  <a:lnTo>
                    <a:pt x="613791" y="79247"/>
                  </a:lnTo>
                  <a:lnTo>
                    <a:pt x="673227" y="79247"/>
                  </a:lnTo>
                  <a:lnTo>
                    <a:pt x="712851" y="59435"/>
                  </a:lnTo>
                  <a:lnTo>
                    <a:pt x="673226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312920" y="4931664"/>
            <a:ext cx="268605" cy="338455"/>
          </a:xfrm>
          <a:prstGeom prst="rect">
            <a:avLst/>
          </a:prstGeom>
          <a:solidFill>
            <a:srgbClr val="4471C4"/>
          </a:solidFill>
        </p:spPr>
        <p:txBody>
          <a:bodyPr wrap="square" lIns="0" tIns="317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25"/>
              </a:spcBef>
            </a:pP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63572" y="1472946"/>
            <a:ext cx="3148330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5270">
              <a:lnSpc>
                <a:spcPct val="100000"/>
              </a:lnSpc>
              <a:spcBef>
                <a:spcPts val="100"/>
              </a:spcBef>
              <a:tabLst>
                <a:tab pos="772160" algn="l"/>
                <a:tab pos="1306830" algn="l"/>
                <a:tab pos="1818005" algn="l"/>
                <a:tab pos="2353310" algn="l"/>
              </a:tabLst>
            </a:pPr>
            <a:r>
              <a:rPr dirty="0" sz="1800">
                <a:latin typeface="Calibri"/>
                <a:cs typeface="Calibri"/>
              </a:rPr>
              <a:t>a	b	c	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menghapus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menulis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00527" y="2225039"/>
            <a:ext cx="7364095" cy="2170430"/>
            <a:chOff x="2700527" y="2225039"/>
            <a:chExt cx="7364095" cy="2170430"/>
          </a:xfrm>
        </p:grpSpPr>
        <p:sp>
          <p:nvSpPr>
            <p:cNvPr id="23" name="object 23"/>
            <p:cNvSpPr/>
            <p:nvPr/>
          </p:nvSpPr>
          <p:spPr>
            <a:xfrm>
              <a:off x="2714243" y="2238755"/>
              <a:ext cx="6830695" cy="2143125"/>
            </a:xfrm>
            <a:custGeom>
              <a:avLst/>
              <a:gdLst/>
              <a:ahLst/>
              <a:cxnLst/>
              <a:rect l="l" t="t" r="r" b="b"/>
              <a:pathLst>
                <a:path w="6830695" h="2143125">
                  <a:moveTo>
                    <a:pt x="0" y="1799844"/>
                  </a:moveTo>
                  <a:lnTo>
                    <a:pt x="3430" y="1744229"/>
                  </a:lnTo>
                  <a:lnTo>
                    <a:pt x="13362" y="1691469"/>
                  </a:lnTo>
                  <a:lnTo>
                    <a:pt x="29256" y="1642271"/>
                  </a:lnTo>
                  <a:lnTo>
                    <a:pt x="50572" y="1597340"/>
                  </a:lnTo>
                  <a:lnTo>
                    <a:pt x="76771" y="1557385"/>
                  </a:lnTo>
                  <a:lnTo>
                    <a:pt x="107313" y="1523109"/>
                  </a:lnTo>
                  <a:lnTo>
                    <a:pt x="141660" y="1495221"/>
                  </a:lnTo>
                  <a:lnTo>
                    <a:pt x="179271" y="1474427"/>
                  </a:lnTo>
                  <a:lnTo>
                    <a:pt x="219606" y="1461432"/>
                  </a:lnTo>
                  <a:lnTo>
                    <a:pt x="262128" y="1456944"/>
                  </a:lnTo>
                  <a:lnTo>
                    <a:pt x="304649" y="1461432"/>
                  </a:lnTo>
                  <a:lnTo>
                    <a:pt x="344984" y="1474427"/>
                  </a:lnTo>
                  <a:lnTo>
                    <a:pt x="382595" y="1495221"/>
                  </a:lnTo>
                  <a:lnTo>
                    <a:pt x="416942" y="1523109"/>
                  </a:lnTo>
                  <a:lnTo>
                    <a:pt x="447484" y="1557385"/>
                  </a:lnTo>
                  <a:lnTo>
                    <a:pt x="473683" y="1597340"/>
                  </a:lnTo>
                  <a:lnTo>
                    <a:pt x="494999" y="1642271"/>
                  </a:lnTo>
                  <a:lnTo>
                    <a:pt x="510893" y="1691469"/>
                  </a:lnTo>
                  <a:lnTo>
                    <a:pt x="520825" y="1744229"/>
                  </a:lnTo>
                  <a:lnTo>
                    <a:pt x="524256" y="1799844"/>
                  </a:lnTo>
                  <a:lnTo>
                    <a:pt x="520825" y="1855458"/>
                  </a:lnTo>
                  <a:lnTo>
                    <a:pt x="510893" y="1908218"/>
                  </a:lnTo>
                  <a:lnTo>
                    <a:pt x="494999" y="1957416"/>
                  </a:lnTo>
                  <a:lnTo>
                    <a:pt x="473683" y="2002347"/>
                  </a:lnTo>
                  <a:lnTo>
                    <a:pt x="447484" y="2042302"/>
                  </a:lnTo>
                  <a:lnTo>
                    <a:pt x="416942" y="2076578"/>
                  </a:lnTo>
                  <a:lnTo>
                    <a:pt x="382595" y="2104466"/>
                  </a:lnTo>
                  <a:lnTo>
                    <a:pt x="344984" y="2125260"/>
                  </a:lnTo>
                  <a:lnTo>
                    <a:pt x="304649" y="2138255"/>
                  </a:lnTo>
                  <a:lnTo>
                    <a:pt x="262128" y="2142744"/>
                  </a:lnTo>
                  <a:lnTo>
                    <a:pt x="219606" y="2138255"/>
                  </a:lnTo>
                  <a:lnTo>
                    <a:pt x="179271" y="2125260"/>
                  </a:lnTo>
                  <a:lnTo>
                    <a:pt x="141660" y="2104466"/>
                  </a:lnTo>
                  <a:lnTo>
                    <a:pt x="107313" y="2076578"/>
                  </a:lnTo>
                  <a:lnTo>
                    <a:pt x="76771" y="2042302"/>
                  </a:lnTo>
                  <a:lnTo>
                    <a:pt x="50572" y="2002347"/>
                  </a:lnTo>
                  <a:lnTo>
                    <a:pt x="29256" y="1957416"/>
                  </a:lnTo>
                  <a:lnTo>
                    <a:pt x="13362" y="1908218"/>
                  </a:lnTo>
                  <a:lnTo>
                    <a:pt x="3430" y="1855458"/>
                  </a:lnTo>
                  <a:lnTo>
                    <a:pt x="0" y="1799844"/>
                  </a:lnTo>
                  <a:close/>
                </a:path>
                <a:path w="6830695" h="2143125">
                  <a:moveTo>
                    <a:pt x="6394704" y="257556"/>
                  </a:moveTo>
                  <a:lnTo>
                    <a:pt x="6399130" y="205650"/>
                  </a:lnTo>
                  <a:lnTo>
                    <a:pt x="6411825" y="157305"/>
                  </a:lnTo>
                  <a:lnTo>
                    <a:pt x="6431914" y="113555"/>
                  </a:lnTo>
                  <a:lnTo>
                    <a:pt x="6458521" y="75437"/>
                  </a:lnTo>
                  <a:lnTo>
                    <a:pt x="6490772" y="43987"/>
                  </a:lnTo>
                  <a:lnTo>
                    <a:pt x="6527792" y="20240"/>
                  </a:lnTo>
                  <a:lnTo>
                    <a:pt x="6568704" y="5232"/>
                  </a:lnTo>
                  <a:lnTo>
                    <a:pt x="6612635" y="0"/>
                  </a:lnTo>
                  <a:lnTo>
                    <a:pt x="6656567" y="5232"/>
                  </a:lnTo>
                  <a:lnTo>
                    <a:pt x="6697479" y="20240"/>
                  </a:lnTo>
                  <a:lnTo>
                    <a:pt x="6734499" y="43987"/>
                  </a:lnTo>
                  <a:lnTo>
                    <a:pt x="6766750" y="75438"/>
                  </a:lnTo>
                  <a:lnTo>
                    <a:pt x="6793357" y="113555"/>
                  </a:lnTo>
                  <a:lnTo>
                    <a:pt x="6813446" y="157305"/>
                  </a:lnTo>
                  <a:lnTo>
                    <a:pt x="6826141" y="205650"/>
                  </a:lnTo>
                  <a:lnTo>
                    <a:pt x="6830567" y="257556"/>
                  </a:lnTo>
                  <a:lnTo>
                    <a:pt x="6826141" y="309461"/>
                  </a:lnTo>
                  <a:lnTo>
                    <a:pt x="6813446" y="357806"/>
                  </a:lnTo>
                  <a:lnTo>
                    <a:pt x="6793357" y="401556"/>
                  </a:lnTo>
                  <a:lnTo>
                    <a:pt x="6766750" y="439674"/>
                  </a:lnTo>
                  <a:lnTo>
                    <a:pt x="6734499" y="471124"/>
                  </a:lnTo>
                  <a:lnTo>
                    <a:pt x="6697479" y="494871"/>
                  </a:lnTo>
                  <a:lnTo>
                    <a:pt x="6656567" y="509879"/>
                  </a:lnTo>
                  <a:lnTo>
                    <a:pt x="6612635" y="515112"/>
                  </a:lnTo>
                  <a:lnTo>
                    <a:pt x="6568704" y="509879"/>
                  </a:lnTo>
                  <a:lnTo>
                    <a:pt x="6527792" y="494871"/>
                  </a:lnTo>
                  <a:lnTo>
                    <a:pt x="6490772" y="471124"/>
                  </a:lnTo>
                  <a:lnTo>
                    <a:pt x="6458521" y="439674"/>
                  </a:lnTo>
                  <a:lnTo>
                    <a:pt x="6431914" y="401556"/>
                  </a:lnTo>
                  <a:lnTo>
                    <a:pt x="6411825" y="357806"/>
                  </a:lnTo>
                  <a:lnTo>
                    <a:pt x="6399130" y="309461"/>
                  </a:lnTo>
                  <a:lnTo>
                    <a:pt x="6394704" y="257556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614916" y="2247899"/>
              <a:ext cx="436245" cy="512445"/>
            </a:xfrm>
            <a:custGeom>
              <a:avLst/>
              <a:gdLst/>
              <a:ahLst/>
              <a:cxnLst/>
              <a:rect l="l" t="t" r="r" b="b"/>
              <a:pathLst>
                <a:path w="436245" h="512444">
                  <a:moveTo>
                    <a:pt x="0" y="256032"/>
                  </a:moveTo>
                  <a:lnTo>
                    <a:pt x="4426" y="204447"/>
                  </a:lnTo>
                  <a:lnTo>
                    <a:pt x="17121" y="156394"/>
                  </a:lnTo>
                  <a:lnTo>
                    <a:pt x="37210" y="112904"/>
                  </a:lnTo>
                  <a:lnTo>
                    <a:pt x="63817" y="75009"/>
                  </a:lnTo>
                  <a:lnTo>
                    <a:pt x="96068" y="43739"/>
                  </a:lnTo>
                  <a:lnTo>
                    <a:pt x="133088" y="20127"/>
                  </a:lnTo>
                  <a:lnTo>
                    <a:pt x="174000" y="5203"/>
                  </a:lnTo>
                  <a:lnTo>
                    <a:pt x="217931" y="0"/>
                  </a:lnTo>
                  <a:lnTo>
                    <a:pt x="261863" y="5203"/>
                  </a:lnTo>
                  <a:lnTo>
                    <a:pt x="302775" y="20127"/>
                  </a:lnTo>
                  <a:lnTo>
                    <a:pt x="339795" y="43739"/>
                  </a:lnTo>
                  <a:lnTo>
                    <a:pt x="372046" y="75009"/>
                  </a:lnTo>
                  <a:lnTo>
                    <a:pt x="398653" y="112904"/>
                  </a:lnTo>
                  <a:lnTo>
                    <a:pt x="418742" y="156394"/>
                  </a:lnTo>
                  <a:lnTo>
                    <a:pt x="431437" y="204447"/>
                  </a:lnTo>
                  <a:lnTo>
                    <a:pt x="435863" y="256032"/>
                  </a:lnTo>
                  <a:lnTo>
                    <a:pt x="431437" y="307616"/>
                  </a:lnTo>
                  <a:lnTo>
                    <a:pt x="418742" y="355669"/>
                  </a:lnTo>
                  <a:lnTo>
                    <a:pt x="398653" y="399159"/>
                  </a:lnTo>
                  <a:lnTo>
                    <a:pt x="372046" y="437054"/>
                  </a:lnTo>
                  <a:lnTo>
                    <a:pt x="339795" y="468324"/>
                  </a:lnTo>
                  <a:lnTo>
                    <a:pt x="302775" y="491936"/>
                  </a:lnTo>
                  <a:lnTo>
                    <a:pt x="261863" y="506860"/>
                  </a:lnTo>
                  <a:lnTo>
                    <a:pt x="217931" y="512063"/>
                  </a:lnTo>
                  <a:lnTo>
                    <a:pt x="174000" y="506860"/>
                  </a:lnTo>
                  <a:lnTo>
                    <a:pt x="133088" y="491936"/>
                  </a:lnTo>
                  <a:lnTo>
                    <a:pt x="96068" y="468324"/>
                  </a:lnTo>
                  <a:lnTo>
                    <a:pt x="63817" y="437054"/>
                  </a:lnTo>
                  <a:lnTo>
                    <a:pt x="37210" y="399159"/>
                  </a:lnTo>
                  <a:lnTo>
                    <a:pt x="17121" y="355669"/>
                  </a:lnTo>
                  <a:lnTo>
                    <a:pt x="4426" y="307616"/>
                  </a:lnTo>
                  <a:lnTo>
                    <a:pt x="0" y="256032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238500" y="2435351"/>
              <a:ext cx="5872480" cy="1660525"/>
            </a:xfrm>
            <a:custGeom>
              <a:avLst/>
              <a:gdLst/>
              <a:ahLst/>
              <a:cxnLst/>
              <a:rect l="l" t="t" r="r" b="b"/>
              <a:pathLst>
                <a:path w="5872480" h="1660525">
                  <a:moveTo>
                    <a:pt x="118872" y="1541399"/>
                  </a:moveTo>
                  <a:lnTo>
                    <a:pt x="0" y="1600835"/>
                  </a:lnTo>
                  <a:lnTo>
                    <a:pt x="118872" y="1660271"/>
                  </a:lnTo>
                  <a:lnTo>
                    <a:pt x="118872" y="1620647"/>
                  </a:lnTo>
                  <a:lnTo>
                    <a:pt x="99060" y="1620647"/>
                  </a:lnTo>
                  <a:lnTo>
                    <a:pt x="99060" y="1581023"/>
                  </a:lnTo>
                  <a:lnTo>
                    <a:pt x="118872" y="1581023"/>
                  </a:lnTo>
                  <a:lnTo>
                    <a:pt x="118872" y="1541399"/>
                  </a:lnTo>
                  <a:close/>
                </a:path>
                <a:path w="5872480" h="1660525">
                  <a:moveTo>
                    <a:pt x="118872" y="1581023"/>
                  </a:moveTo>
                  <a:lnTo>
                    <a:pt x="99060" y="1581023"/>
                  </a:lnTo>
                  <a:lnTo>
                    <a:pt x="99060" y="1620647"/>
                  </a:lnTo>
                  <a:lnTo>
                    <a:pt x="118872" y="1620647"/>
                  </a:lnTo>
                  <a:lnTo>
                    <a:pt x="118872" y="1581023"/>
                  </a:lnTo>
                  <a:close/>
                </a:path>
                <a:path w="5872480" h="1660525">
                  <a:moveTo>
                    <a:pt x="3293872" y="1581023"/>
                  </a:moveTo>
                  <a:lnTo>
                    <a:pt x="118872" y="1581023"/>
                  </a:lnTo>
                  <a:lnTo>
                    <a:pt x="118872" y="1620647"/>
                  </a:lnTo>
                  <a:lnTo>
                    <a:pt x="3333496" y="1620647"/>
                  </a:lnTo>
                  <a:lnTo>
                    <a:pt x="3333496" y="1600835"/>
                  </a:lnTo>
                  <a:lnTo>
                    <a:pt x="3293872" y="1600835"/>
                  </a:lnTo>
                  <a:lnTo>
                    <a:pt x="3293872" y="1581023"/>
                  </a:lnTo>
                  <a:close/>
                </a:path>
                <a:path w="5872480" h="1660525">
                  <a:moveTo>
                    <a:pt x="5753608" y="39624"/>
                  </a:moveTo>
                  <a:lnTo>
                    <a:pt x="3293872" y="39624"/>
                  </a:lnTo>
                  <a:lnTo>
                    <a:pt x="3293872" y="1600835"/>
                  </a:lnTo>
                  <a:lnTo>
                    <a:pt x="3313683" y="1581023"/>
                  </a:lnTo>
                  <a:lnTo>
                    <a:pt x="3333496" y="1581023"/>
                  </a:lnTo>
                  <a:lnTo>
                    <a:pt x="3333496" y="79248"/>
                  </a:lnTo>
                  <a:lnTo>
                    <a:pt x="3313683" y="79248"/>
                  </a:lnTo>
                  <a:lnTo>
                    <a:pt x="3333496" y="59436"/>
                  </a:lnTo>
                  <a:lnTo>
                    <a:pt x="5753608" y="59436"/>
                  </a:lnTo>
                  <a:lnTo>
                    <a:pt x="5753608" y="39624"/>
                  </a:lnTo>
                  <a:close/>
                </a:path>
                <a:path w="5872480" h="1660525">
                  <a:moveTo>
                    <a:pt x="3333496" y="1581023"/>
                  </a:moveTo>
                  <a:lnTo>
                    <a:pt x="3313683" y="1581023"/>
                  </a:lnTo>
                  <a:lnTo>
                    <a:pt x="3293872" y="1600835"/>
                  </a:lnTo>
                  <a:lnTo>
                    <a:pt x="3333496" y="1600835"/>
                  </a:lnTo>
                  <a:lnTo>
                    <a:pt x="3333496" y="1581023"/>
                  </a:lnTo>
                  <a:close/>
                </a:path>
                <a:path w="5872480" h="1660525">
                  <a:moveTo>
                    <a:pt x="5753608" y="0"/>
                  </a:moveTo>
                  <a:lnTo>
                    <a:pt x="5753608" y="118872"/>
                  </a:lnTo>
                  <a:lnTo>
                    <a:pt x="5832856" y="79248"/>
                  </a:lnTo>
                  <a:lnTo>
                    <a:pt x="5773420" y="79248"/>
                  </a:lnTo>
                  <a:lnTo>
                    <a:pt x="5773420" y="39624"/>
                  </a:lnTo>
                  <a:lnTo>
                    <a:pt x="5832856" y="39624"/>
                  </a:lnTo>
                  <a:lnTo>
                    <a:pt x="5753608" y="0"/>
                  </a:lnTo>
                  <a:close/>
                </a:path>
                <a:path w="5872480" h="1660525">
                  <a:moveTo>
                    <a:pt x="3333496" y="59436"/>
                  </a:moveTo>
                  <a:lnTo>
                    <a:pt x="3313683" y="79248"/>
                  </a:lnTo>
                  <a:lnTo>
                    <a:pt x="3333496" y="79248"/>
                  </a:lnTo>
                  <a:lnTo>
                    <a:pt x="3333496" y="59436"/>
                  </a:lnTo>
                  <a:close/>
                </a:path>
                <a:path w="5872480" h="1660525">
                  <a:moveTo>
                    <a:pt x="5753608" y="59436"/>
                  </a:moveTo>
                  <a:lnTo>
                    <a:pt x="3333496" y="59436"/>
                  </a:lnTo>
                  <a:lnTo>
                    <a:pt x="3333496" y="79248"/>
                  </a:lnTo>
                  <a:lnTo>
                    <a:pt x="5753608" y="79248"/>
                  </a:lnTo>
                  <a:lnTo>
                    <a:pt x="5753608" y="59436"/>
                  </a:lnTo>
                  <a:close/>
                </a:path>
                <a:path w="5872480" h="1660525">
                  <a:moveTo>
                    <a:pt x="5832856" y="39624"/>
                  </a:moveTo>
                  <a:lnTo>
                    <a:pt x="5773420" y="39624"/>
                  </a:lnTo>
                  <a:lnTo>
                    <a:pt x="5773420" y="79248"/>
                  </a:lnTo>
                  <a:lnTo>
                    <a:pt x="5832856" y="79248"/>
                  </a:lnTo>
                  <a:lnTo>
                    <a:pt x="5872480" y="59436"/>
                  </a:lnTo>
                  <a:lnTo>
                    <a:pt x="5832856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1712976" y="884808"/>
            <a:ext cx="8178165" cy="1362075"/>
            <a:chOff x="1712976" y="884808"/>
            <a:chExt cx="8178165" cy="1362075"/>
          </a:xfrm>
        </p:grpSpPr>
        <p:sp>
          <p:nvSpPr>
            <p:cNvPr id="27" name="object 27"/>
            <p:cNvSpPr/>
            <p:nvPr/>
          </p:nvSpPr>
          <p:spPr>
            <a:xfrm>
              <a:off x="1726692" y="1394459"/>
              <a:ext cx="436245" cy="515620"/>
            </a:xfrm>
            <a:custGeom>
              <a:avLst/>
              <a:gdLst/>
              <a:ahLst/>
              <a:cxnLst/>
              <a:rect l="l" t="t" r="r" b="b"/>
              <a:pathLst>
                <a:path w="436244" h="515619">
                  <a:moveTo>
                    <a:pt x="0" y="257555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1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7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3" y="257555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1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3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5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883664" y="884808"/>
              <a:ext cx="8007350" cy="1362075"/>
            </a:xfrm>
            <a:custGeom>
              <a:avLst/>
              <a:gdLst/>
              <a:ahLst/>
              <a:cxnLst/>
              <a:rect l="l" t="t" r="r" b="b"/>
              <a:pathLst>
                <a:path w="8007350" h="1362075">
                  <a:moveTo>
                    <a:pt x="7927848" y="1242821"/>
                  </a:moveTo>
                  <a:lnTo>
                    <a:pt x="7888224" y="1242821"/>
                  </a:lnTo>
                  <a:lnTo>
                    <a:pt x="7947659" y="1361693"/>
                  </a:lnTo>
                  <a:lnTo>
                    <a:pt x="7997190" y="1262633"/>
                  </a:lnTo>
                  <a:lnTo>
                    <a:pt x="7927848" y="1262633"/>
                  </a:lnTo>
                  <a:lnTo>
                    <a:pt x="7927848" y="1242821"/>
                  </a:lnTo>
                  <a:close/>
                </a:path>
                <a:path w="8007350" h="1362075">
                  <a:moveTo>
                    <a:pt x="7927848" y="19812"/>
                  </a:moveTo>
                  <a:lnTo>
                    <a:pt x="7927848" y="1262633"/>
                  </a:lnTo>
                  <a:lnTo>
                    <a:pt x="7967471" y="1262633"/>
                  </a:lnTo>
                  <a:lnTo>
                    <a:pt x="7967471" y="39624"/>
                  </a:lnTo>
                  <a:lnTo>
                    <a:pt x="7947659" y="39624"/>
                  </a:lnTo>
                  <a:lnTo>
                    <a:pt x="7927848" y="19812"/>
                  </a:lnTo>
                  <a:close/>
                </a:path>
                <a:path w="8007350" h="1362075">
                  <a:moveTo>
                    <a:pt x="8007096" y="1242821"/>
                  </a:moveTo>
                  <a:lnTo>
                    <a:pt x="7967471" y="1242821"/>
                  </a:lnTo>
                  <a:lnTo>
                    <a:pt x="7967471" y="1262633"/>
                  </a:lnTo>
                  <a:lnTo>
                    <a:pt x="7997190" y="1262633"/>
                  </a:lnTo>
                  <a:lnTo>
                    <a:pt x="8007096" y="1242821"/>
                  </a:lnTo>
                  <a:close/>
                </a:path>
                <a:path w="8007350" h="1362075">
                  <a:moveTo>
                    <a:pt x="39624" y="390778"/>
                  </a:moveTo>
                  <a:lnTo>
                    <a:pt x="0" y="390778"/>
                  </a:lnTo>
                  <a:lnTo>
                    <a:pt x="59436" y="509650"/>
                  </a:lnTo>
                  <a:lnTo>
                    <a:pt x="108966" y="410590"/>
                  </a:lnTo>
                  <a:lnTo>
                    <a:pt x="39624" y="410590"/>
                  </a:lnTo>
                  <a:lnTo>
                    <a:pt x="39624" y="390778"/>
                  </a:lnTo>
                  <a:close/>
                </a:path>
                <a:path w="8007350" h="1362075">
                  <a:moveTo>
                    <a:pt x="7967471" y="0"/>
                  </a:moveTo>
                  <a:lnTo>
                    <a:pt x="39624" y="0"/>
                  </a:lnTo>
                  <a:lnTo>
                    <a:pt x="39624" y="410590"/>
                  </a:lnTo>
                  <a:lnTo>
                    <a:pt x="79248" y="410590"/>
                  </a:lnTo>
                  <a:lnTo>
                    <a:pt x="79248" y="39624"/>
                  </a:lnTo>
                  <a:lnTo>
                    <a:pt x="59436" y="39624"/>
                  </a:lnTo>
                  <a:lnTo>
                    <a:pt x="79248" y="19812"/>
                  </a:lnTo>
                  <a:lnTo>
                    <a:pt x="7967471" y="19812"/>
                  </a:lnTo>
                  <a:lnTo>
                    <a:pt x="7967471" y="0"/>
                  </a:lnTo>
                  <a:close/>
                </a:path>
                <a:path w="8007350" h="1362075">
                  <a:moveTo>
                    <a:pt x="118872" y="390778"/>
                  </a:moveTo>
                  <a:lnTo>
                    <a:pt x="79248" y="390778"/>
                  </a:lnTo>
                  <a:lnTo>
                    <a:pt x="79248" y="410590"/>
                  </a:lnTo>
                  <a:lnTo>
                    <a:pt x="108966" y="410590"/>
                  </a:lnTo>
                  <a:lnTo>
                    <a:pt x="118872" y="390778"/>
                  </a:lnTo>
                  <a:close/>
                </a:path>
                <a:path w="8007350" h="1362075">
                  <a:moveTo>
                    <a:pt x="79248" y="19812"/>
                  </a:moveTo>
                  <a:lnTo>
                    <a:pt x="59436" y="39624"/>
                  </a:lnTo>
                  <a:lnTo>
                    <a:pt x="79248" y="39624"/>
                  </a:lnTo>
                  <a:lnTo>
                    <a:pt x="79248" y="19812"/>
                  </a:lnTo>
                  <a:close/>
                </a:path>
                <a:path w="8007350" h="1362075">
                  <a:moveTo>
                    <a:pt x="7927848" y="19812"/>
                  </a:moveTo>
                  <a:lnTo>
                    <a:pt x="79248" y="19812"/>
                  </a:lnTo>
                  <a:lnTo>
                    <a:pt x="79248" y="39624"/>
                  </a:lnTo>
                  <a:lnTo>
                    <a:pt x="7927848" y="39624"/>
                  </a:lnTo>
                  <a:lnTo>
                    <a:pt x="7927848" y="19812"/>
                  </a:lnTo>
                  <a:close/>
                </a:path>
                <a:path w="8007350" h="1362075">
                  <a:moveTo>
                    <a:pt x="7967471" y="19812"/>
                  </a:moveTo>
                  <a:lnTo>
                    <a:pt x="7927848" y="19812"/>
                  </a:lnTo>
                  <a:lnTo>
                    <a:pt x="7947659" y="39624"/>
                  </a:lnTo>
                  <a:lnTo>
                    <a:pt x="7967471" y="39624"/>
                  </a:lnTo>
                  <a:lnTo>
                    <a:pt x="7967471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386073" y="3684778"/>
            <a:ext cx="3002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berubah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menjadi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state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683260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Kerja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-5">
                <a:latin typeface="Calibri"/>
                <a:cs typeface="Calibri"/>
              </a:rPr>
              <a:t> (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Eksekusi</a:t>
            </a:r>
            <a:r>
              <a:rPr dirty="0" sz="28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0000"/>
                </a:solidFill>
                <a:latin typeface="Calibri"/>
                <a:cs typeface="Calibri"/>
              </a:rPr>
              <a:t>ketemu</a:t>
            </a:r>
            <a:r>
              <a:rPr dirty="0" sz="2800" spc="-20"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40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80" y="1402080"/>
            <a:ext cx="509270" cy="469900"/>
          </a:xfrm>
          <a:custGeom>
            <a:avLst/>
            <a:gdLst/>
            <a:ahLst/>
            <a:cxnLst/>
            <a:rect l="l" t="t" r="r" b="b"/>
            <a:pathLst>
              <a:path w="509269" h="469900">
                <a:moveTo>
                  <a:pt x="0" y="469391"/>
                </a:moveTo>
                <a:lnTo>
                  <a:pt x="509016" y="469391"/>
                </a:lnTo>
                <a:lnTo>
                  <a:pt x="509016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9575" y="1408175"/>
            <a:ext cx="504825" cy="457200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7735" y="1402080"/>
            <a:ext cx="506095" cy="469900"/>
          </a:xfrm>
          <a:custGeom>
            <a:avLst/>
            <a:gdLst/>
            <a:ahLst/>
            <a:cxnLst/>
            <a:rect l="l" t="t" r="r" b="b"/>
            <a:pathLst>
              <a:path w="506094" h="469900">
                <a:moveTo>
                  <a:pt x="0" y="469391"/>
                </a:moveTo>
                <a:lnTo>
                  <a:pt x="505968" y="469391"/>
                </a:lnTo>
                <a:lnTo>
                  <a:pt x="505968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96211" y="1408175"/>
            <a:ext cx="509270" cy="457200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67130" y="1395730"/>
            <a:ext cx="3658235" cy="3594100"/>
            <a:chOff x="1167130" y="1395730"/>
            <a:chExt cx="3658235" cy="3594100"/>
          </a:xfrm>
        </p:grpSpPr>
        <p:sp>
          <p:nvSpPr>
            <p:cNvPr id="10" name="object 10"/>
            <p:cNvSpPr/>
            <p:nvPr/>
          </p:nvSpPr>
          <p:spPr>
            <a:xfrm>
              <a:off x="2218944" y="1402080"/>
              <a:ext cx="2600325" cy="469900"/>
            </a:xfrm>
            <a:custGeom>
              <a:avLst/>
              <a:gdLst/>
              <a:ahLst/>
              <a:cxnLst/>
              <a:rect l="l" t="t" r="r" b="b"/>
              <a:pathLst>
                <a:path w="2600325" h="469900">
                  <a:moveTo>
                    <a:pt x="0" y="469391"/>
                  </a:moveTo>
                  <a:lnTo>
                    <a:pt x="509016" y="469391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  <a:path w="2600325" h="469900">
                  <a:moveTo>
                    <a:pt x="524256" y="469391"/>
                  </a:moveTo>
                  <a:lnTo>
                    <a:pt x="1030224" y="469391"/>
                  </a:lnTo>
                  <a:lnTo>
                    <a:pt x="1030224" y="0"/>
                  </a:lnTo>
                  <a:lnTo>
                    <a:pt x="524256" y="0"/>
                  </a:lnTo>
                  <a:lnTo>
                    <a:pt x="524256" y="469391"/>
                  </a:lnTo>
                  <a:close/>
                </a:path>
                <a:path w="2600325" h="469900">
                  <a:moveTo>
                    <a:pt x="1045464" y="469391"/>
                  </a:moveTo>
                  <a:lnTo>
                    <a:pt x="1554480" y="469391"/>
                  </a:lnTo>
                  <a:lnTo>
                    <a:pt x="1554480" y="0"/>
                  </a:lnTo>
                  <a:lnTo>
                    <a:pt x="1045464" y="0"/>
                  </a:lnTo>
                  <a:lnTo>
                    <a:pt x="1045464" y="469391"/>
                  </a:lnTo>
                  <a:close/>
                </a:path>
                <a:path w="2600325" h="469900">
                  <a:moveTo>
                    <a:pt x="1569720" y="469391"/>
                  </a:moveTo>
                  <a:lnTo>
                    <a:pt x="2075687" y="469391"/>
                  </a:lnTo>
                  <a:lnTo>
                    <a:pt x="2075687" y="0"/>
                  </a:lnTo>
                  <a:lnTo>
                    <a:pt x="1569720" y="0"/>
                  </a:lnTo>
                  <a:lnTo>
                    <a:pt x="1569720" y="469391"/>
                  </a:lnTo>
                  <a:close/>
                </a:path>
                <a:path w="2600325" h="469900">
                  <a:moveTo>
                    <a:pt x="2093976" y="469391"/>
                  </a:moveTo>
                  <a:lnTo>
                    <a:pt x="2599944" y="469391"/>
                  </a:lnTo>
                  <a:lnTo>
                    <a:pt x="2599944" y="0"/>
                  </a:lnTo>
                  <a:lnTo>
                    <a:pt x="2093976" y="0"/>
                  </a:lnTo>
                  <a:lnTo>
                    <a:pt x="2093976" y="46939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10383" y="1908048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20" y="0"/>
                  </a:moveTo>
                  <a:lnTo>
                    <a:pt x="0" y="160019"/>
                  </a:lnTo>
                  <a:lnTo>
                    <a:pt x="80010" y="160019"/>
                  </a:lnTo>
                  <a:lnTo>
                    <a:pt x="80010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40" y="160019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10383" y="1908048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0" y="160019"/>
                  </a:moveTo>
                  <a:lnTo>
                    <a:pt x="80010" y="160019"/>
                  </a:lnTo>
                  <a:lnTo>
                    <a:pt x="80010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40" y="160019"/>
                  </a:lnTo>
                  <a:lnTo>
                    <a:pt x="160020" y="0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803270" y="3580333"/>
            <a:ext cx="37909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82624" y="2036064"/>
            <a:ext cx="8376284" cy="3234055"/>
            <a:chOff x="1182624" y="2036064"/>
            <a:chExt cx="8376284" cy="3234055"/>
          </a:xfrm>
        </p:grpSpPr>
        <p:sp>
          <p:nvSpPr>
            <p:cNvPr id="17" name="object 17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82624" y="2036064"/>
              <a:ext cx="1131570" cy="963930"/>
            </a:xfrm>
            <a:custGeom>
              <a:avLst/>
              <a:gdLst/>
              <a:ahLst/>
              <a:cxnLst/>
              <a:rect l="l" t="t" r="r" b="b"/>
              <a:pathLst>
                <a:path w="1131570" h="963930">
                  <a:moveTo>
                    <a:pt x="248412" y="845058"/>
                  </a:moveTo>
                  <a:lnTo>
                    <a:pt x="225301" y="849737"/>
                  </a:lnTo>
                  <a:lnTo>
                    <a:pt x="206406" y="862488"/>
                  </a:lnTo>
                  <a:lnTo>
                    <a:pt x="193655" y="881383"/>
                  </a:lnTo>
                  <a:lnTo>
                    <a:pt x="188975" y="904494"/>
                  </a:lnTo>
                  <a:lnTo>
                    <a:pt x="193655" y="927657"/>
                  </a:lnTo>
                  <a:lnTo>
                    <a:pt x="206406" y="946546"/>
                  </a:lnTo>
                  <a:lnTo>
                    <a:pt x="225301" y="959268"/>
                  </a:lnTo>
                  <a:lnTo>
                    <a:pt x="248412" y="963930"/>
                  </a:lnTo>
                  <a:lnTo>
                    <a:pt x="271522" y="959268"/>
                  </a:lnTo>
                  <a:lnTo>
                    <a:pt x="290417" y="946546"/>
                  </a:lnTo>
                  <a:lnTo>
                    <a:pt x="303168" y="927657"/>
                  </a:lnTo>
                  <a:lnTo>
                    <a:pt x="303845" y="924306"/>
                  </a:lnTo>
                  <a:lnTo>
                    <a:pt x="248412" y="924306"/>
                  </a:lnTo>
                  <a:lnTo>
                    <a:pt x="248412" y="884682"/>
                  </a:lnTo>
                  <a:lnTo>
                    <a:pt x="303836" y="884682"/>
                  </a:lnTo>
                  <a:lnTo>
                    <a:pt x="303168" y="881383"/>
                  </a:lnTo>
                  <a:lnTo>
                    <a:pt x="290417" y="862488"/>
                  </a:lnTo>
                  <a:lnTo>
                    <a:pt x="271522" y="849737"/>
                  </a:lnTo>
                  <a:lnTo>
                    <a:pt x="248412" y="845058"/>
                  </a:lnTo>
                  <a:close/>
                </a:path>
                <a:path w="1131570" h="963930">
                  <a:moveTo>
                    <a:pt x="1012444" y="39624"/>
                  </a:moveTo>
                  <a:lnTo>
                    <a:pt x="0" y="39624"/>
                  </a:lnTo>
                  <a:lnTo>
                    <a:pt x="0" y="924306"/>
                  </a:lnTo>
                  <a:lnTo>
                    <a:pt x="192978" y="924306"/>
                  </a:lnTo>
                  <a:lnTo>
                    <a:pt x="188975" y="904494"/>
                  </a:lnTo>
                  <a:lnTo>
                    <a:pt x="39623" y="904494"/>
                  </a:lnTo>
                  <a:lnTo>
                    <a:pt x="19812" y="884682"/>
                  </a:lnTo>
                  <a:lnTo>
                    <a:pt x="39623" y="884682"/>
                  </a:lnTo>
                  <a:lnTo>
                    <a:pt x="39623" y="79248"/>
                  </a:lnTo>
                  <a:lnTo>
                    <a:pt x="19812" y="79248"/>
                  </a:lnTo>
                  <a:lnTo>
                    <a:pt x="39623" y="59436"/>
                  </a:lnTo>
                  <a:lnTo>
                    <a:pt x="1012444" y="59436"/>
                  </a:lnTo>
                  <a:lnTo>
                    <a:pt x="1012444" y="39624"/>
                  </a:lnTo>
                  <a:close/>
                </a:path>
                <a:path w="1131570" h="963930">
                  <a:moveTo>
                    <a:pt x="303836" y="884682"/>
                  </a:moveTo>
                  <a:lnTo>
                    <a:pt x="248412" y="884682"/>
                  </a:lnTo>
                  <a:lnTo>
                    <a:pt x="248412" y="924306"/>
                  </a:lnTo>
                  <a:lnTo>
                    <a:pt x="303845" y="924306"/>
                  </a:lnTo>
                  <a:lnTo>
                    <a:pt x="307847" y="904494"/>
                  </a:lnTo>
                  <a:lnTo>
                    <a:pt x="303836" y="884682"/>
                  </a:lnTo>
                  <a:close/>
                </a:path>
                <a:path w="1131570" h="963930">
                  <a:moveTo>
                    <a:pt x="39623" y="884682"/>
                  </a:moveTo>
                  <a:lnTo>
                    <a:pt x="19812" y="884682"/>
                  </a:lnTo>
                  <a:lnTo>
                    <a:pt x="39623" y="904494"/>
                  </a:lnTo>
                  <a:lnTo>
                    <a:pt x="39623" y="884682"/>
                  </a:lnTo>
                  <a:close/>
                </a:path>
                <a:path w="1131570" h="963930">
                  <a:moveTo>
                    <a:pt x="192987" y="884682"/>
                  </a:moveTo>
                  <a:lnTo>
                    <a:pt x="39623" y="884682"/>
                  </a:lnTo>
                  <a:lnTo>
                    <a:pt x="39623" y="904494"/>
                  </a:lnTo>
                  <a:lnTo>
                    <a:pt x="188975" y="904494"/>
                  </a:lnTo>
                  <a:lnTo>
                    <a:pt x="192987" y="884682"/>
                  </a:lnTo>
                  <a:close/>
                </a:path>
                <a:path w="1131570" h="963930">
                  <a:moveTo>
                    <a:pt x="1012444" y="0"/>
                  </a:moveTo>
                  <a:lnTo>
                    <a:pt x="1012444" y="118872"/>
                  </a:lnTo>
                  <a:lnTo>
                    <a:pt x="1091691" y="79248"/>
                  </a:lnTo>
                  <a:lnTo>
                    <a:pt x="1032256" y="79248"/>
                  </a:lnTo>
                  <a:lnTo>
                    <a:pt x="1032256" y="39624"/>
                  </a:lnTo>
                  <a:lnTo>
                    <a:pt x="1091691" y="39624"/>
                  </a:lnTo>
                  <a:lnTo>
                    <a:pt x="1012444" y="0"/>
                  </a:lnTo>
                  <a:close/>
                </a:path>
                <a:path w="1131570" h="963930">
                  <a:moveTo>
                    <a:pt x="39623" y="59436"/>
                  </a:moveTo>
                  <a:lnTo>
                    <a:pt x="19812" y="79248"/>
                  </a:lnTo>
                  <a:lnTo>
                    <a:pt x="39623" y="79248"/>
                  </a:lnTo>
                  <a:lnTo>
                    <a:pt x="39623" y="59436"/>
                  </a:lnTo>
                  <a:close/>
                </a:path>
                <a:path w="1131570" h="963930">
                  <a:moveTo>
                    <a:pt x="1012444" y="59436"/>
                  </a:moveTo>
                  <a:lnTo>
                    <a:pt x="39623" y="59436"/>
                  </a:lnTo>
                  <a:lnTo>
                    <a:pt x="39623" y="79248"/>
                  </a:lnTo>
                  <a:lnTo>
                    <a:pt x="1012444" y="79248"/>
                  </a:lnTo>
                  <a:lnTo>
                    <a:pt x="1012444" y="59436"/>
                  </a:lnTo>
                  <a:close/>
                </a:path>
                <a:path w="1131570" h="963930">
                  <a:moveTo>
                    <a:pt x="1091691" y="39624"/>
                  </a:moveTo>
                  <a:lnTo>
                    <a:pt x="1032256" y="39624"/>
                  </a:lnTo>
                  <a:lnTo>
                    <a:pt x="1032256" y="79248"/>
                  </a:lnTo>
                  <a:lnTo>
                    <a:pt x="1091691" y="79248"/>
                  </a:lnTo>
                  <a:lnTo>
                    <a:pt x="1131315" y="59436"/>
                  </a:lnTo>
                  <a:lnTo>
                    <a:pt x="1091691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12919" y="493166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714244" y="2238756"/>
              <a:ext cx="6830695" cy="2143125"/>
            </a:xfrm>
            <a:custGeom>
              <a:avLst/>
              <a:gdLst/>
              <a:ahLst/>
              <a:cxnLst/>
              <a:rect l="l" t="t" r="r" b="b"/>
              <a:pathLst>
                <a:path w="6830695" h="2143125">
                  <a:moveTo>
                    <a:pt x="0" y="1799844"/>
                  </a:moveTo>
                  <a:lnTo>
                    <a:pt x="3430" y="1744229"/>
                  </a:lnTo>
                  <a:lnTo>
                    <a:pt x="13362" y="1691469"/>
                  </a:lnTo>
                  <a:lnTo>
                    <a:pt x="29256" y="1642271"/>
                  </a:lnTo>
                  <a:lnTo>
                    <a:pt x="50572" y="1597340"/>
                  </a:lnTo>
                  <a:lnTo>
                    <a:pt x="76771" y="1557385"/>
                  </a:lnTo>
                  <a:lnTo>
                    <a:pt x="107313" y="1523109"/>
                  </a:lnTo>
                  <a:lnTo>
                    <a:pt x="141660" y="1495221"/>
                  </a:lnTo>
                  <a:lnTo>
                    <a:pt x="179271" y="1474427"/>
                  </a:lnTo>
                  <a:lnTo>
                    <a:pt x="219606" y="1461432"/>
                  </a:lnTo>
                  <a:lnTo>
                    <a:pt x="262128" y="1456944"/>
                  </a:lnTo>
                  <a:lnTo>
                    <a:pt x="304649" y="1461432"/>
                  </a:lnTo>
                  <a:lnTo>
                    <a:pt x="344984" y="1474427"/>
                  </a:lnTo>
                  <a:lnTo>
                    <a:pt x="382595" y="1495221"/>
                  </a:lnTo>
                  <a:lnTo>
                    <a:pt x="416942" y="1523109"/>
                  </a:lnTo>
                  <a:lnTo>
                    <a:pt x="447484" y="1557385"/>
                  </a:lnTo>
                  <a:lnTo>
                    <a:pt x="473683" y="1597340"/>
                  </a:lnTo>
                  <a:lnTo>
                    <a:pt x="494999" y="1642271"/>
                  </a:lnTo>
                  <a:lnTo>
                    <a:pt x="510893" y="1691469"/>
                  </a:lnTo>
                  <a:lnTo>
                    <a:pt x="520825" y="1744229"/>
                  </a:lnTo>
                  <a:lnTo>
                    <a:pt x="524256" y="1799844"/>
                  </a:lnTo>
                  <a:lnTo>
                    <a:pt x="520825" y="1855458"/>
                  </a:lnTo>
                  <a:lnTo>
                    <a:pt x="510893" y="1908218"/>
                  </a:lnTo>
                  <a:lnTo>
                    <a:pt x="494999" y="1957416"/>
                  </a:lnTo>
                  <a:lnTo>
                    <a:pt x="473683" y="2002347"/>
                  </a:lnTo>
                  <a:lnTo>
                    <a:pt x="447484" y="2042302"/>
                  </a:lnTo>
                  <a:lnTo>
                    <a:pt x="416942" y="2076578"/>
                  </a:lnTo>
                  <a:lnTo>
                    <a:pt x="382595" y="2104466"/>
                  </a:lnTo>
                  <a:lnTo>
                    <a:pt x="344984" y="2125260"/>
                  </a:lnTo>
                  <a:lnTo>
                    <a:pt x="304649" y="2138255"/>
                  </a:lnTo>
                  <a:lnTo>
                    <a:pt x="262128" y="2142744"/>
                  </a:lnTo>
                  <a:lnTo>
                    <a:pt x="219606" y="2138255"/>
                  </a:lnTo>
                  <a:lnTo>
                    <a:pt x="179271" y="2125260"/>
                  </a:lnTo>
                  <a:lnTo>
                    <a:pt x="141660" y="2104466"/>
                  </a:lnTo>
                  <a:lnTo>
                    <a:pt x="107313" y="2076578"/>
                  </a:lnTo>
                  <a:lnTo>
                    <a:pt x="76771" y="2042302"/>
                  </a:lnTo>
                  <a:lnTo>
                    <a:pt x="50572" y="2002347"/>
                  </a:lnTo>
                  <a:lnTo>
                    <a:pt x="29256" y="1957416"/>
                  </a:lnTo>
                  <a:lnTo>
                    <a:pt x="13362" y="1908218"/>
                  </a:lnTo>
                  <a:lnTo>
                    <a:pt x="3430" y="1855458"/>
                  </a:lnTo>
                  <a:lnTo>
                    <a:pt x="0" y="1799844"/>
                  </a:lnTo>
                  <a:close/>
                </a:path>
                <a:path w="6830695" h="2143125">
                  <a:moveTo>
                    <a:pt x="6394704" y="257556"/>
                  </a:moveTo>
                  <a:lnTo>
                    <a:pt x="6399130" y="205650"/>
                  </a:lnTo>
                  <a:lnTo>
                    <a:pt x="6411825" y="157305"/>
                  </a:lnTo>
                  <a:lnTo>
                    <a:pt x="6431914" y="113555"/>
                  </a:lnTo>
                  <a:lnTo>
                    <a:pt x="6458521" y="75437"/>
                  </a:lnTo>
                  <a:lnTo>
                    <a:pt x="6490772" y="43987"/>
                  </a:lnTo>
                  <a:lnTo>
                    <a:pt x="6527792" y="20240"/>
                  </a:lnTo>
                  <a:lnTo>
                    <a:pt x="6568704" y="5232"/>
                  </a:lnTo>
                  <a:lnTo>
                    <a:pt x="6612635" y="0"/>
                  </a:lnTo>
                  <a:lnTo>
                    <a:pt x="6656567" y="5232"/>
                  </a:lnTo>
                  <a:lnTo>
                    <a:pt x="6697479" y="20240"/>
                  </a:lnTo>
                  <a:lnTo>
                    <a:pt x="6734499" y="43987"/>
                  </a:lnTo>
                  <a:lnTo>
                    <a:pt x="6766750" y="75438"/>
                  </a:lnTo>
                  <a:lnTo>
                    <a:pt x="6793357" y="113555"/>
                  </a:lnTo>
                  <a:lnTo>
                    <a:pt x="6813446" y="157305"/>
                  </a:lnTo>
                  <a:lnTo>
                    <a:pt x="6826141" y="205650"/>
                  </a:lnTo>
                  <a:lnTo>
                    <a:pt x="6830567" y="257556"/>
                  </a:lnTo>
                  <a:lnTo>
                    <a:pt x="6826141" y="309461"/>
                  </a:lnTo>
                  <a:lnTo>
                    <a:pt x="6813446" y="357806"/>
                  </a:lnTo>
                  <a:lnTo>
                    <a:pt x="6793357" y="401556"/>
                  </a:lnTo>
                  <a:lnTo>
                    <a:pt x="6766750" y="439674"/>
                  </a:lnTo>
                  <a:lnTo>
                    <a:pt x="6734499" y="471124"/>
                  </a:lnTo>
                  <a:lnTo>
                    <a:pt x="6697479" y="494871"/>
                  </a:lnTo>
                  <a:lnTo>
                    <a:pt x="6656567" y="509879"/>
                  </a:lnTo>
                  <a:lnTo>
                    <a:pt x="6612635" y="515112"/>
                  </a:lnTo>
                  <a:lnTo>
                    <a:pt x="6568704" y="509879"/>
                  </a:lnTo>
                  <a:lnTo>
                    <a:pt x="6527792" y="494871"/>
                  </a:lnTo>
                  <a:lnTo>
                    <a:pt x="6490772" y="471124"/>
                  </a:lnTo>
                  <a:lnTo>
                    <a:pt x="6458521" y="439674"/>
                  </a:lnTo>
                  <a:lnTo>
                    <a:pt x="6431914" y="401556"/>
                  </a:lnTo>
                  <a:lnTo>
                    <a:pt x="6411825" y="357806"/>
                  </a:lnTo>
                  <a:lnTo>
                    <a:pt x="6399130" y="309461"/>
                  </a:lnTo>
                  <a:lnTo>
                    <a:pt x="6394704" y="257556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238500" y="2435352"/>
              <a:ext cx="5872480" cy="1660525"/>
            </a:xfrm>
            <a:custGeom>
              <a:avLst/>
              <a:gdLst/>
              <a:ahLst/>
              <a:cxnLst/>
              <a:rect l="l" t="t" r="r" b="b"/>
              <a:pathLst>
                <a:path w="5872480" h="1660525">
                  <a:moveTo>
                    <a:pt x="118872" y="1541399"/>
                  </a:moveTo>
                  <a:lnTo>
                    <a:pt x="0" y="1600835"/>
                  </a:lnTo>
                  <a:lnTo>
                    <a:pt x="118872" y="1660271"/>
                  </a:lnTo>
                  <a:lnTo>
                    <a:pt x="118872" y="1620647"/>
                  </a:lnTo>
                  <a:lnTo>
                    <a:pt x="99060" y="1620647"/>
                  </a:lnTo>
                  <a:lnTo>
                    <a:pt x="99060" y="1581023"/>
                  </a:lnTo>
                  <a:lnTo>
                    <a:pt x="118872" y="1581023"/>
                  </a:lnTo>
                  <a:lnTo>
                    <a:pt x="118872" y="1541399"/>
                  </a:lnTo>
                  <a:close/>
                </a:path>
                <a:path w="5872480" h="1660525">
                  <a:moveTo>
                    <a:pt x="118872" y="1581023"/>
                  </a:moveTo>
                  <a:lnTo>
                    <a:pt x="99060" y="1581023"/>
                  </a:lnTo>
                  <a:lnTo>
                    <a:pt x="99060" y="1620647"/>
                  </a:lnTo>
                  <a:lnTo>
                    <a:pt x="118872" y="1620647"/>
                  </a:lnTo>
                  <a:lnTo>
                    <a:pt x="118872" y="1581023"/>
                  </a:lnTo>
                  <a:close/>
                </a:path>
                <a:path w="5872480" h="1660525">
                  <a:moveTo>
                    <a:pt x="3293872" y="1581023"/>
                  </a:moveTo>
                  <a:lnTo>
                    <a:pt x="118872" y="1581023"/>
                  </a:lnTo>
                  <a:lnTo>
                    <a:pt x="118872" y="1620647"/>
                  </a:lnTo>
                  <a:lnTo>
                    <a:pt x="3333496" y="1620647"/>
                  </a:lnTo>
                  <a:lnTo>
                    <a:pt x="3333496" y="1600835"/>
                  </a:lnTo>
                  <a:lnTo>
                    <a:pt x="3293872" y="1600835"/>
                  </a:lnTo>
                  <a:lnTo>
                    <a:pt x="3293872" y="1581023"/>
                  </a:lnTo>
                  <a:close/>
                </a:path>
                <a:path w="5872480" h="1660525">
                  <a:moveTo>
                    <a:pt x="5753608" y="39624"/>
                  </a:moveTo>
                  <a:lnTo>
                    <a:pt x="3293872" y="39624"/>
                  </a:lnTo>
                  <a:lnTo>
                    <a:pt x="3293872" y="1600835"/>
                  </a:lnTo>
                  <a:lnTo>
                    <a:pt x="3313683" y="1581023"/>
                  </a:lnTo>
                  <a:lnTo>
                    <a:pt x="3333496" y="1581023"/>
                  </a:lnTo>
                  <a:lnTo>
                    <a:pt x="3333496" y="79248"/>
                  </a:lnTo>
                  <a:lnTo>
                    <a:pt x="3313683" y="79248"/>
                  </a:lnTo>
                  <a:lnTo>
                    <a:pt x="3333496" y="59436"/>
                  </a:lnTo>
                  <a:lnTo>
                    <a:pt x="5753608" y="59436"/>
                  </a:lnTo>
                  <a:lnTo>
                    <a:pt x="5753608" y="39624"/>
                  </a:lnTo>
                  <a:close/>
                </a:path>
                <a:path w="5872480" h="1660525">
                  <a:moveTo>
                    <a:pt x="3333496" y="1581023"/>
                  </a:moveTo>
                  <a:lnTo>
                    <a:pt x="3313683" y="1581023"/>
                  </a:lnTo>
                  <a:lnTo>
                    <a:pt x="3293872" y="1600835"/>
                  </a:lnTo>
                  <a:lnTo>
                    <a:pt x="3333496" y="1600835"/>
                  </a:lnTo>
                  <a:lnTo>
                    <a:pt x="3333496" y="1581023"/>
                  </a:lnTo>
                  <a:close/>
                </a:path>
                <a:path w="5872480" h="1660525">
                  <a:moveTo>
                    <a:pt x="5753608" y="0"/>
                  </a:moveTo>
                  <a:lnTo>
                    <a:pt x="5753608" y="118872"/>
                  </a:lnTo>
                  <a:lnTo>
                    <a:pt x="5832856" y="79248"/>
                  </a:lnTo>
                  <a:lnTo>
                    <a:pt x="5773420" y="79248"/>
                  </a:lnTo>
                  <a:lnTo>
                    <a:pt x="5773420" y="39624"/>
                  </a:lnTo>
                  <a:lnTo>
                    <a:pt x="5832856" y="39624"/>
                  </a:lnTo>
                  <a:lnTo>
                    <a:pt x="5753608" y="0"/>
                  </a:lnTo>
                  <a:close/>
                </a:path>
                <a:path w="5872480" h="1660525">
                  <a:moveTo>
                    <a:pt x="3333496" y="59436"/>
                  </a:moveTo>
                  <a:lnTo>
                    <a:pt x="3313683" y="79248"/>
                  </a:lnTo>
                  <a:lnTo>
                    <a:pt x="3333496" y="79248"/>
                  </a:lnTo>
                  <a:lnTo>
                    <a:pt x="3333496" y="59436"/>
                  </a:lnTo>
                  <a:close/>
                </a:path>
                <a:path w="5872480" h="1660525">
                  <a:moveTo>
                    <a:pt x="5753608" y="59436"/>
                  </a:moveTo>
                  <a:lnTo>
                    <a:pt x="3333496" y="59436"/>
                  </a:lnTo>
                  <a:lnTo>
                    <a:pt x="3333496" y="79248"/>
                  </a:lnTo>
                  <a:lnTo>
                    <a:pt x="5753608" y="79248"/>
                  </a:lnTo>
                  <a:lnTo>
                    <a:pt x="5753608" y="59436"/>
                  </a:lnTo>
                  <a:close/>
                </a:path>
                <a:path w="5872480" h="1660525">
                  <a:moveTo>
                    <a:pt x="5832856" y="39624"/>
                  </a:moveTo>
                  <a:lnTo>
                    <a:pt x="5773420" y="39624"/>
                  </a:lnTo>
                  <a:lnTo>
                    <a:pt x="5773420" y="79248"/>
                  </a:lnTo>
                  <a:lnTo>
                    <a:pt x="5832856" y="79248"/>
                  </a:lnTo>
                  <a:lnTo>
                    <a:pt x="5872480" y="59436"/>
                  </a:lnTo>
                  <a:lnTo>
                    <a:pt x="5832856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406523" y="1472946"/>
            <a:ext cx="3048635" cy="805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8955" algn="l"/>
                <a:tab pos="1064260" algn="l"/>
                <a:tab pos="1574800" algn="l"/>
                <a:tab pos="2110105" algn="l"/>
              </a:tabLst>
            </a:pPr>
            <a:r>
              <a:rPr dirty="0" sz="1800">
                <a:latin typeface="Calibri"/>
                <a:cs typeface="Calibri"/>
              </a:rPr>
              <a:t>a	b	c	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alibri"/>
              <a:cs typeface="Calibri"/>
            </a:endParaRPr>
          </a:p>
          <a:p>
            <a:pPr marL="3302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Head </a:t>
            </a:r>
            <a:r>
              <a:rPr dirty="0" sz="1800" spc="-15">
                <a:latin typeface="Calibri"/>
                <a:cs typeface="Calibri"/>
              </a:rPr>
              <a:t>bergeser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z="1800" spc="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ke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kanan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050780" y="2247900"/>
            <a:ext cx="436245" cy="512445"/>
          </a:xfrm>
          <a:custGeom>
            <a:avLst/>
            <a:gdLst/>
            <a:ahLst/>
            <a:cxnLst/>
            <a:rect l="l" t="t" r="r" b="b"/>
            <a:pathLst>
              <a:path w="436245" h="512444">
                <a:moveTo>
                  <a:pt x="0" y="256032"/>
                </a:moveTo>
                <a:lnTo>
                  <a:pt x="4426" y="204447"/>
                </a:lnTo>
                <a:lnTo>
                  <a:pt x="17121" y="156394"/>
                </a:lnTo>
                <a:lnTo>
                  <a:pt x="37210" y="112904"/>
                </a:lnTo>
                <a:lnTo>
                  <a:pt x="63817" y="75009"/>
                </a:lnTo>
                <a:lnTo>
                  <a:pt x="96068" y="43739"/>
                </a:lnTo>
                <a:lnTo>
                  <a:pt x="133088" y="20127"/>
                </a:lnTo>
                <a:lnTo>
                  <a:pt x="174000" y="5203"/>
                </a:lnTo>
                <a:lnTo>
                  <a:pt x="217931" y="0"/>
                </a:lnTo>
                <a:lnTo>
                  <a:pt x="261863" y="5203"/>
                </a:lnTo>
                <a:lnTo>
                  <a:pt x="302775" y="20127"/>
                </a:lnTo>
                <a:lnTo>
                  <a:pt x="339795" y="43739"/>
                </a:lnTo>
                <a:lnTo>
                  <a:pt x="372046" y="75009"/>
                </a:lnTo>
                <a:lnTo>
                  <a:pt x="398653" y="112904"/>
                </a:lnTo>
                <a:lnTo>
                  <a:pt x="418742" y="156394"/>
                </a:lnTo>
                <a:lnTo>
                  <a:pt x="431437" y="204447"/>
                </a:lnTo>
                <a:lnTo>
                  <a:pt x="435864" y="256032"/>
                </a:lnTo>
                <a:lnTo>
                  <a:pt x="431437" y="307616"/>
                </a:lnTo>
                <a:lnTo>
                  <a:pt x="418742" y="355669"/>
                </a:lnTo>
                <a:lnTo>
                  <a:pt x="398653" y="399159"/>
                </a:lnTo>
                <a:lnTo>
                  <a:pt x="372046" y="437054"/>
                </a:lnTo>
                <a:lnTo>
                  <a:pt x="339795" y="468324"/>
                </a:lnTo>
                <a:lnTo>
                  <a:pt x="302775" y="491936"/>
                </a:lnTo>
                <a:lnTo>
                  <a:pt x="261863" y="506860"/>
                </a:lnTo>
                <a:lnTo>
                  <a:pt x="217931" y="512063"/>
                </a:lnTo>
                <a:lnTo>
                  <a:pt x="174000" y="506860"/>
                </a:lnTo>
                <a:lnTo>
                  <a:pt x="133088" y="491936"/>
                </a:lnTo>
                <a:lnTo>
                  <a:pt x="96068" y="468324"/>
                </a:lnTo>
                <a:lnTo>
                  <a:pt x="63817" y="437054"/>
                </a:lnTo>
                <a:lnTo>
                  <a:pt x="37210" y="399159"/>
                </a:lnTo>
                <a:lnTo>
                  <a:pt x="17121" y="355669"/>
                </a:lnTo>
                <a:lnTo>
                  <a:pt x="4426" y="307616"/>
                </a:lnTo>
                <a:lnTo>
                  <a:pt x="0" y="256032"/>
                </a:lnTo>
                <a:close/>
              </a:path>
            </a:pathLst>
          </a:custGeom>
          <a:ln w="2743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5" name="object 25"/>
          <p:cNvGrpSpPr/>
          <p:nvPr/>
        </p:nvGrpSpPr>
        <p:grpSpPr>
          <a:xfrm>
            <a:off x="2249423" y="913764"/>
            <a:ext cx="8079740" cy="1332865"/>
            <a:chOff x="2249423" y="913764"/>
            <a:chExt cx="8079740" cy="1332865"/>
          </a:xfrm>
        </p:grpSpPr>
        <p:sp>
          <p:nvSpPr>
            <p:cNvPr id="26" name="object 26"/>
            <p:cNvSpPr/>
            <p:nvPr/>
          </p:nvSpPr>
          <p:spPr>
            <a:xfrm>
              <a:off x="2263139" y="1394459"/>
              <a:ext cx="436245" cy="515620"/>
            </a:xfrm>
            <a:custGeom>
              <a:avLst/>
              <a:gdLst/>
              <a:ahLst/>
              <a:cxnLst/>
              <a:rect l="l" t="t" r="r" b="b"/>
              <a:pathLst>
                <a:path w="436244" h="515619">
                  <a:moveTo>
                    <a:pt x="0" y="257555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2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7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4" y="257555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2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3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5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423159" y="913764"/>
              <a:ext cx="7905750" cy="1332865"/>
            </a:xfrm>
            <a:custGeom>
              <a:avLst/>
              <a:gdLst/>
              <a:ahLst/>
              <a:cxnLst/>
              <a:rect l="l" t="t" r="r" b="b"/>
              <a:pathLst>
                <a:path w="7905750" h="1332864">
                  <a:moveTo>
                    <a:pt x="7826248" y="1213865"/>
                  </a:moveTo>
                  <a:lnTo>
                    <a:pt x="7786623" y="1213865"/>
                  </a:lnTo>
                  <a:lnTo>
                    <a:pt x="7846059" y="1332738"/>
                  </a:lnTo>
                  <a:lnTo>
                    <a:pt x="7895590" y="1233677"/>
                  </a:lnTo>
                  <a:lnTo>
                    <a:pt x="7826248" y="1233677"/>
                  </a:lnTo>
                  <a:lnTo>
                    <a:pt x="7826248" y="1213865"/>
                  </a:lnTo>
                  <a:close/>
                </a:path>
                <a:path w="7905750" h="1332864">
                  <a:moveTo>
                    <a:pt x="7826248" y="19812"/>
                  </a:moveTo>
                  <a:lnTo>
                    <a:pt x="7826248" y="1233677"/>
                  </a:lnTo>
                  <a:lnTo>
                    <a:pt x="7865871" y="1233677"/>
                  </a:lnTo>
                  <a:lnTo>
                    <a:pt x="7865871" y="39624"/>
                  </a:lnTo>
                  <a:lnTo>
                    <a:pt x="7846059" y="39624"/>
                  </a:lnTo>
                  <a:lnTo>
                    <a:pt x="7826248" y="19812"/>
                  </a:lnTo>
                  <a:close/>
                </a:path>
                <a:path w="7905750" h="1332864">
                  <a:moveTo>
                    <a:pt x="7905496" y="1213865"/>
                  </a:moveTo>
                  <a:lnTo>
                    <a:pt x="7865871" y="1213865"/>
                  </a:lnTo>
                  <a:lnTo>
                    <a:pt x="7865871" y="1233677"/>
                  </a:lnTo>
                  <a:lnTo>
                    <a:pt x="7895590" y="1233677"/>
                  </a:lnTo>
                  <a:lnTo>
                    <a:pt x="7905496" y="1213865"/>
                  </a:lnTo>
                  <a:close/>
                </a:path>
                <a:path w="7905750" h="1332864">
                  <a:moveTo>
                    <a:pt x="39623" y="361823"/>
                  </a:moveTo>
                  <a:lnTo>
                    <a:pt x="0" y="361823"/>
                  </a:lnTo>
                  <a:lnTo>
                    <a:pt x="59435" y="480695"/>
                  </a:lnTo>
                  <a:lnTo>
                    <a:pt x="108965" y="381635"/>
                  </a:lnTo>
                  <a:lnTo>
                    <a:pt x="39623" y="381635"/>
                  </a:lnTo>
                  <a:lnTo>
                    <a:pt x="39623" y="361823"/>
                  </a:lnTo>
                  <a:close/>
                </a:path>
                <a:path w="7905750" h="1332864">
                  <a:moveTo>
                    <a:pt x="7865871" y="0"/>
                  </a:moveTo>
                  <a:lnTo>
                    <a:pt x="39623" y="0"/>
                  </a:lnTo>
                  <a:lnTo>
                    <a:pt x="39623" y="381635"/>
                  </a:lnTo>
                  <a:lnTo>
                    <a:pt x="79247" y="381635"/>
                  </a:lnTo>
                  <a:lnTo>
                    <a:pt x="79247" y="39624"/>
                  </a:lnTo>
                  <a:lnTo>
                    <a:pt x="59435" y="39624"/>
                  </a:lnTo>
                  <a:lnTo>
                    <a:pt x="79247" y="19812"/>
                  </a:lnTo>
                  <a:lnTo>
                    <a:pt x="7865871" y="19812"/>
                  </a:lnTo>
                  <a:lnTo>
                    <a:pt x="7865871" y="0"/>
                  </a:lnTo>
                  <a:close/>
                </a:path>
                <a:path w="7905750" h="1332864">
                  <a:moveTo>
                    <a:pt x="118871" y="361823"/>
                  </a:moveTo>
                  <a:lnTo>
                    <a:pt x="79247" y="361823"/>
                  </a:lnTo>
                  <a:lnTo>
                    <a:pt x="79247" y="381635"/>
                  </a:lnTo>
                  <a:lnTo>
                    <a:pt x="108965" y="381635"/>
                  </a:lnTo>
                  <a:lnTo>
                    <a:pt x="118871" y="361823"/>
                  </a:lnTo>
                  <a:close/>
                </a:path>
                <a:path w="7905750" h="1332864">
                  <a:moveTo>
                    <a:pt x="79247" y="19812"/>
                  </a:moveTo>
                  <a:lnTo>
                    <a:pt x="59435" y="39624"/>
                  </a:lnTo>
                  <a:lnTo>
                    <a:pt x="79247" y="39624"/>
                  </a:lnTo>
                  <a:lnTo>
                    <a:pt x="79247" y="19812"/>
                  </a:lnTo>
                  <a:close/>
                </a:path>
                <a:path w="7905750" h="1332864">
                  <a:moveTo>
                    <a:pt x="7826248" y="19812"/>
                  </a:moveTo>
                  <a:lnTo>
                    <a:pt x="79247" y="19812"/>
                  </a:lnTo>
                  <a:lnTo>
                    <a:pt x="79247" y="39624"/>
                  </a:lnTo>
                  <a:lnTo>
                    <a:pt x="7826248" y="39624"/>
                  </a:lnTo>
                  <a:lnTo>
                    <a:pt x="7826248" y="19812"/>
                  </a:lnTo>
                  <a:close/>
                </a:path>
                <a:path w="7905750" h="1332864">
                  <a:moveTo>
                    <a:pt x="7865871" y="19812"/>
                  </a:moveTo>
                  <a:lnTo>
                    <a:pt x="7826248" y="19812"/>
                  </a:lnTo>
                  <a:lnTo>
                    <a:pt x="7846059" y="39624"/>
                  </a:lnTo>
                  <a:lnTo>
                    <a:pt x="7865871" y="39624"/>
                  </a:lnTo>
                  <a:lnTo>
                    <a:pt x="7865871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398773" y="3684778"/>
            <a:ext cx="1454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mesin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824134" y="3684778"/>
            <a:ext cx="723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arang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968057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Kerja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Keadaan</a:t>
            </a:r>
            <a:r>
              <a:rPr dirty="0" sz="28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akhir</a:t>
            </a:r>
            <a:r>
              <a:rPr dirty="0" sz="280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setelah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eksekusi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(B,a,C,c,1)):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0"/>
              <a:t>(A,</a:t>
            </a:r>
            <a:r>
              <a:rPr dirty="0" spc="-50"/>
              <a:t> </a:t>
            </a:r>
            <a:r>
              <a:rPr dirty="0"/>
              <a:t>a,</a:t>
            </a:r>
            <a:r>
              <a:rPr dirty="0" spc="-25"/>
              <a:t> </a:t>
            </a:r>
            <a:r>
              <a:rPr dirty="0" spc="-20"/>
              <a:t>B,</a:t>
            </a:r>
            <a:r>
              <a:rPr dirty="0" spc="-30"/>
              <a:t> </a:t>
            </a:r>
            <a:r>
              <a:rPr dirty="0"/>
              <a:t>c,</a:t>
            </a:r>
            <a:r>
              <a:rPr dirty="0" spc="-45"/>
              <a:t> </a:t>
            </a:r>
            <a:r>
              <a:rPr dirty="0"/>
              <a:t>1)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15731" y="2127580"/>
            <a:ext cx="2763520" cy="30759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67383" y="1395983"/>
          <a:ext cx="366395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3239"/>
                <a:gridCol w="515620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167130" y="1901698"/>
            <a:ext cx="3637279" cy="3088640"/>
            <a:chOff x="1167130" y="1901698"/>
            <a:chExt cx="3637279" cy="3088640"/>
          </a:xfrm>
        </p:grpSpPr>
        <p:sp>
          <p:nvSpPr>
            <p:cNvPr id="8" name="object 8"/>
            <p:cNvSpPr/>
            <p:nvPr/>
          </p:nvSpPr>
          <p:spPr>
            <a:xfrm>
              <a:off x="2310383" y="1908048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20" y="0"/>
                  </a:moveTo>
                  <a:lnTo>
                    <a:pt x="0" y="160019"/>
                  </a:lnTo>
                  <a:lnTo>
                    <a:pt x="80010" y="160019"/>
                  </a:lnTo>
                  <a:lnTo>
                    <a:pt x="80010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40" y="160019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73480" y="1908048"/>
              <a:ext cx="3624579" cy="3075940"/>
            </a:xfrm>
            <a:custGeom>
              <a:avLst/>
              <a:gdLst/>
              <a:ahLst/>
              <a:cxnLst/>
              <a:rect l="l" t="t" r="r" b="b"/>
              <a:pathLst>
                <a:path w="3624579" h="3075940">
                  <a:moveTo>
                    <a:pt x="1136903" y="160019"/>
                  </a:moveTo>
                  <a:lnTo>
                    <a:pt x="1216914" y="160019"/>
                  </a:lnTo>
                  <a:lnTo>
                    <a:pt x="1216914" y="387096"/>
                  </a:lnTo>
                  <a:lnTo>
                    <a:pt x="1376933" y="387096"/>
                  </a:lnTo>
                  <a:lnTo>
                    <a:pt x="1376933" y="160019"/>
                  </a:lnTo>
                  <a:lnTo>
                    <a:pt x="1456944" y="160019"/>
                  </a:lnTo>
                  <a:lnTo>
                    <a:pt x="1296924" y="0"/>
                  </a:lnTo>
                  <a:lnTo>
                    <a:pt x="1136903" y="160019"/>
                  </a:lnTo>
                  <a:close/>
                </a:path>
                <a:path w="3624579" h="3075940">
                  <a:moveTo>
                    <a:pt x="0" y="3075432"/>
                  </a:moveTo>
                  <a:lnTo>
                    <a:pt x="3624072" y="3075432"/>
                  </a:lnTo>
                  <a:lnTo>
                    <a:pt x="3624072" y="1197864"/>
                  </a:lnTo>
                  <a:lnTo>
                    <a:pt x="0" y="1197864"/>
                  </a:lnTo>
                  <a:lnTo>
                    <a:pt x="0" y="30754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79575" y="3112007"/>
            <a:ext cx="3611879" cy="1819910"/>
          </a:xfrm>
          <a:prstGeom prst="rect">
            <a:avLst/>
          </a:prstGeom>
          <a:solidFill>
            <a:srgbClr val="4471C4"/>
          </a:solidFill>
        </p:spPr>
        <p:txBody>
          <a:bodyPr wrap="square" lIns="0" tIns="48133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79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82624" y="2036064"/>
            <a:ext cx="3398520" cy="3234055"/>
            <a:chOff x="1182624" y="2036064"/>
            <a:chExt cx="3398520" cy="3234055"/>
          </a:xfrm>
        </p:grpSpPr>
        <p:sp>
          <p:nvSpPr>
            <p:cNvPr id="12" name="object 12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82624" y="2036064"/>
              <a:ext cx="1131570" cy="963930"/>
            </a:xfrm>
            <a:custGeom>
              <a:avLst/>
              <a:gdLst/>
              <a:ahLst/>
              <a:cxnLst/>
              <a:rect l="l" t="t" r="r" b="b"/>
              <a:pathLst>
                <a:path w="1131570" h="963930">
                  <a:moveTo>
                    <a:pt x="248412" y="845058"/>
                  </a:moveTo>
                  <a:lnTo>
                    <a:pt x="225301" y="849737"/>
                  </a:lnTo>
                  <a:lnTo>
                    <a:pt x="206406" y="862488"/>
                  </a:lnTo>
                  <a:lnTo>
                    <a:pt x="193655" y="881383"/>
                  </a:lnTo>
                  <a:lnTo>
                    <a:pt x="188975" y="904494"/>
                  </a:lnTo>
                  <a:lnTo>
                    <a:pt x="193655" y="927657"/>
                  </a:lnTo>
                  <a:lnTo>
                    <a:pt x="206406" y="946546"/>
                  </a:lnTo>
                  <a:lnTo>
                    <a:pt x="225301" y="959268"/>
                  </a:lnTo>
                  <a:lnTo>
                    <a:pt x="248412" y="963930"/>
                  </a:lnTo>
                  <a:lnTo>
                    <a:pt x="271522" y="959268"/>
                  </a:lnTo>
                  <a:lnTo>
                    <a:pt x="290417" y="946546"/>
                  </a:lnTo>
                  <a:lnTo>
                    <a:pt x="303168" y="927657"/>
                  </a:lnTo>
                  <a:lnTo>
                    <a:pt x="303845" y="924306"/>
                  </a:lnTo>
                  <a:lnTo>
                    <a:pt x="248412" y="924306"/>
                  </a:lnTo>
                  <a:lnTo>
                    <a:pt x="248412" y="884682"/>
                  </a:lnTo>
                  <a:lnTo>
                    <a:pt x="303836" y="884682"/>
                  </a:lnTo>
                  <a:lnTo>
                    <a:pt x="303168" y="881383"/>
                  </a:lnTo>
                  <a:lnTo>
                    <a:pt x="290417" y="862488"/>
                  </a:lnTo>
                  <a:lnTo>
                    <a:pt x="271522" y="849737"/>
                  </a:lnTo>
                  <a:lnTo>
                    <a:pt x="248412" y="845058"/>
                  </a:lnTo>
                  <a:close/>
                </a:path>
                <a:path w="1131570" h="963930">
                  <a:moveTo>
                    <a:pt x="1012444" y="39624"/>
                  </a:moveTo>
                  <a:lnTo>
                    <a:pt x="0" y="39624"/>
                  </a:lnTo>
                  <a:lnTo>
                    <a:pt x="0" y="924306"/>
                  </a:lnTo>
                  <a:lnTo>
                    <a:pt x="192978" y="924306"/>
                  </a:lnTo>
                  <a:lnTo>
                    <a:pt x="188975" y="904494"/>
                  </a:lnTo>
                  <a:lnTo>
                    <a:pt x="39623" y="904494"/>
                  </a:lnTo>
                  <a:lnTo>
                    <a:pt x="19812" y="884682"/>
                  </a:lnTo>
                  <a:lnTo>
                    <a:pt x="39623" y="884682"/>
                  </a:lnTo>
                  <a:lnTo>
                    <a:pt x="39623" y="79248"/>
                  </a:lnTo>
                  <a:lnTo>
                    <a:pt x="19812" y="79248"/>
                  </a:lnTo>
                  <a:lnTo>
                    <a:pt x="39623" y="59436"/>
                  </a:lnTo>
                  <a:lnTo>
                    <a:pt x="1012444" y="59436"/>
                  </a:lnTo>
                  <a:lnTo>
                    <a:pt x="1012444" y="39624"/>
                  </a:lnTo>
                  <a:close/>
                </a:path>
                <a:path w="1131570" h="963930">
                  <a:moveTo>
                    <a:pt x="303836" y="884682"/>
                  </a:moveTo>
                  <a:lnTo>
                    <a:pt x="248412" y="884682"/>
                  </a:lnTo>
                  <a:lnTo>
                    <a:pt x="248412" y="924306"/>
                  </a:lnTo>
                  <a:lnTo>
                    <a:pt x="303845" y="924306"/>
                  </a:lnTo>
                  <a:lnTo>
                    <a:pt x="307847" y="904494"/>
                  </a:lnTo>
                  <a:lnTo>
                    <a:pt x="303836" y="884682"/>
                  </a:lnTo>
                  <a:close/>
                </a:path>
                <a:path w="1131570" h="963930">
                  <a:moveTo>
                    <a:pt x="39623" y="884682"/>
                  </a:moveTo>
                  <a:lnTo>
                    <a:pt x="19812" y="884682"/>
                  </a:lnTo>
                  <a:lnTo>
                    <a:pt x="39623" y="904494"/>
                  </a:lnTo>
                  <a:lnTo>
                    <a:pt x="39623" y="884682"/>
                  </a:lnTo>
                  <a:close/>
                </a:path>
                <a:path w="1131570" h="963930">
                  <a:moveTo>
                    <a:pt x="192987" y="884682"/>
                  </a:moveTo>
                  <a:lnTo>
                    <a:pt x="39623" y="884682"/>
                  </a:lnTo>
                  <a:lnTo>
                    <a:pt x="39623" y="904494"/>
                  </a:lnTo>
                  <a:lnTo>
                    <a:pt x="188975" y="904494"/>
                  </a:lnTo>
                  <a:lnTo>
                    <a:pt x="192987" y="884682"/>
                  </a:lnTo>
                  <a:close/>
                </a:path>
                <a:path w="1131570" h="963930">
                  <a:moveTo>
                    <a:pt x="1012444" y="0"/>
                  </a:moveTo>
                  <a:lnTo>
                    <a:pt x="1012444" y="118872"/>
                  </a:lnTo>
                  <a:lnTo>
                    <a:pt x="1091691" y="79248"/>
                  </a:lnTo>
                  <a:lnTo>
                    <a:pt x="1032256" y="79248"/>
                  </a:lnTo>
                  <a:lnTo>
                    <a:pt x="1032256" y="39624"/>
                  </a:lnTo>
                  <a:lnTo>
                    <a:pt x="1091691" y="39624"/>
                  </a:lnTo>
                  <a:lnTo>
                    <a:pt x="1012444" y="0"/>
                  </a:lnTo>
                  <a:close/>
                </a:path>
                <a:path w="1131570" h="963930">
                  <a:moveTo>
                    <a:pt x="39623" y="59436"/>
                  </a:moveTo>
                  <a:lnTo>
                    <a:pt x="19812" y="79248"/>
                  </a:lnTo>
                  <a:lnTo>
                    <a:pt x="39623" y="79248"/>
                  </a:lnTo>
                  <a:lnTo>
                    <a:pt x="39623" y="59436"/>
                  </a:lnTo>
                  <a:close/>
                </a:path>
                <a:path w="1131570" h="963930">
                  <a:moveTo>
                    <a:pt x="1012444" y="59436"/>
                  </a:moveTo>
                  <a:lnTo>
                    <a:pt x="39623" y="59436"/>
                  </a:lnTo>
                  <a:lnTo>
                    <a:pt x="39623" y="79248"/>
                  </a:lnTo>
                  <a:lnTo>
                    <a:pt x="1012444" y="79248"/>
                  </a:lnTo>
                  <a:lnTo>
                    <a:pt x="1012444" y="59436"/>
                  </a:lnTo>
                  <a:close/>
                </a:path>
                <a:path w="1131570" h="963930">
                  <a:moveTo>
                    <a:pt x="1091691" y="39624"/>
                  </a:moveTo>
                  <a:lnTo>
                    <a:pt x="1032256" y="39624"/>
                  </a:lnTo>
                  <a:lnTo>
                    <a:pt x="1032256" y="79248"/>
                  </a:lnTo>
                  <a:lnTo>
                    <a:pt x="1091691" y="79248"/>
                  </a:lnTo>
                  <a:lnTo>
                    <a:pt x="1131315" y="59436"/>
                  </a:lnTo>
                  <a:lnTo>
                    <a:pt x="1091691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12919" y="493166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0"/>
            <a:ext cx="852932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Selanjutnya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cari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instruksi</a:t>
            </a:r>
            <a:r>
              <a:rPr dirty="0" sz="2800" spc="-55" b="1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statenya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inputnya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67383" y="1395983"/>
          <a:ext cx="2094230" cy="4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13715"/>
              </a:tblGrid>
              <a:tr h="472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264408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70" h="472439">
                <a:moveTo>
                  <a:pt x="0" y="472439"/>
                </a:moveTo>
                <a:lnTo>
                  <a:pt x="509015" y="472439"/>
                </a:lnTo>
                <a:lnTo>
                  <a:pt x="509015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58336" y="1473200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88664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5" h="472439">
                <a:moveTo>
                  <a:pt x="0" y="472439"/>
                </a:moveTo>
                <a:lnTo>
                  <a:pt x="505967" y="472439"/>
                </a:lnTo>
                <a:lnTo>
                  <a:pt x="505967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969258" y="1473200"/>
            <a:ext cx="146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12920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5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504435" y="1473200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67130" y="1901698"/>
            <a:ext cx="3637279" cy="3088640"/>
            <a:chOff x="1167130" y="1901698"/>
            <a:chExt cx="3637279" cy="3088640"/>
          </a:xfrm>
        </p:grpSpPr>
        <p:sp>
          <p:nvSpPr>
            <p:cNvPr id="13" name="object 13"/>
            <p:cNvSpPr/>
            <p:nvPr/>
          </p:nvSpPr>
          <p:spPr>
            <a:xfrm>
              <a:off x="2295144" y="1908048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5" y="0"/>
                  </a:moveTo>
                  <a:lnTo>
                    <a:pt x="0" y="158496"/>
                  </a:lnTo>
                  <a:lnTo>
                    <a:pt x="79248" y="158496"/>
                  </a:lnTo>
                  <a:lnTo>
                    <a:pt x="79248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2" y="158496"/>
                  </a:lnTo>
                  <a:lnTo>
                    <a:pt x="15849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95144" y="1908048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0" y="158496"/>
                  </a:moveTo>
                  <a:lnTo>
                    <a:pt x="79248" y="158496"/>
                  </a:lnTo>
                  <a:lnTo>
                    <a:pt x="79248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2" y="158496"/>
                  </a:lnTo>
                  <a:lnTo>
                    <a:pt x="158495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179575" y="3580333"/>
            <a:ext cx="3611879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12920" y="4931664"/>
            <a:ext cx="268605" cy="338455"/>
          </a:xfrm>
          <a:custGeom>
            <a:avLst/>
            <a:gdLst/>
            <a:ahLst/>
            <a:cxnLst/>
            <a:rect l="l" t="t" r="r" b="b"/>
            <a:pathLst>
              <a:path w="268604" h="338454">
                <a:moveTo>
                  <a:pt x="268224" y="0"/>
                </a:moveTo>
                <a:lnTo>
                  <a:pt x="0" y="0"/>
                </a:lnTo>
                <a:lnTo>
                  <a:pt x="0" y="338328"/>
                </a:lnTo>
                <a:lnTo>
                  <a:pt x="268224" y="338328"/>
                </a:lnTo>
                <a:lnTo>
                  <a:pt x="26822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1182624" y="18288"/>
            <a:ext cx="8239125" cy="4377055"/>
            <a:chOff x="1182624" y="18288"/>
            <a:chExt cx="8239125" cy="4377055"/>
          </a:xfrm>
        </p:grpSpPr>
        <p:sp>
          <p:nvSpPr>
            <p:cNvPr id="20" name="object 20"/>
            <p:cNvSpPr/>
            <p:nvPr/>
          </p:nvSpPr>
          <p:spPr>
            <a:xfrm>
              <a:off x="2714244" y="32004"/>
              <a:ext cx="4453255" cy="4349750"/>
            </a:xfrm>
            <a:custGeom>
              <a:avLst/>
              <a:gdLst/>
              <a:ahLst/>
              <a:cxnLst/>
              <a:rect l="l" t="t" r="r" b="b"/>
              <a:pathLst>
                <a:path w="4453255" h="4349750">
                  <a:moveTo>
                    <a:pt x="4148328" y="256031"/>
                  </a:moveTo>
                  <a:lnTo>
                    <a:pt x="4152351" y="197342"/>
                  </a:lnTo>
                  <a:lnTo>
                    <a:pt x="4163812" y="143458"/>
                  </a:lnTo>
                  <a:lnTo>
                    <a:pt x="4181798" y="95918"/>
                  </a:lnTo>
                  <a:lnTo>
                    <a:pt x="4205395" y="56263"/>
                  </a:lnTo>
                  <a:lnTo>
                    <a:pt x="4233691" y="26032"/>
                  </a:lnTo>
                  <a:lnTo>
                    <a:pt x="4300728" y="0"/>
                  </a:lnTo>
                  <a:lnTo>
                    <a:pt x="4335682" y="6764"/>
                  </a:lnTo>
                  <a:lnTo>
                    <a:pt x="4396060" y="56263"/>
                  </a:lnTo>
                  <a:lnTo>
                    <a:pt x="4419657" y="95918"/>
                  </a:lnTo>
                  <a:lnTo>
                    <a:pt x="4437643" y="143458"/>
                  </a:lnTo>
                  <a:lnTo>
                    <a:pt x="4449104" y="197342"/>
                  </a:lnTo>
                  <a:lnTo>
                    <a:pt x="4453128" y="256031"/>
                  </a:lnTo>
                  <a:lnTo>
                    <a:pt x="4449104" y="314721"/>
                  </a:lnTo>
                  <a:lnTo>
                    <a:pt x="4437643" y="368605"/>
                  </a:lnTo>
                  <a:lnTo>
                    <a:pt x="4419657" y="416145"/>
                  </a:lnTo>
                  <a:lnTo>
                    <a:pt x="4396060" y="455800"/>
                  </a:lnTo>
                  <a:lnTo>
                    <a:pt x="4367764" y="486031"/>
                  </a:lnTo>
                  <a:lnTo>
                    <a:pt x="4300728" y="512063"/>
                  </a:lnTo>
                  <a:lnTo>
                    <a:pt x="4265773" y="505299"/>
                  </a:lnTo>
                  <a:lnTo>
                    <a:pt x="4205395" y="455800"/>
                  </a:lnTo>
                  <a:lnTo>
                    <a:pt x="4181798" y="416145"/>
                  </a:lnTo>
                  <a:lnTo>
                    <a:pt x="4163812" y="368605"/>
                  </a:lnTo>
                  <a:lnTo>
                    <a:pt x="4152351" y="314721"/>
                  </a:lnTo>
                  <a:lnTo>
                    <a:pt x="4148328" y="256031"/>
                  </a:lnTo>
                  <a:close/>
                </a:path>
                <a:path w="4453255" h="4349750">
                  <a:moveTo>
                    <a:pt x="0" y="4006596"/>
                  </a:moveTo>
                  <a:lnTo>
                    <a:pt x="3430" y="3950981"/>
                  </a:lnTo>
                  <a:lnTo>
                    <a:pt x="13362" y="3898221"/>
                  </a:lnTo>
                  <a:lnTo>
                    <a:pt x="29256" y="3849023"/>
                  </a:lnTo>
                  <a:lnTo>
                    <a:pt x="50572" y="3804092"/>
                  </a:lnTo>
                  <a:lnTo>
                    <a:pt x="76771" y="3764137"/>
                  </a:lnTo>
                  <a:lnTo>
                    <a:pt x="107313" y="3729861"/>
                  </a:lnTo>
                  <a:lnTo>
                    <a:pt x="141660" y="3701973"/>
                  </a:lnTo>
                  <a:lnTo>
                    <a:pt x="179271" y="3681179"/>
                  </a:lnTo>
                  <a:lnTo>
                    <a:pt x="219606" y="3668184"/>
                  </a:lnTo>
                  <a:lnTo>
                    <a:pt x="262128" y="3663696"/>
                  </a:lnTo>
                  <a:lnTo>
                    <a:pt x="304649" y="3668184"/>
                  </a:lnTo>
                  <a:lnTo>
                    <a:pt x="344984" y="3681179"/>
                  </a:lnTo>
                  <a:lnTo>
                    <a:pt x="382595" y="3701973"/>
                  </a:lnTo>
                  <a:lnTo>
                    <a:pt x="416942" y="3729861"/>
                  </a:lnTo>
                  <a:lnTo>
                    <a:pt x="447484" y="3764137"/>
                  </a:lnTo>
                  <a:lnTo>
                    <a:pt x="473683" y="3804092"/>
                  </a:lnTo>
                  <a:lnTo>
                    <a:pt x="494999" y="3849023"/>
                  </a:lnTo>
                  <a:lnTo>
                    <a:pt x="510893" y="3898221"/>
                  </a:lnTo>
                  <a:lnTo>
                    <a:pt x="520825" y="3950981"/>
                  </a:lnTo>
                  <a:lnTo>
                    <a:pt x="524256" y="4006596"/>
                  </a:lnTo>
                  <a:lnTo>
                    <a:pt x="520825" y="4062210"/>
                  </a:lnTo>
                  <a:lnTo>
                    <a:pt x="510893" y="4114970"/>
                  </a:lnTo>
                  <a:lnTo>
                    <a:pt x="494999" y="4164168"/>
                  </a:lnTo>
                  <a:lnTo>
                    <a:pt x="473683" y="4209099"/>
                  </a:lnTo>
                  <a:lnTo>
                    <a:pt x="447484" y="4249054"/>
                  </a:lnTo>
                  <a:lnTo>
                    <a:pt x="416942" y="4283330"/>
                  </a:lnTo>
                  <a:lnTo>
                    <a:pt x="382595" y="4311218"/>
                  </a:lnTo>
                  <a:lnTo>
                    <a:pt x="344984" y="4332012"/>
                  </a:lnTo>
                  <a:lnTo>
                    <a:pt x="304649" y="4345007"/>
                  </a:lnTo>
                  <a:lnTo>
                    <a:pt x="262128" y="4349496"/>
                  </a:lnTo>
                  <a:lnTo>
                    <a:pt x="219606" y="4345007"/>
                  </a:lnTo>
                  <a:lnTo>
                    <a:pt x="179271" y="4332012"/>
                  </a:lnTo>
                  <a:lnTo>
                    <a:pt x="141660" y="4311218"/>
                  </a:lnTo>
                  <a:lnTo>
                    <a:pt x="107313" y="4283330"/>
                  </a:lnTo>
                  <a:lnTo>
                    <a:pt x="76771" y="4249054"/>
                  </a:lnTo>
                  <a:lnTo>
                    <a:pt x="50572" y="4209099"/>
                  </a:lnTo>
                  <a:lnTo>
                    <a:pt x="29256" y="4164168"/>
                  </a:lnTo>
                  <a:lnTo>
                    <a:pt x="13362" y="4114970"/>
                  </a:lnTo>
                  <a:lnTo>
                    <a:pt x="3430" y="4062210"/>
                  </a:lnTo>
                  <a:lnTo>
                    <a:pt x="0" y="4006596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238500" y="544068"/>
              <a:ext cx="3837940" cy="3552825"/>
            </a:xfrm>
            <a:custGeom>
              <a:avLst/>
              <a:gdLst/>
              <a:ahLst/>
              <a:cxnLst/>
              <a:rect l="l" t="t" r="r" b="b"/>
              <a:pathLst>
                <a:path w="3837940" h="3552825">
                  <a:moveTo>
                    <a:pt x="118872" y="3433826"/>
                  </a:moveTo>
                  <a:lnTo>
                    <a:pt x="0" y="3493262"/>
                  </a:lnTo>
                  <a:lnTo>
                    <a:pt x="118872" y="3552698"/>
                  </a:lnTo>
                  <a:lnTo>
                    <a:pt x="118872" y="3513074"/>
                  </a:lnTo>
                  <a:lnTo>
                    <a:pt x="99060" y="3513074"/>
                  </a:lnTo>
                  <a:lnTo>
                    <a:pt x="99060" y="3473450"/>
                  </a:lnTo>
                  <a:lnTo>
                    <a:pt x="118872" y="3473450"/>
                  </a:lnTo>
                  <a:lnTo>
                    <a:pt x="118872" y="3433826"/>
                  </a:lnTo>
                  <a:close/>
                </a:path>
                <a:path w="3837940" h="3552825">
                  <a:moveTo>
                    <a:pt x="118872" y="3473450"/>
                  </a:moveTo>
                  <a:lnTo>
                    <a:pt x="99060" y="3473450"/>
                  </a:lnTo>
                  <a:lnTo>
                    <a:pt x="99060" y="3513074"/>
                  </a:lnTo>
                  <a:lnTo>
                    <a:pt x="118872" y="3513074"/>
                  </a:lnTo>
                  <a:lnTo>
                    <a:pt x="118872" y="3473450"/>
                  </a:lnTo>
                  <a:close/>
                </a:path>
                <a:path w="3837940" h="3552825">
                  <a:moveTo>
                    <a:pt x="3758310" y="3473450"/>
                  </a:moveTo>
                  <a:lnTo>
                    <a:pt x="118872" y="3473450"/>
                  </a:lnTo>
                  <a:lnTo>
                    <a:pt x="118872" y="3513074"/>
                  </a:lnTo>
                  <a:lnTo>
                    <a:pt x="3797934" y="3513074"/>
                  </a:lnTo>
                  <a:lnTo>
                    <a:pt x="3797934" y="3493262"/>
                  </a:lnTo>
                  <a:lnTo>
                    <a:pt x="3758310" y="3493262"/>
                  </a:lnTo>
                  <a:lnTo>
                    <a:pt x="3758310" y="3473450"/>
                  </a:lnTo>
                  <a:close/>
                </a:path>
                <a:path w="3837940" h="3552825">
                  <a:moveTo>
                    <a:pt x="3797934" y="99060"/>
                  </a:moveTo>
                  <a:lnTo>
                    <a:pt x="3758310" y="99060"/>
                  </a:lnTo>
                  <a:lnTo>
                    <a:pt x="3758310" y="3493262"/>
                  </a:lnTo>
                  <a:lnTo>
                    <a:pt x="3778123" y="3473450"/>
                  </a:lnTo>
                  <a:lnTo>
                    <a:pt x="3797934" y="3473450"/>
                  </a:lnTo>
                  <a:lnTo>
                    <a:pt x="3797934" y="99060"/>
                  </a:lnTo>
                  <a:close/>
                </a:path>
                <a:path w="3837940" h="3552825">
                  <a:moveTo>
                    <a:pt x="3797934" y="3473450"/>
                  </a:moveTo>
                  <a:lnTo>
                    <a:pt x="3778123" y="3473450"/>
                  </a:lnTo>
                  <a:lnTo>
                    <a:pt x="3758310" y="3493262"/>
                  </a:lnTo>
                  <a:lnTo>
                    <a:pt x="3797934" y="3493262"/>
                  </a:lnTo>
                  <a:lnTo>
                    <a:pt x="3797934" y="3473450"/>
                  </a:lnTo>
                  <a:close/>
                </a:path>
                <a:path w="3837940" h="3552825">
                  <a:moveTo>
                    <a:pt x="3778123" y="0"/>
                  </a:moveTo>
                  <a:lnTo>
                    <a:pt x="3718686" y="118872"/>
                  </a:lnTo>
                  <a:lnTo>
                    <a:pt x="3758310" y="118872"/>
                  </a:lnTo>
                  <a:lnTo>
                    <a:pt x="3758310" y="99060"/>
                  </a:lnTo>
                  <a:lnTo>
                    <a:pt x="3827653" y="99060"/>
                  </a:lnTo>
                  <a:lnTo>
                    <a:pt x="3778123" y="0"/>
                  </a:lnTo>
                  <a:close/>
                </a:path>
                <a:path w="3837940" h="3552825">
                  <a:moveTo>
                    <a:pt x="3827653" y="99060"/>
                  </a:moveTo>
                  <a:lnTo>
                    <a:pt x="3797934" y="99060"/>
                  </a:lnTo>
                  <a:lnTo>
                    <a:pt x="3797934" y="118872"/>
                  </a:lnTo>
                  <a:lnTo>
                    <a:pt x="3837558" y="118872"/>
                  </a:lnTo>
                  <a:lnTo>
                    <a:pt x="3827653" y="990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266188" y="1394460"/>
              <a:ext cx="436245" cy="515620"/>
            </a:xfrm>
            <a:custGeom>
              <a:avLst/>
              <a:gdLst/>
              <a:ahLst/>
              <a:cxnLst/>
              <a:rect l="l" t="t" r="r" b="b"/>
              <a:pathLst>
                <a:path w="436244" h="515619">
                  <a:moveTo>
                    <a:pt x="0" y="257555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1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7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3" y="257555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1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3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5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429512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29512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182624" y="2008632"/>
              <a:ext cx="1115060" cy="989330"/>
            </a:xfrm>
            <a:custGeom>
              <a:avLst/>
              <a:gdLst/>
              <a:ahLst/>
              <a:cxnLst/>
              <a:rect l="l" t="t" r="r" b="b"/>
              <a:pathLst>
                <a:path w="1115060" h="989330">
                  <a:moveTo>
                    <a:pt x="248412" y="869950"/>
                  </a:moveTo>
                  <a:lnTo>
                    <a:pt x="225301" y="874611"/>
                  </a:lnTo>
                  <a:lnTo>
                    <a:pt x="206406" y="887333"/>
                  </a:lnTo>
                  <a:lnTo>
                    <a:pt x="193655" y="906222"/>
                  </a:lnTo>
                  <a:lnTo>
                    <a:pt x="188975" y="929385"/>
                  </a:lnTo>
                  <a:lnTo>
                    <a:pt x="193655" y="952496"/>
                  </a:lnTo>
                  <a:lnTo>
                    <a:pt x="206406" y="971391"/>
                  </a:lnTo>
                  <a:lnTo>
                    <a:pt x="225301" y="984142"/>
                  </a:lnTo>
                  <a:lnTo>
                    <a:pt x="248412" y="988821"/>
                  </a:lnTo>
                  <a:lnTo>
                    <a:pt x="271522" y="984142"/>
                  </a:lnTo>
                  <a:lnTo>
                    <a:pt x="290417" y="971391"/>
                  </a:lnTo>
                  <a:lnTo>
                    <a:pt x="303168" y="952496"/>
                  </a:lnTo>
                  <a:lnTo>
                    <a:pt x="303836" y="949197"/>
                  </a:lnTo>
                  <a:lnTo>
                    <a:pt x="248412" y="949197"/>
                  </a:lnTo>
                  <a:lnTo>
                    <a:pt x="248412" y="909573"/>
                  </a:lnTo>
                  <a:lnTo>
                    <a:pt x="303845" y="909573"/>
                  </a:lnTo>
                  <a:lnTo>
                    <a:pt x="303168" y="906222"/>
                  </a:lnTo>
                  <a:lnTo>
                    <a:pt x="290417" y="887333"/>
                  </a:lnTo>
                  <a:lnTo>
                    <a:pt x="271522" y="874611"/>
                  </a:lnTo>
                  <a:lnTo>
                    <a:pt x="248412" y="869950"/>
                  </a:lnTo>
                  <a:close/>
                </a:path>
                <a:path w="1115060" h="989330">
                  <a:moveTo>
                    <a:pt x="996061" y="39623"/>
                  </a:moveTo>
                  <a:lnTo>
                    <a:pt x="0" y="39623"/>
                  </a:lnTo>
                  <a:lnTo>
                    <a:pt x="0" y="949197"/>
                  </a:lnTo>
                  <a:lnTo>
                    <a:pt x="192987" y="949197"/>
                  </a:lnTo>
                  <a:lnTo>
                    <a:pt x="188975" y="929385"/>
                  </a:lnTo>
                  <a:lnTo>
                    <a:pt x="39623" y="929385"/>
                  </a:lnTo>
                  <a:lnTo>
                    <a:pt x="19812" y="909573"/>
                  </a:lnTo>
                  <a:lnTo>
                    <a:pt x="39623" y="909573"/>
                  </a:lnTo>
                  <a:lnTo>
                    <a:pt x="39623" y="79247"/>
                  </a:lnTo>
                  <a:lnTo>
                    <a:pt x="19812" y="79247"/>
                  </a:lnTo>
                  <a:lnTo>
                    <a:pt x="39623" y="59435"/>
                  </a:lnTo>
                  <a:lnTo>
                    <a:pt x="996061" y="59435"/>
                  </a:lnTo>
                  <a:lnTo>
                    <a:pt x="996061" y="39623"/>
                  </a:lnTo>
                  <a:close/>
                </a:path>
                <a:path w="1115060" h="989330">
                  <a:moveTo>
                    <a:pt x="303845" y="909573"/>
                  </a:moveTo>
                  <a:lnTo>
                    <a:pt x="248412" y="909573"/>
                  </a:lnTo>
                  <a:lnTo>
                    <a:pt x="248412" y="949197"/>
                  </a:lnTo>
                  <a:lnTo>
                    <a:pt x="303836" y="949197"/>
                  </a:lnTo>
                  <a:lnTo>
                    <a:pt x="307847" y="929385"/>
                  </a:lnTo>
                  <a:lnTo>
                    <a:pt x="303845" y="909573"/>
                  </a:lnTo>
                  <a:close/>
                </a:path>
                <a:path w="1115060" h="989330">
                  <a:moveTo>
                    <a:pt x="39623" y="909573"/>
                  </a:moveTo>
                  <a:lnTo>
                    <a:pt x="19812" y="909573"/>
                  </a:lnTo>
                  <a:lnTo>
                    <a:pt x="39623" y="929385"/>
                  </a:lnTo>
                  <a:lnTo>
                    <a:pt x="39623" y="909573"/>
                  </a:lnTo>
                  <a:close/>
                </a:path>
                <a:path w="1115060" h="989330">
                  <a:moveTo>
                    <a:pt x="192978" y="909573"/>
                  </a:moveTo>
                  <a:lnTo>
                    <a:pt x="39623" y="909573"/>
                  </a:lnTo>
                  <a:lnTo>
                    <a:pt x="39623" y="929385"/>
                  </a:lnTo>
                  <a:lnTo>
                    <a:pt x="188975" y="929385"/>
                  </a:lnTo>
                  <a:lnTo>
                    <a:pt x="192978" y="909573"/>
                  </a:lnTo>
                  <a:close/>
                </a:path>
                <a:path w="1115060" h="989330">
                  <a:moveTo>
                    <a:pt x="996061" y="0"/>
                  </a:moveTo>
                  <a:lnTo>
                    <a:pt x="996061" y="118871"/>
                  </a:lnTo>
                  <a:lnTo>
                    <a:pt x="1075308" y="79247"/>
                  </a:lnTo>
                  <a:lnTo>
                    <a:pt x="1015873" y="79247"/>
                  </a:lnTo>
                  <a:lnTo>
                    <a:pt x="1015873" y="39623"/>
                  </a:lnTo>
                  <a:lnTo>
                    <a:pt x="1075308" y="39623"/>
                  </a:lnTo>
                  <a:lnTo>
                    <a:pt x="996061" y="0"/>
                  </a:lnTo>
                  <a:close/>
                </a:path>
                <a:path w="1115060" h="989330">
                  <a:moveTo>
                    <a:pt x="39623" y="59435"/>
                  </a:moveTo>
                  <a:lnTo>
                    <a:pt x="19812" y="79247"/>
                  </a:lnTo>
                  <a:lnTo>
                    <a:pt x="39623" y="79247"/>
                  </a:lnTo>
                  <a:lnTo>
                    <a:pt x="39623" y="59435"/>
                  </a:lnTo>
                  <a:close/>
                </a:path>
                <a:path w="1115060" h="989330">
                  <a:moveTo>
                    <a:pt x="996061" y="59435"/>
                  </a:moveTo>
                  <a:lnTo>
                    <a:pt x="39623" y="59435"/>
                  </a:lnTo>
                  <a:lnTo>
                    <a:pt x="39623" y="79247"/>
                  </a:lnTo>
                  <a:lnTo>
                    <a:pt x="996061" y="79247"/>
                  </a:lnTo>
                  <a:lnTo>
                    <a:pt x="996061" y="59435"/>
                  </a:lnTo>
                  <a:close/>
                </a:path>
                <a:path w="1115060" h="989330">
                  <a:moveTo>
                    <a:pt x="1075308" y="39623"/>
                  </a:moveTo>
                  <a:lnTo>
                    <a:pt x="1015873" y="39623"/>
                  </a:lnTo>
                  <a:lnTo>
                    <a:pt x="1015873" y="79247"/>
                  </a:lnTo>
                  <a:lnTo>
                    <a:pt x="1075308" y="79247"/>
                  </a:lnTo>
                  <a:lnTo>
                    <a:pt x="1114933" y="59435"/>
                  </a:lnTo>
                  <a:lnTo>
                    <a:pt x="1075308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102852" y="35052"/>
              <a:ext cx="304800" cy="542925"/>
            </a:xfrm>
            <a:custGeom>
              <a:avLst/>
              <a:gdLst/>
              <a:ahLst/>
              <a:cxnLst/>
              <a:rect l="l" t="t" r="r" b="b"/>
              <a:pathLst>
                <a:path w="304800" h="542925">
                  <a:moveTo>
                    <a:pt x="0" y="271272"/>
                  </a:moveTo>
                  <a:lnTo>
                    <a:pt x="4023" y="209059"/>
                  </a:lnTo>
                  <a:lnTo>
                    <a:pt x="15484" y="151955"/>
                  </a:lnTo>
                  <a:lnTo>
                    <a:pt x="33470" y="101588"/>
                  </a:lnTo>
                  <a:lnTo>
                    <a:pt x="57067" y="59582"/>
                  </a:lnTo>
                  <a:lnTo>
                    <a:pt x="85363" y="27565"/>
                  </a:lnTo>
                  <a:lnTo>
                    <a:pt x="152400" y="0"/>
                  </a:lnTo>
                  <a:lnTo>
                    <a:pt x="187354" y="7162"/>
                  </a:lnTo>
                  <a:lnTo>
                    <a:pt x="247732" y="59582"/>
                  </a:lnTo>
                  <a:lnTo>
                    <a:pt x="271329" y="101588"/>
                  </a:lnTo>
                  <a:lnTo>
                    <a:pt x="289315" y="151955"/>
                  </a:lnTo>
                  <a:lnTo>
                    <a:pt x="300776" y="209059"/>
                  </a:lnTo>
                  <a:lnTo>
                    <a:pt x="304800" y="271272"/>
                  </a:lnTo>
                  <a:lnTo>
                    <a:pt x="300776" y="333484"/>
                  </a:lnTo>
                  <a:lnTo>
                    <a:pt x="289315" y="390588"/>
                  </a:lnTo>
                  <a:lnTo>
                    <a:pt x="271329" y="440955"/>
                  </a:lnTo>
                  <a:lnTo>
                    <a:pt x="247732" y="482961"/>
                  </a:lnTo>
                  <a:lnTo>
                    <a:pt x="219436" y="514978"/>
                  </a:lnTo>
                  <a:lnTo>
                    <a:pt x="152400" y="542544"/>
                  </a:lnTo>
                  <a:lnTo>
                    <a:pt x="117445" y="535381"/>
                  </a:lnTo>
                  <a:lnTo>
                    <a:pt x="57067" y="482961"/>
                  </a:lnTo>
                  <a:lnTo>
                    <a:pt x="33470" y="440955"/>
                  </a:lnTo>
                  <a:lnTo>
                    <a:pt x="15484" y="390588"/>
                  </a:lnTo>
                  <a:lnTo>
                    <a:pt x="4023" y="333484"/>
                  </a:lnTo>
                  <a:lnTo>
                    <a:pt x="0" y="271272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423160" y="577596"/>
              <a:ext cx="6890384" cy="816610"/>
            </a:xfrm>
            <a:custGeom>
              <a:avLst/>
              <a:gdLst/>
              <a:ahLst/>
              <a:cxnLst/>
              <a:rect l="l" t="t" r="r" b="b"/>
              <a:pathLst>
                <a:path w="6890384" h="816610">
                  <a:moveTo>
                    <a:pt x="39623" y="697738"/>
                  </a:moveTo>
                  <a:lnTo>
                    <a:pt x="0" y="697738"/>
                  </a:lnTo>
                  <a:lnTo>
                    <a:pt x="59435" y="816609"/>
                  </a:lnTo>
                  <a:lnTo>
                    <a:pt x="108965" y="717550"/>
                  </a:lnTo>
                  <a:lnTo>
                    <a:pt x="39623" y="717550"/>
                  </a:lnTo>
                  <a:lnTo>
                    <a:pt x="39623" y="697738"/>
                  </a:lnTo>
                  <a:close/>
                </a:path>
                <a:path w="6890384" h="816610">
                  <a:moveTo>
                    <a:pt x="6811136" y="388492"/>
                  </a:moveTo>
                  <a:lnTo>
                    <a:pt x="39623" y="388492"/>
                  </a:lnTo>
                  <a:lnTo>
                    <a:pt x="39623" y="717550"/>
                  </a:lnTo>
                  <a:lnTo>
                    <a:pt x="79247" y="717550"/>
                  </a:lnTo>
                  <a:lnTo>
                    <a:pt x="79247" y="428116"/>
                  </a:lnTo>
                  <a:lnTo>
                    <a:pt x="59435" y="428116"/>
                  </a:lnTo>
                  <a:lnTo>
                    <a:pt x="79247" y="408304"/>
                  </a:lnTo>
                  <a:lnTo>
                    <a:pt x="6811136" y="408304"/>
                  </a:lnTo>
                  <a:lnTo>
                    <a:pt x="6811136" y="388492"/>
                  </a:lnTo>
                  <a:close/>
                </a:path>
                <a:path w="6890384" h="816610">
                  <a:moveTo>
                    <a:pt x="118871" y="697738"/>
                  </a:moveTo>
                  <a:lnTo>
                    <a:pt x="79247" y="697738"/>
                  </a:lnTo>
                  <a:lnTo>
                    <a:pt x="79247" y="717550"/>
                  </a:lnTo>
                  <a:lnTo>
                    <a:pt x="108965" y="717550"/>
                  </a:lnTo>
                  <a:lnTo>
                    <a:pt x="118871" y="697738"/>
                  </a:lnTo>
                  <a:close/>
                </a:path>
                <a:path w="6890384" h="816610">
                  <a:moveTo>
                    <a:pt x="79247" y="408304"/>
                  </a:moveTo>
                  <a:lnTo>
                    <a:pt x="59435" y="428116"/>
                  </a:lnTo>
                  <a:lnTo>
                    <a:pt x="79247" y="428116"/>
                  </a:lnTo>
                  <a:lnTo>
                    <a:pt x="79247" y="408304"/>
                  </a:lnTo>
                  <a:close/>
                </a:path>
                <a:path w="6890384" h="816610">
                  <a:moveTo>
                    <a:pt x="6850761" y="388492"/>
                  </a:moveTo>
                  <a:lnTo>
                    <a:pt x="6830948" y="388492"/>
                  </a:lnTo>
                  <a:lnTo>
                    <a:pt x="6811136" y="408304"/>
                  </a:lnTo>
                  <a:lnTo>
                    <a:pt x="79247" y="408304"/>
                  </a:lnTo>
                  <a:lnTo>
                    <a:pt x="79247" y="428116"/>
                  </a:lnTo>
                  <a:lnTo>
                    <a:pt x="6850761" y="428116"/>
                  </a:lnTo>
                  <a:lnTo>
                    <a:pt x="6850761" y="388492"/>
                  </a:lnTo>
                  <a:close/>
                </a:path>
                <a:path w="6890384" h="816610">
                  <a:moveTo>
                    <a:pt x="6850761" y="99059"/>
                  </a:moveTo>
                  <a:lnTo>
                    <a:pt x="6811136" y="99059"/>
                  </a:lnTo>
                  <a:lnTo>
                    <a:pt x="6811136" y="408304"/>
                  </a:lnTo>
                  <a:lnTo>
                    <a:pt x="6830948" y="388492"/>
                  </a:lnTo>
                  <a:lnTo>
                    <a:pt x="6850761" y="388492"/>
                  </a:lnTo>
                  <a:lnTo>
                    <a:pt x="6850761" y="99059"/>
                  </a:lnTo>
                  <a:close/>
                </a:path>
                <a:path w="6890384" h="816610">
                  <a:moveTo>
                    <a:pt x="6830948" y="0"/>
                  </a:moveTo>
                  <a:lnTo>
                    <a:pt x="6771513" y="118871"/>
                  </a:lnTo>
                  <a:lnTo>
                    <a:pt x="6811136" y="118871"/>
                  </a:lnTo>
                  <a:lnTo>
                    <a:pt x="6811136" y="99059"/>
                  </a:lnTo>
                  <a:lnTo>
                    <a:pt x="6880479" y="99059"/>
                  </a:lnTo>
                  <a:lnTo>
                    <a:pt x="6830948" y="0"/>
                  </a:lnTo>
                  <a:close/>
                </a:path>
                <a:path w="6890384" h="816610">
                  <a:moveTo>
                    <a:pt x="6880479" y="99059"/>
                  </a:moveTo>
                  <a:lnTo>
                    <a:pt x="6850761" y="99059"/>
                  </a:lnTo>
                  <a:lnTo>
                    <a:pt x="6850761" y="118871"/>
                  </a:lnTo>
                  <a:lnTo>
                    <a:pt x="6890384" y="118871"/>
                  </a:lnTo>
                  <a:lnTo>
                    <a:pt x="6880479" y="99059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726948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latin typeface="Calibri"/>
                <a:cs typeface="Calibri"/>
              </a:rPr>
              <a:t>Ketemu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20">
                <a:latin typeface="Calibri"/>
                <a:cs typeface="Calibri"/>
              </a:rPr>
              <a:t> awalnya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C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inputnya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solidFill>
                  <a:srgbClr val="FF0000"/>
                </a:solidFill>
                <a:latin typeface="Calibri"/>
                <a:cs typeface="Calibri"/>
              </a:rPr>
              <a:t>(C,</a:t>
            </a:r>
            <a:r>
              <a:rPr dirty="0" sz="40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40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40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80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9575" y="1408175"/>
            <a:ext cx="50482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7735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4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96211" y="1408175"/>
            <a:ext cx="509270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18944" y="1402080"/>
            <a:ext cx="2600325" cy="472440"/>
          </a:xfrm>
          <a:custGeom>
            <a:avLst/>
            <a:gdLst/>
            <a:ahLst/>
            <a:cxnLst/>
            <a:rect l="l" t="t" r="r" b="b"/>
            <a:pathLst>
              <a:path w="2600325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  <a:path w="2600325" h="472439">
                <a:moveTo>
                  <a:pt x="524256" y="472439"/>
                </a:moveTo>
                <a:lnTo>
                  <a:pt x="1030224" y="472439"/>
                </a:lnTo>
                <a:lnTo>
                  <a:pt x="1030224" y="0"/>
                </a:lnTo>
                <a:lnTo>
                  <a:pt x="524256" y="0"/>
                </a:lnTo>
                <a:lnTo>
                  <a:pt x="524256" y="472439"/>
                </a:lnTo>
                <a:close/>
              </a:path>
              <a:path w="2600325" h="472439">
                <a:moveTo>
                  <a:pt x="1045464" y="472439"/>
                </a:moveTo>
                <a:lnTo>
                  <a:pt x="1554480" y="472439"/>
                </a:lnTo>
                <a:lnTo>
                  <a:pt x="1554480" y="0"/>
                </a:lnTo>
                <a:lnTo>
                  <a:pt x="1045464" y="0"/>
                </a:lnTo>
                <a:lnTo>
                  <a:pt x="1045464" y="472439"/>
                </a:lnTo>
                <a:close/>
              </a:path>
              <a:path w="2600325" h="472439">
                <a:moveTo>
                  <a:pt x="1569720" y="472439"/>
                </a:moveTo>
                <a:lnTo>
                  <a:pt x="2075687" y="472439"/>
                </a:lnTo>
                <a:lnTo>
                  <a:pt x="2075687" y="0"/>
                </a:lnTo>
                <a:lnTo>
                  <a:pt x="1569720" y="0"/>
                </a:lnTo>
                <a:lnTo>
                  <a:pt x="1569720" y="472439"/>
                </a:lnTo>
                <a:close/>
              </a:path>
              <a:path w="2600325" h="472439">
                <a:moveTo>
                  <a:pt x="2093976" y="472439"/>
                </a:moveTo>
                <a:lnTo>
                  <a:pt x="2599944" y="472439"/>
                </a:lnTo>
                <a:lnTo>
                  <a:pt x="2599944" y="0"/>
                </a:lnTo>
                <a:lnTo>
                  <a:pt x="2093976" y="0"/>
                </a:lnTo>
                <a:lnTo>
                  <a:pt x="2093976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504435" y="1473200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67130" y="1901698"/>
            <a:ext cx="3637279" cy="3088640"/>
            <a:chOff x="1167130" y="1901698"/>
            <a:chExt cx="3637279" cy="3088640"/>
          </a:xfrm>
        </p:grpSpPr>
        <p:sp>
          <p:nvSpPr>
            <p:cNvPr id="12" name="object 12"/>
            <p:cNvSpPr/>
            <p:nvPr/>
          </p:nvSpPr>
          <p:spPr>
            <a:xfrm>
              <a:off x="2295144" y="1908048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19" y="0"/>
                  </a:moveTo>
                  <a:lnTo>
                    <a:pt x="0" y="160019"/>
                  </a:lnTo>
                  <a:lnTo>
                    <a:pt x="80010" y="160019"/>
                  </a:lnTo>
                  <a:lnTo>
                    <a:pt x="80010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39" y="160019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95144" y="1908048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0" y="160019"/>
                  </a:moveTo>
                  <a:lnTo>
                    <a:pt x="80010" y="160019"/>
                  </a:lnTo>
                  <a:lnTo>
                    <a:pt x="80010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39" y="160019"/>
                  </a:lnTo>
                  <a:lnTo>
                    <a:pt x="160019" y="0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803270" y="3511753"/>
            <a:ext cx="37909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23161" y="2761233"/>
            <a:ext cx="281305" cy="351155"/>
            <a:chOff x="1423161" y="2761233"/>
            <a:chExt cx="281305" cy="351155"/>
          </a:xfrm>
        </p:grpSpPr>
        <p:sp>
          <p:nvSpPr>
            <p:cNvPr id="18" name="object 18"/>
            <p:cNvSpPr/>
            <p:nvPr/>
          </p:nvSpPr>
          <p:spPr>
            <a:xfrm>
              <a:off x="1429511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29511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435608" y="2772232"/>
            <a:ext cx="2565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82624" y="2008632"/>
            <a:ext cx="7876540" cy="3261360"/>
            <a:chOff x="1182624" y="2008632"/>
            <a:chExt cx="7876540" cy="3261360"/>
          </a:xfrm>
        </p:grpSpPr>
        <p:sp>
          <p:nvSpPr>
            <p:cNvPr id="22" name="object 22"/>
            <p:cNvSpPr/>
            <p:nvPr/>
          </p:nvSpPr>
          <p:spPr>
            <a:xfrm>
              <a:off x="1182624" y="2008632"/>
              <a:ext cx="1116965" cy="989330"/>
            </a:xfrm>
            <a:custGeom>
              <a:avLst/>
              <a:gdLst/>
              <a:ahLst/>
              <a:cxnLst/>
              <a:rect l="l" t="t" r="r" b="b"/>
              <a:pathLst>
                <a:path w="1116964" h="989330">
                  <a:moveTo>
                    <a:pt x="248412" y="869950"/>
                  </a:moveTo>
                  <a:lnTo>
                    <a:pt x="225301" y="874611"/>
                  </a:lnTo>
                  <a:lnTo>
                    <a:pt x="206406" y="887333"/>
                  </a:lnTo>
                  <a:lnTo>
                    <a:pt x="193655" y="906222"/>
                  </a:lnTo>
                  <a:lnTo>
                    <a:pt x="188975" y="929385"/>
                  </a:lnTo>
                  <a:lnTo>
                    <a:pt x="193655" y="952496"/>
                  </a:lnTo>
                  <a:lnTo>
                    <a:pt x="206406" y="971391"/>
                  </a:lnTo>
                  <a:lnTo>
                    <a:pt x="225301" y="984142"/>
                  </a:lnTo>
                  <a:lnTo>
                    <a:pt x="248412" y="988821"/>
                  </a:lnTo>
                  <a:lnTo>
                    <a:pt x="271522" y="984142"/>
                  </a:lnTo>
                  <a:lnTo>
                    <a:pt x="290417" y="971391"/>
                  </a:lnTo>
                  <a:lnTo>
                    <a:pt x="303168" y="952496"/>
                  </a:lnTo>
                  <a:lnTo>
                    <a:pt x="303836" y="949197"/>
                  </a:lnTo>
                  <a:lnTo>
                    <a:pt x="248412" y="949197"/>
                  </a:lnTo>
                  <a:lnTo>
                    <a:pt x="248412" y="909573"/>
                  </a:lnTo>
                  <a:lnTo>
                    <a:pt x="303845" y="909573"/>
                  </a:lnTo>
                  <a:lnTo>
                    <a:pt x="303168" y="906222"/>
                  </a:lnTo>
                  <a:lnTo>
                    <a:pt x="290417" y="887333"/>
                  </a:lnTo>
                  <a:lnTo>
                    <a:pt x="271522" y="874611"/>
                  </a:lnTo>
                  <a:lnTo>
                    <a:pt x="248412" y="869950"/>
                  </a:lnTo>
                  <a:close/>
                </a:path>
                <a:path w="1116964" h="989330">
                  <a:moveTo>
                    <a:pt x="997838" y="39623"/>
                  </a:moveTo>
                  <a:lnTo>
                    <a:pt x="0" y="39623"/>
                  </a:lnTo>
                  <a:lnTo>
                    <a:pt x="0" y="949197"/>
                  </a:lnTo>
                  <a:lnTo>
                    <a:pt x="192987" y="949197"/>
                  </a:lnTo>
                  <a:lnTo>
                    <a:pt x="188975" y="929385"/>
                  </a:lnTo>
                  <a:lnTo>
                    <a:pt x="39623" y="929385"/>
                  </a:lnTo>
                  <a:lnTo>
                    <a:pt x="19812" y="909573"/>
                  </a:lnTo>
                  <a:lnTo>
                    <a:pt x="39623" y="909573"/>
                  </a:lnTo>
                  <a:lnTo>
                    <a:pt x="39623" y="79247"/>
                  </a:lnTo>
                  <a:lnTo>
                    <a:pt x="19812" y="79247"/>
                  </a:lnTo>
                  <a:lnTo>
                    <a:pt x="39623" y="59435"/>
                  </a:lnTo>
                  <a:lnTo>
                    <a:pt x="997838" y="59435"/>
                  </a:lnTo>
                  <a:lnTo>
                    <a:pt x="997838" y="39623"/>
                  </a:lnTo>
                  <a:close/>
                </a:path>
                <a:path w="1116964" h="989330">
                  <a:moveTo>
                    <a:pt x="303845" y="909573"/>
                  </a:moveTo>
                  <a:lnTo>
                    <a:pt x="248412" y="909573"/>
                  </a:lnTo>
                  <a:lnTo>
                    <a:pt x="248412" y="949197"/>
                  </a:lnTo>
                  <a:lnTo>
                    <a:pt x="303836" y="949197"/>
                  </a:lnTo>
                  <a:lnTo>
                    <a:pt x="307847" y="929385"/>
                  </a:lnTo>
                  <a:lnTo>
                    <a:pt x="303845" y="909573"/>
                  </a:lnTo>
                  <a:close/>
                </a:path>
                <a:path w="1116964" h="989330">
                  <a:moveTo>
                    <a:pt x="39623" y="909573"/>
                  </a:moveTo>
                  <a:lnTo>
                    <a:pt x="19812" y="909573"/>
                  </a:lnTo>
                  <a:lnTo>
                    <a:pt x="39623" y="929385"/>
                  </a:lnTo>
                  <a:lnTo>
                    <a:pt x="39623" y="909573"/>
                  </a:lnTo>
                  <a:close/>
                </a:path>
                <a:path w="1116964" h="989330">
                  <a:moveTo>
                    <a:pt x="192978" y="909573"/>
                  </a:moveTo>
                  <a:lnTo>
                    <a:pt x="39623" y="909573"/>
                  </a:lnTo>
                  <a:lnTo>
                    <a:pt x="39623" y="929385"/>
                  </a:lnTo>
                  <a:lnTo>
                    <a:pt x="188975" y="929385"/>
                  </a:lnTo>
                  <a:lnTo>
                    <a:pt x="192978" y="909573"/>
                  </a:lnTo>
                  <a:close/>
                </a:path>
                <a:path w="1116964" h="989330">
                  <a:moveTo>
                    <a:pt x="997838" y="0"/>
                  </a:moveTo>
                  <a:lnTo>
                    <a:pt x="997838" y="118871"/>
                  </a:lnTo>
                  <a:lnTo>
                    <a:pt x="1077087" y="79247"/>
                  </a:lnTo>
                  <a:lnTo>
                    <a:pt x="1017651" y="79247"/>
                  </a:lnTo>
                  <a:lnTo>
                    <a:pt x="1017651" y="39623"/>
                  </a:lnTo>
                  <a:lnTo>
                    <a:pt x="1077086" y="39623"/>
                  </a:lnTo>
                  <a:lnTo>
                    <a:pt x="997838" y="0"/>
                  </a:lnTo>
                  <a:close/>
                </a:path>
                <a:path w="1116964" h="989330">
                  <a:moveTo>
                    <a:pt x="39623" y="59435"/>
                  </a:moveTo>
                  <a:lnTo>
                    <a:pt x="19812" y="79247"/>
                  </a:lnTo>
                  <a:lnTo>
                    <a:pt x="39623" y="79247"/>
                  </a:lnTo>
                  <a:lnTo>
                    <a:pt x="39623" y="59435"/>
                  </a:lnTo>
                  <a:close/>
                </a:path>
                <a:path w="1116964" h="989330">
                  <a:moveTo>
                    <a:pt x="997838" y="59435"/>
                  </a:moveTo>
                  <a:lnTo>
                    <a:pt x="39623" y="59435"/>
                  </a:lnTo>
                  <a:lnTo>
                    <a:pt x="39623" y="79247"/>
                  </a:lnTo>
                  <a:lnTo>
                    <a:pt x="997838" y="79247"/>
                  </a:lnTo>
                  <a:lnTo>
                    <a:pt x="997838" y="59435"/>
                  </a:lnTo>
                  <a:close/>
                </a:path>
                <a:path w="1116964" h="989330">
                  <a:moveTo>
                    <a:pt x="1077086" y="39623"/>
                  </a:moveTo>
                  <a:lnTo>
                    <a:pt x="1017651" y="39623"/>
                  </a:lnTo>
                  <a:lnTo>
                    <a:pt x="1017651" y="79247"/>
                  </a:lnTo>
                  <a:lnTo>
                    <a:pt x="1077087" y="79247"/>
                  </a:lnTo>
                  <a:lnTo>
                    <a:pt x="1116711" y="59435"/>
                  </a:lnTo>
                  <a:lnTo>
                    <a:pt x="1077086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312919" y="493166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714244" y="2866644"/>
              <a:ext cx="5852160" cy="1442085"/>
            </a:xfrm>
            <a:custGeom>
              <a:avLst/>
              <a:gdLst/>
              <a:ahLst/>
              <a:cxnLst/>
              <a:rect l="l" t="t" r="r" b="b"/>
              <a:pathLst>
                <a:path w="5852159" h="1442085">
                  <a:moveTo>
                    <a:pt x="0" y="1098803"/>
                  </a:moveTo>
                  <a:lnTo>
                    <a:pt x="3430" y="1043189"/>
                  </a:lnTo>
                  <a:lnTo>
                    <a:pt x="13362" y="990429"/>
                  </a:lnTo>
                  <a:lnTo>
                    <a:pt x="29256" y="941231"/>
                  </a:lnTo>
                  <a:lnTo>
                    <a:pt x="50572" y="896300"/>
                  </a:lnTo>
                  <a:lnTo>
                    <a:pt x="76771" y="856345"/>
                  </a:lnTo>
                  <a:lnTo>
                    <a:pt x="107313" y="822069"/>
                  </a:lnTo>
                  <a:lnTo>
                    <a:pt x="141660" y="794181"/>
                  </a:lnTo>
                  <a:lnTo>
                    <a:pt x="179271" y="773387"/>
                  </a:lnTo>
                  <a:lnTo>
                    <a:pt x="219606" y="760392"/>
                  </a:lnTo>
                  <a:lnTo>
                    <a:pt x="262128" y="755903"/>
                  </a:lnTo>
                  <a:lnTo>
                    <a:pt x="304649" y="760392"/>
                  </a:lnTo>
                  <a:lnTo>
                    <a:pt x="344984" y="773387"/>
                  </a:lnTo>
                  <a:lnTo>
                    <a:pt x="382595" y="794181"/>
                  </a:lnTo>
                  <a:lnTo>
                    <a:pt x="416942" y="822069"/>
                  </a:lnTo>
                  <a:lnTo>
                    <a:pt x="447484" y="856345"/>
                  </a:lnTo>
                  <a:lnTo>
                    <a:pt x="473683" y="896300"/>
                  </a:lnTo>
                  <a:lnTo>
                    <a:pt x="494999" y="941231"/>
                  </a:lnTo>
                  <a:lnTo>
                    <a:pt x="510893" y="990429"/>
                  </a:lnTo>
                  <a:lnTo>
                    <a:pt x="520825" y="1043189"/>
                  </a:lnTo>
                  <a:lnTo>
                    <a:pt x="524256" y="1098803"/>
                  </a:lnTo>
                  <a:lnTo>
                    <a:pt x="520825" y="1154418"/>
                  </a:lnTo>
                  <a:lnTo>
                    <a:pt x="510893" y="1207178"/>
                  </a:lnTo>
                  <a:lnTo>
                    <a:pt x="494999" y="1256376"/>
                  </a:lnTo>
                  <a:lnTo>
                    <a:pt x="473683" y="1301307"/>
                  </a:lnTo>
                  <a:lnTo>
                    <a:pt x="447484" y="1341262"/>
                  </a:lnTo>
                  <a:lnTo>
                    <a:pt x="416942" y="1375538"/>
                  </a:lnTo>
                  <a:lnTo>
                    <a:pt x="382595" y="1403426"/>
                  </a:lnTo>
                  <a:lnTo>
                    <a:pt x="344984" y="1424220"/>
                  </a:lnTo>
                  <a:lnTo>
                    <a:pt x="304649" y="1437215"/>
                  </a:lnTo>
                  <a:lnTo>
                    <a:pt x="262128" y="1441703"/>
                  </a:lnTo>
                  <a:lnTo>
                    <a:pt x="219606" y="1437215"/>
                  </a:lnTo>
                  <a:lnTo>
                    <a:pt x="179271" y="1424220"/>
                  </a:lnTo>
                  <a:lnTo>
                    <a:pt x="141660" y="1403426"/>
                  </a:lnTo>
                  <a:lnTo>
                    <a:pt x="107313" y="1375538"/>
                  </a:lnTo>
                  <a:lnTo>
                    <a:pt x="76771" y="1341262"/>
                  </a:lnTo>
                  <a:lnTo>
                    <a:pt x="50572" y="1301307"/>
                  </a:lnTo>
                  <a:lnTo>
                    <a:pt x="29256" y="1256376"/>
                  </a:lnTo>
                  <a:lnTo>
                    <a:pt x="13362" y="1207178"/>
                  </a:lnTo>
                  <a:lnTo>
                    <a:pt x="3430" y="1154418"/>
                  </a:lnTo>
                  <a:lnTo>
                    <a:pt x="0" y="1098803"/>
                  </a:lnTo>
                  <a:close/>
                </a:path>
                <a:path w="5852159" h="1442085">
                  <a:moveTo>
                    <a:pt x="5416296" y="257555"/>
                  </a:moveTo>
                  <a:lnTo>
                    <a:pt x="5420722" y="205650"/>
                  </a:lnTo>
                  <a:lnTo>
                    <a:pt x="5433417" y="157305"/>
                  </a:lnTo>
                  <a:lnTo>
                    <a:pt x="5453506" y="113555"/>
                  </a:lnTo>
                  <a:lnTo>
                    <a:pt x="5480113" y="75437"/>
                  </a:lnTo>
                  <a:lnTo>
                    <a:pt x="5512364" y="43987"/>
                  </a:lnTo>
                  <a:lnTo>
                    <a:pt x="5549384" y="20240"/>
                  </a:lnTo>
                  <a:lnTo>
                    <a:pt x="5590296" y="5232"/>
                  </a:lnTo>
                  <a:lnTo>
                    <a:pt x="5634228" y="0"/>
                  </a:lnTo>
                  <a:lnTo>
                    <a:pt x="5678159" y="5232"/>
                  </a:lnTo>
                  <a:lnTo>
                    <a:pt x="5719071" y="20240"/>
                  </a:lnTo>
                  <a:lnTo>
                    <a:pt x="5756091" y="43987"/>
                  </a:lnTo>
                  <a:lnTo>
                    <a:pt x="5788342" y="75437"/>
                  </a:lnTo>
                  <a:lnTo>
                    <a:pt x="5814949" y="113555"/>
                  </a:lnTo>
                  <a:lnTo>
                    <a:pt x="5835038" y="157305"/>
                  </a:lnTo>
                  <a:lnTo>
                    <a:pt x="5847733" y="205650"/>
                  </a:lnTo>
                  <a:lnTo>
                    <a:pt x="5852159" y="257555"/>
                  </a:lnTo>
                  <a:lnTo>
                    <a:pt x="5847733" y="309461"/>
                  </a:lnTo>
                  <a:lnTo>
                    <a:pt x="5835038" y="357806"/>
                  </a:lnTo>
                  <a:lnTo>
                    <a:pt x="5814949" y="401556"/>
                  </a:lnTo>
                  <a:lnTo>
                    <a:pt x="5788342" y="439674"/>
                  </a:lnTo>
                  <a:lnTo>
                    <a:pt x="5756091" y="471124"/>
                  </a:lnTo>
                  <a:lnTo>
                    <a:pt x="5719071" y="494871"/>
                  </a:lnTo>
                  <a:lnTo>
                    <a:pt x="5678159" y="509879"/>
                  </a:lnTo>
                  <a:lnTo>
                    <a:pt x="5634228" y="515111"/>
                  </a:lnTo>
                  <a:lnTo>
                    <a:pt x="5590296" y="509879"/>
                  </a:lnTo>
                  <a:lnTo>
                    <a:pt x="5549384" y="494871"/>
                  </a:lnTo>
                  <a:lnTo>
                    <a:pt x="5512364" y="471124"/>
                  </a:lnTo>
                  <a:lnTo>
                    <a:pt x="5480113" y="439674"/>
                  </a:lnTo>
                  <a:lnTo>
                    <a:pt x="5453506" y="401556"/>
                  </a:lnTo>
                  <a:lnTo>
                    <a:pt x="5433417" y="357806"/>
                  </a:lnTo>
                  <a:lnTo>
                    <a:pt x="5420722" y="309461"/>
                  </a:lnTo>
                  <a:lnTo>
                    <a:pt x="5416296" y="257555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609076" y="2869692"/>
              <a:ext cx="436245" cy="512445"/>
            </a:xfrm>
            <a:custGeom>
              <a:avLst/>
              <a:gdLst/>
              <a:ahLst/>
              <a:cxnLst/>
              <a:rect l="l" t="t" r="r" b="b"/>
              <a:pathLst>
                <a:path w="436245" h="512445">
                  <a:moveTo>
                    <a:pt x="0" y="256032"/>
                  </a:moveTo>
                  <a:lnTo>
                    <a:pt x="4426" y="204447"/>
                  </a:lnTo>
                  <a:lnTo>
                    <a:pt x="17121" y="156394"/>
                  </a:lnTo>
                  <a:lnTo>
                    <a:pt x="37210" y="112904"/>
                  </a:lnTo>
                  <a:lnTo>
                    <a:pt x="63817" y="75009"/>
                  </a:lnTo>
                  <a:lnTo>
                    <a:pt x="96068" y="43739"/>
                  </a:lnTo>
                  <a:lnTo>
                    <a:pt x="133088" y="20127"/>
                  </a:lnTo>
                  <a:lnTo>
                    <a:pt x="174000" y="5203"/>
                  </a:lnTo>
                  <a:lnTo>
                    <a:pt x="217931" y="0"/>
                  </a:lnTo>
                  <a:lnTo>
                    <a:pt x="261863" y="5203"/>
                  </a:lnTo>
                  <a:lnTo>
                    <a:pt x="302775" y="20127"/>
                  </a:lnTo>
                  <a:lnTo>
                    <a:pt x="339795" y="43739"/>
                  </a:lnTo>
                  <a:lnTo>
                    <a:pt x="372046" y="75009"/>
                  </a:lnTo>
                  <a:lnTo>
                    <a:pt x="398653" y="112904"/>
                  </a:lnTo>
                  <a:lnTo>
                    <a:pt x="418742" y="156394"/>
                  </a:lnTo>
                  <a:lnTo>
                    <a:pt x="431437" y="204447"/>
                  </a:lnTo>
                  <a:lnTo>
                    <a:pt x="435864" y="256032"/>
                  </a:lnTo>
                  <a:lnTo>
                    <a:pt x="431437" y="307616"/>
                  </a:lnTo>
                  <a:lnTo>
                    <a:pt x="418742" y="355669"/>
                  </a:lnTo>
                  <a:lnTo>
                    <a:pt x="398653" y="399159"/>
                  </a:lnTo>
                  <a:lnTo>
                    <a:pt x="372046" y="437054"/>
                  </a:lnTo>
                  <a:lnTo>
                    <a:pt x="339795" y="468324"/>
                  </a:lnTo>
                  <a:lnTo>
                    <a:pt x="302775" y="491936"/>
                  </a:lnTo>
                  <a:lnTo>
                    <a:pt x="261863" y="506860"/>
                  </a:lnTo>
                  <a:lnTo>
                    <a:pt x="217931" y="512063"/>
                  </a:lnTo>
                  <a:lnTo>
                    <a:pt x="174000" y="506860"/>
                  </a:lnTo>
                  <a:lnTo>
                    <a:pt x="133088" y="491936"/>
                  </a:lnTo>
                  <a:lnTo>
                    <a:pt x="96068" y="468324"/>
                  </a:lnTo>
                  <a:lnTo>
                    <a:pt x="63817" y="437054"/>
                  </a:lnTo>
                  <a:lnTo>
                    <a:pt x="37210" y="399159"/>
                  </a:lnTo>
                  <a:lnTo>
                    <a:pt x="17121" y="355669"/>
                  </a:lnTo>
                  <a:lnTo>
                    <a:pt x="4426" y="307616"/>
                  </a:lnTo>
                  <a:lnTo>
                    <a:pt x="0" y="256032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247644" y="3063240"/>
              <a:ext cx="4883150" cy="982344"/>
            </a:xfrm>
            <a:custGeom>
              <a:avLst/>
              <a:gdLst/>
              <a:ahLst/>
              <a:cxnLst/>
              <a:rect l="l" t="t" r="r" b="b"/>
              <a:pathLst>
                <a:path w="4883150" h="982345">
                  <a:moveTo>
                    <a:pt x="118871" y="863473"/>
                  </a:moveTo>
                  <a:lnTo>
                    <a:pt x="0" y="922909"/>
                  </a:lnTo>
                  <a:lnTo>
                    <a:pt x="118871" y="982345"/>
                  </a:lnTo>
                  <a:lnTo>
                    <a:pt x="118871" y="942721"/>
                  </a:lnTo>
                  <a:lnTo>
                    <a:pt x="99059" y="942721"/>
                  </a:lnTo>
                  <a:lnTo>
                    <a:pt x="99059" y="903097"/>
                  </a:lnTo>
                  <a:lnTo>
                    <a:pt x="118871" y="903097"/>
                  </a:lnTo>
                  <a:lnTo>
                    <a:pt x="118871" y="863473"/>
                  </a:lnTo>
                  <a:close/>
                </a:path>
                <a:path w="4883150" h="982345">
                  <a:moveTo>
                    <a:pt x="118871" y="903097"/>
                  </a:moveTo>
                  <a:lnTo>
                    <a:pt x="99059" y="903097"/>
                  </a:lnTo>
                  <a:lnTo>
                    <a:pt x="99059" y="942721"/>
                  </a:lnTo>
                  <a:lnTo>
                    <a:pt x="118871" y="942721"/>
                  </a:lnTo>
                  <a:lnTo>
                    <a:pt x="118871" y="903097"/>
                  </a:lnTo>
                  <a:close/>
                </a:path>
                <a:path w="4883150" h="982345">
                  <a:moveTo>
                    <a:pt x="2421763" y="903097"/>
                  </a:moveTo>
                  <a:lnTo>
                    <a:pt x="118871" y="903097"/>
                  </a:lnTo>
                  <a:lnTo>
                    <a:pt x="118871" y="942721"/>
                  </a:lnTo>
                  <a:lnTo>
                    <a:pt x="2461386" y="942721"/>
                  </a:lnTo>
                  <a:lnTo>
                    <a:pt x="2461386" y="922909"/>
                  </a:lnTo>
                  <a:lnTo>
                    <a:pt x="2421763" y="922909"/>
                  </a:lnTo>
                  <a:lnTo>
                    <a:pt x="2421763" y="903097"/>
                  </a:lnTo>
                  <a:close/>
                </a:path>
                <a:path w="4883150" h="982345">
                  <a:moveTo>
                    <a:pt x="4764278" y="39624"/>
                  </a:moveTo>
                  <a:lnTo>
                    <a:pt x="2421763" y="39624"/>
                  </a:lnTo>
                  <a:lnTo>
                    <a:pt x="2421763" y="922909"/>
                  </a:lnTo>
                  <a:lnTo>
                    <a:pt x="2441575" y="903097"/>
                  </a:lnTo>
                  <a:lnTo>
                    <a:pt x="2461386" y="903097"/>
                  </a:lnTo>
                  <a:lnTo>
                    <a:pt x="2461386" y="79248"/>
                  </a:lnTo>
                  <a:lnTo>
                    <a:pt x="2441575" y="79248"/>
                  </a:lnTo>
                  <a:lnTo>
                    <a:pt x="2461386" y="59436"/>
                  </a:lnTo>
                  <a:lnTo>
                    <a:pt x="4764278" y="59436"/>
                  </a:lnTo>
                  <a:lnTo>
                    <a:pt x="4764278" y="39624"/>
                  </a:lnTo>
                  <a:close/>
                </a:path>
                <a:path w="4883150" h="982345">
                  <a:moveTo>
                    <a:pt x="2461386" y="903097"/>
                  </a:moveTo>
                  <a:lnTo>
                    <a:pt x="2441575" y="903097"/>
                  </a:lnTo>
                  <a:lnTo>
                    <a:pt x="2421763" y="922909"/>
                  </a:lnTo>
                  <a:lnTo>
                    <a:pt x="2461386" y="922909"/>
                  </a:lnTo>
                  <a:lnTo>
                    <a:pt x="2461386" y="903097"/>
                  </a:lnTo>
                  <a:close/>
                </a:path>
                <a:path w="4883150" h="982345">
                  <a:moveTo>
                    <a:pt x="4764278" y="0"/>
                  </a:moveTo>
                  <a:lnTo>
                    <a:pt x="4764278" y="118872"/>
                  </a:lnTo>
                  <a:lnTo>
                    <a:pt x="4843526" y="79248"/>
                  </a:lnTo>
                  <a:lnTo>
                    <a:pt x="4784089" y="79248"/>
                  </a:lnTo>
                  <a:lnTo>
                    <a:pt x="4784089" y="39624"/>
                  </a:lnTo>
                  <a:lnTo>
                    <a:pt x="4843526" y="39624"/>
                  </a:lnTo>
                  <a:lnTo>
                    <a:pt x="4764278" y="0"/>
                  </a:lnTo>
                  <a:close/>
                </a:path>
                <a:path w="4883150" h="982345">
                  <a:moveTo>
                    <a:pt x="2461386" y="59436"/>
                  </a:moveTo>
                  <a:lnTo>
                    <a:pt x="2441575" y="79248"/>
                  </a:lnTo>
                  <a:lnTo>
                    <a:pt x="2461386" y="79248"/>
                  </a:lnTo>
                  <a:lnTo>
                    <a:pt x="2461386" y="59436"/>
                  </a:lnTo>
                  <a:close/>
                </a:path>
                <a:path w="4883150" h="982345">
                  <a:moveTo>
                    <a:pt x="4764278" y="59436"/>
                  </a:moveTo>
                  <a:lnTo>
                    <a:pt x="2461386" y="59436"/>
                  </a:lnTo>
                  <a:lnTo>
                    <a:pt x="2461386" y="79248"/>
                  </a:lnTo>
                  <a:lnTo>
                    <a:pt x="4764278" y="79248"/>
                  </a:lnTo>
                  <a:lnTo>
                    <a:pt x="4764278" y="59436"/>
                  </a:lnTo>
                  <a:close/>
                </a:path>
                <a:path w="4883150" h="982345">
                  <a:moveTo>
                    <a:pt x="4843526" y="39624"/>
                  </a:moveTo>
                  <a:lnTo>
                    <a:pt x="4784089" y="39624"/>
                  </a:lnTo>
                  <a:lnTo>
                    <a:pt x="4784089" y="79248"/>
                  </a:lnTo>
                  <a:lnTo>
                    <a:pt x="4843526" y="79248"/>
                  </a:lnTo>
                  <a:lnTo>
                    <a:pt x="4883150" y="59436"/>
                  </a:lnTo>
                  <a:lnTo>
                    <a:pt x="4843526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406523" y="1473200"/>
            <a:ext cx="190373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8955" algn="l"/>
                <a:tab pos="1064260" algn="l"/>
                <a:tab pos="1574800" algn="l"/>
              </a:tabLst>
            </a:pPr>
            <a:r>
              <a:rPr dirty="0" sz="1800">
                <a:latin typeface="Calibri"/>
                <a:cs typeface="Calibri"/>
              </a:rPr>
              <a:t>a	b	c	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27622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-10">
                <a:latin typeface="Calibri"/>
                <a:cs typeface="Calibri"/>
              </a:rPr>
              <a:t> membaca</a:t>
            </a:r>
            <a:r>
              <a:rPr dirty="0" sz="1800">
                <a:latin typeface="Calibri"/>
                <a:cs typeface="Calibri"/>
              </a:rPr>
              <a:t> 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252472" y="922908"/>
            <a:ext cx="6634480" cy="1946275"/>
            <a:chOff x="2252472" y="922908"/>
            <a:chExt cx="6634480" cy="1946275"/>
          </a:xfrm>
        </p:grpSpPr>
        <p:sp>
          <p:nvSpPr>
            <p:cNvPr id="29" name="object 29"/>
            <p:cNvSpPr/>
            <p:nvPr/>
          </p:nvSpPr>
          <p:spPr>
            <a:xfrm>
              <a:off x="2266188" y="1394459"/>
              <a:ext cx="436245" cy="515620"/>
            </a:xfrm>
            <a:custGeom>
              <a:avLst/>
              <a:gdLst/>
              <a:ahLst/>
              <a:cxnLst/>
              <a:rect l="l" t="t" r="r" b="b"/>
              <a:pathLst>
                <a:path w="436244" h="515619">
                  <a:moveTo>
                    <a:pt x="0" y="257555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1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7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3" y="257555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1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3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5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417064" y="922908"/>
              <a:ext cx="6470015" cy="1946275"/>
            </a:xfrm>
            <a:custGeom>
              <a:avLst/>
              <a:gdLst/>
              <a:ahLst/>
              <a:cxnLst/>
              <a:rect l="l" t="t" r="r" b="b"/>
              <a:pathLst>
                <a:path w="6470015" h="1946275">
                  <a:moveTo>
                    <a:pt x="6390513" y="1827402"/>
                  </a:moveTo>
                  <a:lnTo>
                    <a:pt x="6350889" y="1827402"/>
                  </a:lnTo>
                  <a:lnTo>
                    <a:pt x="6410325" y="1946275"/>
                  </a:lnTo>
                  <a:lnTo>
                    <a:pt x="6459855" y="1847214"/>
                  </a:lnTo>
                  <a:lnTo>
                    <a:pt x="6390513" y="1847214"/>
                  </a:lnTo>
                  <a:lnTo>
                    <a:pt x="6390513" y="1827402"/>
                  </a:lnTo>
                  <a:close/>
                </a:path>
                <a:path w="6470015" h="1946275">
                  <a:moveTo>
                    <a:pt x="6390513" y="19812"/>
                  </a:moveTo>
                  <a:lnTo>
                    <a:pt x="6390513" y="1847214"/>
                  </a:lnTo>
                  <a:lnTo>
                    <a:pt x="6430137" y="1847214"/>
                  </a:lnTo>
                  <a:lnTo>
                    <a:pt x="6430137" y="39624"/>
                  </a:lnTo>
                  <a:lnTo>
                    <a:pt x="6410325" y="39624"/>
                  </a:lnTo>
                  <a:lnTo>
                    <a:pt x="6390513" y="19812"/>
                  </a:lnTo>
                  <a:close/>
                </a:path>
                <a:path w="6470015" h="1946275">
                  <a:moveTo>
                    <a:pt x="6469761" y="1827402"/>
                  </a:moveTo>
                  <a:lnTo>
                    <a:pt x="6430137" y="1827402"/>
                  </a:lnTo>
                  <a:lnTo>
                    <a:pt x="6430137" y="1847214"/>
                  </a:lnTo>
                  <a:lnTo>
                    <a:pt x="6459855" y="1847214"/>
                  </a:lnTo>
                  <a:lnTo>
                    <a:pt x="6469761" y="1827402"/>
                  </a:lnTo>
                  <a:close/>
                </a:path>
                <a:path w="6470015" h="1946275">
                  <a:moveTo>
                    <a:pt x="39624" y="361823"/>
                  </a:moveTo>
                  <a:lnTo>
                    <a:pt x="0" y="361823"/>
                  </a:lnTo>
                  <a:lnTo>
                    <a:pt x="59436" y="480694"/>
                  </a:lnTo>
                  <a:lnTo>
                    <a:pt x="108966" y="381635"/>
                  </a:lnTo>
                  <a:lnTo>
                    <a:pt x="39624" y="381635"/>
                  </a:lnTo>
                  <a:lnTo>
                    <a:pt x="39624" y="361823"/>
                  </a:lnTo>
                  <a:close/>
                </a:path>
                <a:path w="6470015" h="1946275">
                  <a:moveTo>
                    <a:pt x="6430137" y="0"/>
                  </a:moveTo>
                  <a:lnTo>
                    <a:pt x="39624" y="0"/>
                  </a:lnTo>
                  <a:lnTo>
                    <a:pt x="39624" y="381635"/>
                  </a:lnTo>
                  <a:lnTo>
                    <a:pt x="79248" y="381635"/>
                  </a:lnTo>
                  <a:lnTo>
                    <a:pt x="79248" y="39624"/>
                  </a:lnTo>
                  <a:lnTo>
                    <a:pt x="59436" y="39624"/>
                  </a:lnTo>
                  <a:lnTo>
                    <a:pt x="79248" y="19812"/>
                  </a:lnTo>
                  <a:lnTo>
                    <a:pt x="6430137" y="19812"/>
                  </a:lnTo>
                  <a:lnTo>
                    <a:pt x="6430137" y="0"/>
                  </a:lnTo>
                  <a:close/>
                </a:path>
                <a:path w="6470015" h="1946275">
                  <a:moveTo>
                    <a:pt x="118872" y="361823"/>
                  </a:moveTo>
                  <a:lnTo>
                    <a:pt x="79248" y="361823"/>
                  </a:lnTo>
                  <a:lnTo>
                    <a:pt x="79248" y="381635"/>
                  </a:lnTo>
                  <a:lnTo>
                    <a:pt x="108966" y="381635"/>
                  </a:lnTo>
                  <a:lnTo>
                    <a:pt x="118872" y="361823"/>
                  </a:lnTo>
                  <a:close/>
                </a:path>
                <a:path w="6470015" h="1946275">
                  <a:moveTo>
                    <a:pt x="79248" y="19812"/>
                  </a:moveTo>
                  <a:lnTo>
                    <a:pt x="59436" y="39624"/>
                  </a:lnTo>
                  <a:lnTo>
                    <a:pt x="79248" y="39624"/>
                  </a:lnTo>
                  <a:lnTo>
                    <a:pt x="79248" y="19812"/>
                  </a:lnTo>
                  <a:close/>
                </a:path>
                <a:path w="6470015" h="1946275">
                  <a:moveTo>
                    <a:pt x="6390513" y="19812"/>
                  </a:moveTo>
                  <a:lnTo>
                    <a:pt x="79248" y="19812"/>
                  </a:lnTo>
                  <a:lnTo>
                    <a:pt x="79248" y="39624"/>
                  </a:lnTo>
                  <a:lnTo>
                    <a:pt x="6390513" y="39624"/>
                  </a:lnTo>
                  <a:lnTo>
                    <a:pt x="6390513" y="19812"/>
                  </a:lnTo>
                  <a:close/>
                </a:path>
                <a:path w="6470015" h="1946275">
                  <a:moveTo>
                    <a:pt x="6430137" y="19812"/>
                  </a:moveTo>
                  <a:lnTo>
                    <a:pt x="6390513" y="19812"/>
                  </a:lnTo>
                  <a:lnTo>
                    <a:pt x="6410325" y="39624"/>
                  </a:lnTo>
                  <a:lnTo>
                    <a:pt x="6430137" y="39624"/>
                  </a:lnTo>
                  <a:lnTo>
                    <a:pt x="6430137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3398773" y="3612260"/>
            <a:ext cx="1945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mesin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adalah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683260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Kerja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-5">
                <a:latin typeface="Calibri"/>
                <a:cs typeface="Calibri"/>
              </a:rPr>
              <a:t> (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Eksekusi</a:t>
            </a:r>
            <a:r>
              <a:rPr dirty="0" sz="28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0000"/>
                </a:solidFill>
                <a:latin typeface="Calibri"/>
                <a:cs typeface="Calibri"/>
              </a:rPr>
              <a:t>ketemu</a:t>
            </a:r>
            <a:r>
              <a:rPr dirty="0" sz="2800" spc="-20"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solidFill>
                  <a:srgbClr val="FF0000"/>
                </a:solidFill>
                <a:latin typeface="Calibri"/>
                <a:cs typeface="Calibri"/>
              </a:rPr>
              <a:t>(C,</a:t>
            </a:r>
            <a:r>
              <a:rPr dirty="0" sz="40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40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40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80" y="1402080"/>
            <a:ext cx="509270" cy="469900"/>
          </a:xfrm>
          <a:custGeom>
            <a:avLst/>
            <a:gdLst/>
            <a:ahLst/>
            <a:cxnLst/>
            <a:rect l="l" t="t" r="r" b="b"/>
            <a:pathLst>
              <a:path w="509269" h="469900">
                <a:moveTo>
                  <a:pt x="0" y="469391"/>
                </a:moveTo>
                <a:lnTo>
                  <a:pt x="509016" y="469391"/>
                </a:lnTo>
                <a:lnTo>
                  <a:pt x="509016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9575" y="1408175"/>
            <a:ext cx="504825" cy="457200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7735" y="1402080"/>
            <a:ext cx="506095" cy="469900"/>
          </a:xfrm>
          <a:custGeom>
            <a:avLst/>
            <a:gdLst/>
            <a:ahLst/>
            <a:cxnLst/>
            <a:rect l="l" t="t" r="r" b="b"/>
            <a:pathLst>
              <a:path w="506094" h="469900">
                <a:moveTo>
                  <a:pt x="0" y="469391"/>
                </a:moveTo>
                <a:lnTo>
                  <a:pt x="505968" y="469391"/>
                </a:lnTo>
                <a:lnTo>
                  <a:pt x="505968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96211" y="1408175"/>
            <a:ext cx="509270" cy="457200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67130" y="1395730"/>
            <a:ext cx="3658235" cy="3594100"/>
            <a:chOff x="1167130" y="1395730"/>
            <a:chExt cx="3658235" cy="3594100"/>
          </a:xfrm>
        </p:grpSpPr>
        <p:sp>
          <p:nvSpPr>
            <p:cNvPr id="10" name="object 10"/>
            <p:cNvSpPr/>
            <p:nvPr/>
          </p:nvSpPr>
          <p:spPr>
            <a:xfrm>
              <a:off x="2218944" y="1402080"/>
              <a:ext cx="2600325" cy="469900"/>
            </a:xfrm>
            <a:custGeom>
              <a:avLst/>
              <a:gdLst/>
              <a:ahLst/>
              <a:cxnLst/>
              <a:rect l="l" t="t" r="r" b="b"/>
              <a:pathLst>
                <a:path w="2600325" h="469900">
                  <a:moveTo>
                    <a:pt x="0" y="469391"/>
                  </a:moveTo>
                  <a:lnTo>
                    <a:pt x="509016" y="469391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  <a:path w="2600325" h="469900">
                  <a:moveTo>
                    <a:pt x="524256" y="469391"/>
                  </a:moveTo>
                  <a:lnTo>
                    <a:pt x="1030224" y="469391"/>
                  </a:lnTo>
                  <a:lnTo>
                    <a:pt x="1030224" y="0"/>
                  </a:lnTo>
                  <a:lnTo>
                    <a:pt x="524256" y="0"/>
                  </a:lnTo>
                  <a:lnTo>
                    <a:pt x="524256" y="469391"/>
                  </a:lnTo>
                  <a:close/>
                </a:path>
                <a:path w="2600325" h="469900">
                  <a:moveTo>
                    <a:pt x="1045464" y="469391"/>
                  </a:moveTo>
                  <a:lnTo>
                    <a:pt x="1554480" y="469391"/>
                  </a:lnTo>
                  <a:lnTo>
                    <a:pt x="1554480" y="0"/>
                  </a:lnTo>
                  <a:lnTo>
                    <a:pt x="1045464" y="0"/>
                  </a:lnTo>
                  <a:lnTo>
                    <a:pt x="1045464" y="469391"/>
                  </a:lnTo>
                  <a:close/>
                </a:path>
                <a:path w="2600325" h="469900">
                  <a:moveTo>
                    <a:pt x="1569720" y="469391"/>
                  </a:moveTo>
                  <a:lnTo>
                    <a:pt x="2075687" y="469391"/>
                  </a:lnTo>
                  <a:lnTo>
                    <a:pt x="2075687" y="0"/>
                  </a:lnTo>
                  <a:lnTo>
                    <a:pt x="1569720" y="0"/>
                  </a:lnTo>
                  <a:lnTo>
                    <a:pt x="1569720" y="469391"/>
                  </a:lnTo>
                  <a:close/>
                </a:path>
                <a:path w="2600325" h="469900">
                  <a:moveTo>
                    <a:pt x="2093976" y="469391"/>
                  </a:moveTo>
                  <a:lnTo>
                    <a:pt x="2599944" y="469391"/>
                  </a:lnTo>
                  <a:lnTo>
                    <a:pt x="2599944" y="0"/>
                  </a:lnTo>
                  <a:lnTo>
                    <a:pt x="2093976" y="0"/>
                  </a:lnTo>
                  <a:lnTo>
                    <a:pt x="2093976" y="46939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10383" y="1898904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20" y="0"/>
                  </a:moveTo>
                  <a:lnTo>
                    <a:pt x="0" y="160020"/>
                  </a:lnTo>
                  <a:lnTo>
                    <a:pt x="80010" y="160020"/>
                  </a:lnTo>
                  <a:lnTo>
                    <a:pt x="80010" y="387096"/>
                  </a:lnTo>
                  <a:lnTo>
                    <a:pt x="240030" y="387096"/>
                  </a:lnTo>
                  <a:lnTo>
                    <a:pt x="240030" y="160020"/>
                  </a:lnTo>
                  <a:lnTo>
                    <a:pt x="320040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10383" y="1898904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0" y="160020"/>
                  </a:moveTo>
                  <a:lnTo>
                    <a:pt x="80010" y="160020"/>
                  </a:lnTo>
                  <a:lnTo>
                    <a:pt x="80010" y="387096"/>
                  </a:lnTo>
                  <a:lnTo>
                    <a:pt x="240030" y="387096"/>
                  </a:lnTo>
                  <a:lnTo>
                    <a:pt x="240030" y="160020"/>
                  </a:lnTo>
                  <a:lnTo>
                    <a:pt x="320040" y="160020"/>
                  </a:lnTo>
                  <a:lnTo>
                    <a:pt x="160020" y="0"/>
                  </a:lnTo>
                  <a:lnTo>
                    <a:pt x="0" y="16002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790570" y="3580333"/>
            <a:ext cx="39179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61999" y="1999488"/>
            <a:ext cx="3310254" cy="3162935"/>
            <a:chOff x="1061999" y="1999488"/>
            <a:chExt cx="3310254" cy="3162935"/>
          </a:xfrm>
        </p:grpSpPr>
        <p:sp>
          <p:nvSpPr>
            <p:cNvPr id="17" name="object 17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61999" y="1999488"/>
              <a:ext cx="3310254" cy="3162935"/>
            </a:xfrm>
            <a:custGeom>
              <a:avLst/>
              <a:gdLst/>
              <a:ahLst/>
              <a:cxnLst/>
              <a:rect l="l" t="t" r="r" b="b"/>
              <a:pathLst>
                <a:path w="3310254" h="3162935">
                  <a:moveTo>
                    <a:pt x="3250285" y="3043809"/>
                  </a:moveTo>
                  <a:lnTo>
                    <a:pt x="3227175" y="3048470"/>
                  </a:lnTo>
                  <a:lnTo>
                    <a:pt x="3208280" y="3061192"/>
                  </a:lnTo>
                  <a:lnTo>
                    <a:pt x="3195528" y="3080081"/>
                  </a:lnTo>
                  <a:lnTo>
                    <a:pt x="3190849" y="3103245"/>
                  </a:lnTo>
                  <a:lnTo>
                    <a:pt x="3195528" y="3126355"/>
                  </a:lnTo>
                  <a:lnTo>
                    <a:pt x="3208280" y="3145250"/>
                  </a:lnTo>
                  <a:lnTo>
                    <a:pt x="3227175" y="3158001"/>
                  </a:lnTo>
                  <a:lnTo>
                    <a:pt x="3250285" y="3162681"/>
                  </a:lnTo>
                  <a:lnTo>
                    <a:pt x="3273395" y="3158001"/>
                  </a:lnTo>
                  <a:lnTo>
                    <a:pt x="3292290" y="3145250"/>
                  </a:lnTo>
                  <a:lnTo>
                    <a:pt x="3305042" y="3126355"/>
                  </a:lnTo>
                  <a:lnTo>
                    <a:pt x="3305710" y="3123057"/>
                  </a:lnTo>
                  <a:lnTo>
                    <a:pt x="3250285" y="3123057"/>
                  </a:lnTo>
                  <a:lnTo>
                    <a:pt x="3250285" y="3083433"/>
                  </a:lnTo>
                  <a:lnTo>
                    <a:pt x="3305719" y="3083433"/>
                  </a:lnTo>
                  <a:lnTo>
                    <a:pt x="3305042" y="3080081"/>
                  </a:lnTo>
                  <a:lnTo>
                    <a:pt x="3292290" y="3061192"/>
                  </a:lnTo>
                  <a:lnTo>
                    <a:pt x="3273395" y="3048470"/>
                  </a:lnTo>
                  <a:lnTo>
                    <a:pt x="3250285" y="3043809"/>
                  </a:lnTo>
                  <a:close/>
                </a:path>
                <a:path w="3310254" h="3162935">
                  <a:moveTo>
                    <a:pt x="1131036" y="39624"/>
                  </a:moveTo>
                  <a:lnTo>
                    <a:pt x="0" y="39624"/>
                  </a:lnTo>
                  <a:lnTo>
                    <a:pt x="0" y="3123057"/>
                  </a:lnTo>
                  <a:lnTo>
                    <a:pt x="3194860" y="3123057"/>
                  </a:lnTo>
                  <a:lnTo>
                    <a:pt x="3190849" y="3103245"/>
                  </a:lnTo>
                  <a:lnTo>
                    <a:pt x="39624" y="3103245"/>
                  </a:lnTo>
                  <a:lnTo>
                    <a:pt x="19812" y="3083433"/>
                  </a:lnTo>
                  <a:lnTo>
                    <a:pt x="39624" y="3083433"/>
                  </a:lnTo>
                  <a:lnTo>
                    <a:pt x="39624" y="79248"/>
                  </a:lnTo>
                  <a:lnTo>
                    <a:pt x="19812" y="79248"/>
                  </a:lnTo>
                  <a:lnTo>
                    <a:pt x="39624" y="59436"/>
                  </a:lnTo>
                  <a:lnTo>
                    <a:pt x="1131036" y="59436"/>
                  </a:lnTo>
                  <a:lnTo>
                    <a:pt x="1131036" y="39624"/>
                  </a:lnTo>
                  <a:close/>
                </a:path>
                <a:path w="3310254" h="3162935">
                  <a:moveTo>
                    <a:pt x="3305719" y="3083433"/>
                  </a:moveTo>
                  <a:lnTo>
                    <a:pt x="3250285" y="3083433"/>
                  </a:lnTo>
                  <a:lnTo>
                    <a:pt x="3250285" y="3123057"/>
                  </a:lnTo>
                  <a:lnTo>
                    <a:pt x="3305710" y="3123057"/>
                  </a:lnTo>
                  <a:lnTo>
                    <a:pt x="3309721" y="3103245"/>
                  </a:lnTo>
                  <a:lnTo>
                    <a:pt x="3305719" y="3083433"/>
                  </a:lnTo>
                  <a:close/>
                </a:path>
                <a:path w="3310254" h="3162935">
                  <a:moveTo>
                    <a:pt x="39624" y="3083433"/>
                  </a:moveTo>
                  <a:lnTo>
                    <a:pt x="19812" y="3083433"/>
                  </a:lnTo>
                  <a:lnTo>
                    <a:pt x="39624" y="3103245"/>
                  </a:lnTo>
                  <a:lnTo>
                    <a:pt x="39624" y="3083433"/>
                  </a:lnTo>
                  <a:close/>
                </a:path>
                <a:path w="3310254" h="3162935">
                  <a:moveTo>
                    <a:pt x="3194851" y="3083433"/>
                  </a:moveTo>
                  <a:lnTo>
                    <a:pt x="39624" y="3083433"/>
                  </a:lnTo>
                  <a:lnTo>
                    <a:pt x="39624" y="3103245"/>
                  </a:lnTo>
                  <a:lnTo>
                    <a:pt x="3190849" y="3103245"/>
                  </a:lnTo>
                  <a:lnTo>
                    <a:pt x="3194851" y="3083433"/>
                  </a:lnTo>
                  <a:close/>
                </a:path>
                <a:path w="3310254" h="3162935">
                  <a:moveTo>
                    <a:pt x="1131036" y="0"/>
                  </a:moveTo>
                  <a:lnTo>
                    <a:pt x="1131036" y="118872"/>
                  </a:lnTo>
                  <a:lnTo>
                    <a:pt x="1210284" y="79248"/>
                  </a:lnTo>
                  <a:lnTo>
                    <a:pt x="1150848" y="79248"/>
                  </a:lnTo>
                  <a:lnTo>
                    <a:pt x="1150848" y="39624"/>
                  </a:lnTo>
                  <a:lnTo>
                    <a:pt x="1210284" y="39624"/>
                  </a:lnTo>
                  <a:lnTo>
                    <a:pt x="1131036" y="0"/>
                  </a:lnTo>
                  <a:close/>
                </a:path>
                <a:path w="3310254" h="3162935">
                  <a:moveTo>
                    <a:pt x="39624" y="59436"/>
                  </a:moveTo>
                  <a:lnTo>
                    <a:pt x="19812" y="79248"/>
                  </a:lnTo>
                  <a:lnTo>
                    <a:pt x="39624" y="79248"/>
                  </a:lnTo>
                  <a:lnTo>
                    <a:pt x="39624" y="59436"/>
                  </a:lnTo>
                  <a:close/>
                </a:path>
                <a:path w="3310254" h="3162935">
                  <a:moveTo>
                    <a:pt x="1131036" y="59436"/>
                  </a:moveTo>
                  <a:lnTo>
                    <a:pt x="39624" y="59436"/>
                  </a:lnTo>
                  <a:lnTo>
                    <a:pt x="39624" y="79248"/>
                  </a:lnTo>
                  <a:lnTo>
                    <a:pt x="1131036" y="79248"/>
                  </a:lnTo>
                  <a:lnTo>
                    <a:pt x="1131036" y="59436"/>
                  </a:lnTo>
                  <a:close/>
                </a:path>
                <a:path w="3310254" h="3162935">
                  <a:moveTo>
                    <a:pt x="1210284" y="39624"/>
                  </a:moveTo>
                  <a:lnTo>
                    <a:pt x="1150848" y="39624"/>
                  </a:lnTo>
                  <a:lnTo>
                    <a:pt x="1150848" y="79248"/>
                  </a:lnTo>
                  <a:lnTo>
                    <a:pt x="1210284" y="79248"/>
                  </a:lnTo>
                  <a:lnTo>
                    <a:pt x="1249908" y="59436"/>
                  </a:lnTo>
                  <a:lnTo>
                    <a:pt x="1210284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312920" y="4931664"/>
            <a:ext cx="268605" cy="338455"/>
          </a:xfrm>
          <a:prstGeom prst="rect">
            <a:avLst/>
          </a:prstGeom>
          <a:solidFill>
            <a:srgbClr val="4471C4"/>
          </a:solidFill>
        </p:spPr>
        <p:txBody>
          <a:bodyPr wrap="square" lIns="0" tIns="3175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25"/>
              </a:spcBef>
            </a:pP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6523" y="1472946"/>
            <a:ext cx="3456304" cy="831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8955" algn="l"/>
                <a:tab pos="1064260" algn="l"/>
                <a:tab pos="1574800" algn="l"/>
                <a:tab pos="2110105" algn="l"/>
              </a:tabLs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	</a:t>
            </a:r>
            <a:r>
              <a:rPr dirty="0" sz="1800">
                <a:latin typeface="Calibri"/>
                <a:cs typeface="Calibri"/>
              </a:rPr>
              <a:t>b	c	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Calibri"/>
              <a:cs typeface="Calibri"/>
            </a:endParaRPr>
          </a:p>
          <a:p>
            <a:pPr marL="30670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menghapus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menulis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00527" y="2855976"/>
            <a:ext cx="7355205" cy="1539240"/>
            <a:chOff x="2700527" y="2855976"/>
            <a:chExt cx="7355205" cy="1539240"/>
          </a:xfrm>
        </p:grpSpPr>
        <p:sp>
          <p:nvSpPr>
            <p:cNvPr id="23" name="object 23"/>
            <p:cNvSpPr/>
            <p:nvPr/>
          </p:nvSpPr>
          <p:spPr>
            <a:xfrm>
              <a:off x="2714243" y="2869692"/>
              <a:ext cx="6852284" cy="1511935"/>
            </a:xfrm>
            <a:custGeom>
              <a:avLst/>
              <a:gdLst/>
              <a:ahLst/>
              <a:cxnLst/>
              <a:rect l="l" t="t" r="r" b="b"/>
              <a:pathLst>
                <a:path w="6852284" h="1511935">
                  <a:moveTo>
                    <a:pt x="0" y="1168908"/>
                  </a:moveTo>
                  <a:lnTo>
                    <a:pt x="3430" y="1113293"/>
                  </a:lnTo>
                  <a:lnTo>
                    <a:pt x="13362" y="1060533"/>
                  </a:lnTo>
                  <a:lnTo>
                    <a:pt x="29256" y="1011335"/>
                  </a:lnTo>
                  <a:lnTo>
                    <a:pt x="50572" y="966404"/>
                  </a:lnTo>
                  <a:lnTo>
                    <a:pt x="76771" y="926449"/>
                  </a:lnTo>
                  <a:lnTo>
                    <a:pt x="107313" y="892173"/>
                  </a:lnTo>
                  <a:lnTo>
                    <a:pt x="141660" y="864285"/>
                  </a:lnTo>
                  <a:lnTo>
                    <a:pt x="179271" y="843491"/>
                  </a:lnTo>
                  <a:lnTo>
                    <a:pt x="219606" y="830496"/>
                  </a:lnTo>
                  <a:lnTo>
                    <a:pt x="262128" y="826008"/>
                  </a:lnTo>
                  <a:lnTo>
                    <a:pt x="304649" y="830496"/>
                  </a:lnTo>
                  <a:lnTo>
                    <a:pt x="344984" y="843491"/>
                  </a:lnTo>
                  <a:lnTo>
                    <a:pt x="382595" y="864285"/>
                  </a:lnTo>
                  <a:lnTo>
                    <a:pt x="416942" y="892173"/>
                  </a:lnTo>
                  <a:lnTo>
                    <a:pt x="447484" y="926449"/>
                  </a:lnTo>
                  <a:lnTo>
                    <a:pt x="473683" y="966404"/>
                  </a:lnTo>
                  <a:lnTo>
                    <a:pt x="494999" y="1011335"/>
                  </a:lnTo>
                  <a:lnTo>
                    <a:pt x="510893" y="1060533"/>
                  </a:lnTo>
                  <a:lnTo>
                    <a:pt x="520825" y="1113293"/>
                  </a:lnTo>
                  <a:lnTo>
                    <a:pt x="524256" y="1168908"/>
                  </a:lnTo>
                  <a:lnTo>
                    <a:pt x="520825" y="1224522"/>
                  </a:lnTo>
                  <a:lnTo>
                    <a:pt x="510893" y="1277282"/>
                  </a:lnTo>
                  <a:lnTo>
                    <a:pt x="494999" y="1326480"/>
                  </a:lnTo>
                  <a:lnTo>
                    <a:pt x="473683" y="1371411"/>
                  </a:lnTo>
                  <a:lnTo>
                    <a:pt x="447484" y="1411366"/>
                  </a:lnTo>
                  <a:lnTo>
                    <a:pt x="416942" y="1445642"/>
                  </a:lnTo>
                  <a:lnTo>
                    <a:pt x="382595" y="1473530"/>
                  </a:lnTo>
                  <a:lnTo>
                    <a:pt x="344984" y="1494324"/>
                  </a:lnTo>
                  <a:lnTo>
                    <a:pt x="304649" y="1507319"/>
                  </a:lnTo>
                  <a:lnTo>
                    <a:pt x="262128" y="1511808"/>
                  </a:lnTo>
                  <a:lnTo>
                    <a:pt x="219606" y="1507319"/>
                  </a:lnTo>
                  <a:lnTo>
                    <a:pt x="179271" y="1494324"/>
                  </a:lnTo>
                  <a:lnTo>
                    <a:pt x="141660" y="1473530"/>
                  </a:lnTo>
                  <a:lnTo>
                    <a:pt x="107313" y="1445642"/>
                  </a:lnTo>
                  <a:lnTo>
                    <a:pt x="76771" y="1411366"/>
                  </a:lnTo>
                  <a:lnTo>
                    <a:pt x="50572" y="1371411"/>
                  </a:lnTo>
                  <a:lnTo>
                    <a:pt x="29256" y="1326480"/>
                  </a:lnTo>
                  <a:lnTo>
                    <a:pt x="13362" y="1277282"/>
                  </a:lnTo>
                  <a:lnTo>
                    <a:pt x="3430" y="1224522"/>
                  </a:lnTo>
                  <a:lnTo>
                    <a:pt x="0" y="1168908"/>
                  </a:lnTo>
                  <a:close/>
                </a:path>
                <a:path w="6852284" h="1511935">
                  <a:moveTo>
                    <a:pt x="6416039" y="256032"/>
                  </a:moveTo>
                  <a:lnTo>
                    <a:pt x="6420466" y="204447"/>
                  </a:lnTo>
                  <a:lnTo>
                    <a:pt x="6433161" y="156394"/>
                  </a:lnTo>
                  <a:lnTo>
                    <a:pt x="6453250" y="112904"/>
                  </a:lnTo>
                  <a:lnTo>
                    <a:pt x="6479857" y="75009"/>
                  </a:lnTo>
                  <a:lnTo>
                    <a:pt x="6512108" y="43739"/>
                  </a:lnTo>
                  <a:lnTo>
                    <a:pt x="6549128" y="20127"/>
                  </a:lnTo>
                  <a:lnTo>
                    <a:pt x="6590040" y="5203"/>
                  </a:lnTo>
                  <a:lnTo>
                    <a:pt x="6633972" y="0"/>
                  </a:lnTo>
                  <a:lnTo>
                    <a:pt x="6677903" y="5203"/>
                  </a:lnTo>
                  <a:lnTo>
                    <a:pt x="6718815" y="20127"/>
                  </a:lnTo>
                  <a:lnTo>
                    <a:pt x="6755835" y="43739"/>
                  </a:lnTo>
                  <a:lnTo>
                    <a:pt x="6788086" y="75009"/>
                  </a:lnTo>
                  <a:lnTo>
                    <a:pt x="6814693" y="112904"/>
                  </a:lnTo>
                  <a:lnTo>
                    <a:pt x="6834782" y="156394"/>
                  </a:lnTo>
                  <a:lnTo>
                    <a:pt x="6847477" y="204447"/>
                  </a:lnTo>
                  <a:lnTo>
                    <a:pt x="6851904" y="256032"/>
                  </a:lnTo>
                  <a:lnTo>
                    <a:pt x="6847477" y="307616"/>
                  </a:lnTo>
                  <a:lnTo>
                    <a:pt x="6834782" y="355669"/>
                  </a:lnTo>
                  <a:lnTo>
                    <a:pt x="6814693" y="399159"/>
                  </a:lnTo>
                  <a:lnTo>
                    <a:pt x="6788086" y="437054"/>
                  </a:lnTo>
                  <a:lnTo>
                    <a:pt x="6755835" y="468324"/>
                  </a:lnTo>
                  <a:lnTo>
                    <a:pt x="6718815" y="491936"/>
                  </a:lnTo>
                  <a:lnTo>
                    <a:pt x="6677903" y="506860"/>
                  </a:lnTo>
                  <a:lnTo>
                    <a:pt x="6633972" y="512063"/>
                  </a:lnTo>
                  <a:lnTo>
                    <a:pt x="6590040" y="506860"/>
                  </a:lnTo>
                  <a:lnTo>
                    <a:pt x="6549128" y="491936"/>
                  </a:lnTo>
                  <a:lnTo>
                    <a:pt x="6512108" y="468324"/>
                  </a:lnTo>
                  <a:lnTo>
                    <a:pt x="6479857" y="437054"/>
                  </a:lnTo>
                  <a:lnTo>
                    <a:pt x="6453250" y="399159"/>
                  </a:lnTo>
                  <a:lnTo>
                    <a:pt x="6433161" y="355669"/>
                  </a:lnTo>
                  <a:lnTo>
                    <a:pt x="6420466" y="307616"/>
                  </a:lnTo>
                  <a:lnTo>
                    <a:pt x="6416039" y="256032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605771" y="2872740"/>
              <a:ext cx="436245" cy="515620"/>
            </a:xfrm>
            <a:custGeom>
              <a:avLst/>
              <a:gdLst/>
              <a:ahLst/>
              <a:cxnLst/>
              <a:rect l="l" t="t" r="r" b="b"/>
              <a:pathLst>
                <a:path w="436245" h="515620">
                  <a:moveTo>
                    <a:pt x="0" y="257556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1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7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3" y="257556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1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4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6"/>
                  </a:lnTo>
                  <a:close/>
                </a:path>
              </a:pathLst>
            </a:custGeom>
            <a:ln w="27431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238500" y="3066288"/>
              <a:ext cx="5892800" cy="1029969"/>
            </a:xfrm>
            <a:custGeom>
              <a:avLst/>
              <a:gdLst/>
              <a:ahLst/>
              <a:cxnLst/>
              <a:rect l="l" t="t" r="r" b="b"/>
              <a:pathLst>
                <a:path w="5892800" h="1029970">
                  <a:moveTo>
                    <a:pt x="118872" y="910717"/>
                  </a:moveTo>
                  <a:lnTo>
                    <a:pt x="0" y="970153"/>
                  </a:lnTo>
                  <a:lnTo>
                    <a:pt x="118872" y="1029588"/>
                  </a:lnTo>
                  <a:lnTo>
                    <a:pt x="118872" y="989964"/>
                  </a:lnTo>
                  <a:lnTo>
                    <a:pt x="99060" y="989964"/>
                  </a:lnTo>
                  <a:lnTo>
                    <a:pt x="99060" y="950341"/>
                  </a:lnTo>
                  <a:lnTo>
                    <a:pt x="118872" y="950341"/>
                  </a:lnTo>
                  <a:lnTo>
                    <a:pt x="118872" y="910717"/>
                  </a:lnTo>
                  <a:close/>
                </a:path>
                <a:path w="5892800" h="1029970">
                  <a:moveTo>
                    <a:pt x="118872" y="950341"/>
                  </a:moveTo>
                  <a:lnTo>
                    <a:pt x="99060" y="950341"/>
                  </a:lnTo>
                  <a:lnTo>
                    <a:pt x="99060" y="989964"/>
                  </a:lnTo>
                  <a:lnTo>
                    <a:pt x="118872" y="989964"/>
                  </a:lnTo>
                  <a:lnTo>
                    <a:pt x="118872" y="950341"/>
                  </a:lnTo>
                  <a:close/>
                </a:path>
                <a:path w="5892800" h="1029970">
                  <a:moveTo>
                    <a:pt x="3173095" y="950341"/>
                  </a:moveTo>
                  <a:lnTo>
                    <a:pt x="118872" y="950341"/>
                  </a:lnTo>
                  <a:lnTo>
                    <a:pt x="118872" y="989964"/>
                  </a:lnTo>
                  <a:lnTo>
                    <a:pt x="3212719" y="989964"/>
                  </a:lnTo>
                  <a:lnTo>
                    <a:pt x="3212719" y="970153"/>
                  </a:lnTo>
                  <a:lnTo>
                    <a:pt x="3173095" y="970153"/>
                  </a:lnTo>
                  <a:lnTo>
                    <a:pt x="3173095" y="950341"/>
                  </a:lnTo>
                  <a:close/>
                </a:path>
                <a:path w="5892800" h="1029970">
                  <a:moveTo>
                    <a:pt x="5773420" y="39624"/>
                  </a:moveTo>
                  <a:lnTo>
                    <a:pt x="3173095" y="39624"/>
                  </a:lnTo>
                  <a:lnTo>
                    <a:pt x="3173095" y="970153"/>
                  </a:lnTo>
                  <a:lnTo>
                    <a:pt x="3192907" y="950341"/>
                  </a:lnTo>
                  <a:lnTo>
                    <a:pt x="3212719" y="950341"/>
                  </a:lnTo>
                  <a:lnTo>
                    <a:pt x="3212719" y="79248"/>
                  </a:lnTo>
                  <a:lnTo>
                    <a:pt x="3192907" y="79248"/>
                  </a:lnTo>
                  <a:lnTo>
                    <a:pt x="3212719" y="59436"/>
                  </a:lnTo>
                  <a:lnTo>
                    <a:pt x="5773420" y="59436"/>
                  </a:lnTo>
                  <a:lnTo>
                    <a:pt x="5773420" y="39624"/>
                  </a:lnTo>
                  <a:close/>
                </a:path>
                <a:path w="5892800" h="1029970">
                  <a:moveTo>
                    <a:pt x="3212719" y="950341"/>
                  </a:moveTo>
                  <a:lnTo>
                    <a:pt x="3192907" y="950341"/>
                  </a:lnTo>
                  <a:lnTo>
                    <a:pt x="3173095" y="970153"/>
                  </a:lnTo>
                  <a:lnTo>
                    <a:pt x="3212719" y="970153"/>
                  </a:lnTo>
                  <a:lnTo>
                    <a:pt x="3212719" y="950341"/>
                  </a:lnTo>
                  <a:close/>
                </a:path>
                <a:path w="5892800" h="1029970">
                  <a:moveTo>
                    <a:pt x="5773420" y="0"/>
                  </a:moveTo>
                  <a:lnTo>
                    <a:pt x="5773420" y="118872"/>
                  </a:lnTo>
                  <a:lnTo>
                    <a:pt x="5852668" y="79248"/>
                  </a:lnTo>
                  <a:lnTo>
                    <a:pt x="5793232" y="79248"/>
                  </a:lnTo>
                  <a:lnTo>
                    <a:pt x="5793232" y="39624"/>
                  </a:lnTo>
                  <a:lnTo>
                    <a:pt x="5852668" y="39624"/>
                  </a:lnTo>
                  <a:lnTo>
                    <a:pt x="5773420" y="0"/>
                  </a:lnTo>
                  <a:close/>
                </a:path>
                <a:path w="5892800" h="1029970">
                  <a:moveTo>
                    <a:pt x="3212719" y="59436"/>
                  </a:moveTo>
                  <a:lnTo>
                    <a:pt x="3192907" y="79248"/>
                  </a:lnTo>
                  <a:lnTo>
                    <a:pt x="3212719" y="79248"/>
                  </a:lnTo>
                  <a:lnTo>
                    <a:pt x="3212719" y="59436"/>
                  </a:lnTo>
                  <a:close/>
                </a:path>
                <a:path w="5892800" h="1029970">
                  <a:moveTo>
                    <a:pt x="5773420" y="59436"/>
                  </a:moveTo>
                  <a:lnTo>
                    <a:pt x="3212719" y="59436"/>
                  </a:lnTo>
                  <a:lnTo>
                    <a:pt x="3212719" y="79248"/>
                  </a:lnTo>
                  <a:lnTo>
                    <a:pt x="5773420" y="79248"/>
                  </a:lnTo>
                  <a:lnTo>
                    <a:pt x="5773420" y="59436"/>
                  </a:lnTo>
                  <a:close/>
                </a:path>
                <a:path w="5892800" h="1029970">
                  <a:moveTo>
                    <a:pt x="5852668" y="39624"/>
                  </a:moveTo>
                  <a:lnTo>
                    <a:pt x="5793232" y="39624"/>
                  </a:lnTo>
                  <a:lnTo>
                    <a:pt x="5793232" y="79248"/>
                  </a:lnTo>
                  <a:lnTo>
                    <a:pt x="5852668" y="79248"/>
                  </a:lnTo>
                  <a:lnTo>
                    <a:pt x="5892292" y="59436"/>
                  </a:lnTo>
                  <a:lnTo>
                    <a:pt x="5852668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2249423" y="1136903"/>
            <a:ext cx="7634605" cy="1734820"/>
            <a:chOff x="2249423" y="1136903"/>
            <a:chExt cx="7634605" cy="1734820"/>
          </a:xfrm>
        </p:grpSpPr>
        <p:sp>
          <p:nvSpPr>
            <p:cNvPr id="27" name="object 27"/>
            <p:cNvSpPr/>
            <p:nvPr/>
          </p:nvSpPr>
          <p:spPr>
            <a:xfrm>
              <a:off x="2263139" y="1385315"/>
              <a:ext cx="436245" cy="515620"/>
            </a:xfrm>
            <a:custGeom>
              <a:avLst/>
              <a:gdLst/>
              <a:ahLst/>
              <a:cxnLst/>
              <a:rect l="l" t="t" r="r" b="b"/>
              <a:pathLst>
                <a:path w="436244" h="515619">
                  <a:moveTo>
                    <a:pt x="0" y="257556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2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8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4" y="257556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2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4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6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423159" y="1136903"/>
              <a:ext cx="7461250" cy="1734820"/>
            </a:xfrm>
            <a:custGeom>
              <a:avLst/>
              <a:gdLst/>
              <a:ahLst/>
              <a:cxnLst/>
              <a:rect l="l" t="t" r="r" b="b"/>
              <a:pathLst>
                <a:path w="7461250" h="1734820">
                  <a:moveTo>
                    <a:pt x="7381494" y="1615821"/>
                  </a:moveTo>
                  <a:lnTo>
                    <a:pt x="7341869" y="1615821"/>
                  </a:lnTo>
                  <a:lnTo>
                    <a:pt x="7401306" y="1734693"/>
                  </a:lnTo>
                  <a:lnTo>
                    <a:pt x="7450836" y="1635633"/>
                  </a:lnTo>
                  <a:lnTo>
                    <a:pt x="7381494" y="1635633"/>
                  </a:lnTo>
                  <a:lnTo>
                    <a:pt x="7381494" y="1615821"/>
                  </a:lnTo>
                  <a:close/>
                </a:path>
                <a:path w="7461250" h="1734820">
                  <a:moveTo>
                    <a:pt x="7381494" y="19812"/>
                  </a:moveTo>
                  <a:lnTo>
                    <a:pt x="7381494" y="1635633"/>
                  </a:lnTo>
                  <a:lnTo>
                    <a:pt x="7421117" y="1635633"/>
                  </a:lnTo>
                  <a:lnTo>
                    <a:pt x="7421117" y="39624"/>
                  </a:lnTo>
                  <a:lnTo>
                    <a:pt x="7401306" y="39624"/>
                  </a:lnTo>
                  <a:lnTo>
                    <a:pt x="7381494" y="19812"/>
                  </a:lnTo>
                  <a:close/>
                </a:path>
                <a:path w="7461250" h="1734820">
                  <a:moveTo>
                    <a:pt x="7460742" y="1615821"/>
                  </a:moveTo>
                  <a:lnTo>
                    <a:pt x="7421117" y="1615821"/>
                  </a:lnTo>
                  <a:lnTo>
                    <a:pt x="7421117" y="1635633"/>
                  </a:lnTo>
                  <a:lnTo>
                    <a:pt x="7450836" y="1635633"/>
                  </a:lnTo>
                  <a:lnTo>
                    <a:pt x="7460742" y="1615821"/>
                  </a:lnTo>
                  <a:close/>
                </a:path>
                <a:path w="7461250" h="1734820">
                  <a:moveTo>
                    <a:pt x="39623" y="129540"/>
                  </a:moveTo>
                  <a:lnTo>
                    <a:pt x="0" y="129540"/>
                  </a:lnTo>
                  <a:lnTo>
                    <a:pt x="59435" y="248412"/>
                  </a:lnTo>
                  <a:lnTo>
                    <a:pt x="108966" y="149351"/>
                  </a:lnTo>
                  <a:lnTo>
                    <a:pt x="39623" y="149351"/>
                  </a:lnTo>
                  <a:lnTo>
                    <a:pt x="39623" y="129540"/>
                  </a:lnTo>
                  <a:close/>
                </a:path>
                <a:path w="7461250" h="1734820">
                  <a:moveTo>
                    <a:pt x="7421117" y="0"/>
                  </a:moveTo>
                  <a:lnTo>
                    <a:pt x="39623" y="0"/>
                  </a:lnTo>
                  <a:lnTo>
                    <a:pt x="39623" y="149351"/>
                  </a:lnTo>
                  <a:lnTo>
                    <a:pt x="79247" y="149351"/>
                  </a:lnTo>
                  <a:lnTo>
                    <a:pt x="79247" y="39624"/>
                  </a:lnTo>
                  <a:lnTo>
                    <a:pt x="59435" y="39624"/>
                  </a:lnTo>
                  <a:lnTo>
                    <a:pt x="79247" y="19812"/>
                  </a:lnTo>
                  <a:lnTo>
                    <a:pt x="7421117" y="19812"/>
                  </a:lnTo>
                  <a:lnTo>
                    <a:pt x="7421117" y="0"/>
                  </a:lnTo>
                  <a:close/>
                </a:path>
                <a:path w="7461250" h="1734820">
                  <a:moveTo>
                    <a:pt x="118871" y="129540"/>
                  </a:moveTo>
                  <a:lnTo>
                    <a:pt x="79247" y="129540"/>
                  </a:lnTo>
                  <a:lnTo>
                    <a:pt x="79247" y="149351"/>
                  </a:lnTo>
                  <a:lnTo>
                    <a:pt x="108966" y="149351"/>
                  </a:lnTo>
                  <a:lnTo>
                    <a:pt x="118871" y="129540"/>
                  </a:lnTo>
                  <a:close/>
                </a:path>
                <a:path w="7461250" h="1734820">
                  <a:moveTo>
                    <a:pt x="79247" y="19812"/>
                  </a:moveTo>
                  <a:lnTo>
                    <a:pt x="59435" y="39624"/>
                  </a:lnTo>
                  <a:lnTo>
                    <a:pt x="79247" y="39624"/>
                  </a:lnTo>
                  <a:lnTo>
                    <a:pt x="79247" y="19812"/>
                  </a:lnTo>
                  <a:close/>
                </a:path>
                <a:path w="7461250" h="1734820">
                  <a:moveTo>
                    <a:pt x="7381494" y="19812"/>
                  </a:moveTo>
                  <a:lnTo>
                    <a:pt x="79247" y="19812"/>
                  </a:lnTo>
                  <a:lnTo>
                    <a:pt x="79247" y="39624"/>
                  </a:lnTo>
                  <a:lnTo>
                    <a:pt x="7381494" y="39624"/>
                  </a:lnTo>
                  <a:lnTo>
                    <a:pt x="7381494" y="19812"/>
                  </a:lnTo>
                  <a:close/>
                </a:path>
                <a:path w="7461250" h="1734820">
                  <a:moveTo>
                    <a:pt x="7421117" y="19812"/>
                  </a:moveTo>
                  <a:lnTo>
                    <a:pt x="7381494" y="19812"/>
                  </a:lnTo>
                  <a:lnTo>
                    <a:pt x="7401306" y="39624"/>
                  </a:lnTo>
                  <a:lnTo>
                    <a:pt x="7421117" y="39624"/>
                  </a:lnTo>
                  <a:lnTo>
                    <a:pt x="7421117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386073" y="3684778"/>
            <a:ext cx="2999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r>
              <a:rPr dirty="0" sz="1800" spc="-10">
                <a:latin typeface="Calibri"/>
                <a:cs typeface="Calibri"/>
              </a:rPr>
              <a:t> berubah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menjadi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state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683260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Kerja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-5">
                <a:latin typeface="Calibri"/>
                <a:cs typeface="Calibri"/>
              </a:rPr>
              <a:t> (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Eksekusi</a:t>
            </a:r>
            <a:r>
              <a:rPr dirty="0" sz="28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0000"/>
                </a:solidFill>
                <a:latin typeface="Calibri"/>
                <a:cs typeface="Calibri"/>
              </a:rPr>
              <a:t>ketemu</a:t>
            </a:r>
            <a:r>
              <a:rPr dirty="0" sz="2800" spc="-20"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solidFill>
                  <a:srgbClr val="FF0000"/>
                </a:solidFill>
                <a:latin typeface="Calibri"/>
                <a:cs typeface="Calibri"/>
              </a:rPr>
              <a:t>(C,</a:t>
            </a:r>
            <a:r>
              <a:rPr dirty="0" sz="40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40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40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80" y="1402080"/>
            <a:ext cx="509270" cy="469900"/>
          </a:xfrm>
          <a:custGeom>
            <a:avLst/>
            <a:gdLst/>
            <a:ahLst/>
            <a:cxnLst/>
            <a:rect l="l" t="t" r="r" b="b"/>
            <a:pathLst>
              <a:path w="509269" h="469900">
                <a:moveTo>
                  <a:pt x="0" y="469391"/>
                </a:moveTo>
                <a:lnTo>
                  <a:pt x="509016" y="469391"/>
                </a:lnTo>
                <a:lnTo>
                  <a:pt x="509016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9575" y="1408175"/>
            <a:ext cx="504825" cy="457200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7735" y="1402080"/>
            <a:ext cx="506095" cy="469900"/>
          </a:xfrm>
          <a:custGeom>
            <a:avLst/>
            <a:gdLst/>
            <a:ahLst/>
            <a:cxnLst/>
            <a:rect l="l" t="t" r="r" b="b"/>
            <a:pathLst>
              <a:path w="506094" h="469900">
                <a:moveTo>
                  <a:pt x="0" y="469391"/>
                </a:moveTo>
                <a:lnTo>
                  <a:pt x="505968" y="469391"/>
                </a:lnTo>
                <a:lnTo>
                  <a:pt x="505968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96211" y="1408175"/>
            <a:ext cx="509270" cy="457200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18944" y="1402080"/>
            <a:ext cx="509270" cy="469900"/>
          </a:xfrm>
          <a:custGeom>
            <a:avLst/>
            <a:gdLst/>
            <a:ahLst/>
            <a:cxnLst/>
            <a:rect l="l" t="t" r="r" b="b"/>
            <a:pathLst>
              <a:path w="509269" h="469900">
                <a:moveTo>
                  <a:pt x="0" y="469391"/>
                </a:moveTo>
                <a:lnTo>
                  <a:pt x="509016" y="469391"/>
                </a:lnTo>
                <a:lnTo>
                  <a:pt x="509016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17420" y="1408175"/>
            <a:ext cx="512445" cy="457200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3200" y="1402080"/>
            <a:ext cx="506095" cy="469900"/>
          </a:xfrm>
          <a:custGeom>
            <a:avLst/>
            <a:gdLst/>
            <a:ahLst/>
            <a:cxnLst/>
            <a:rect l="l" t="t" r="r" b="b"/>
            <a:pathLst>
              <a:path w="506094" h="469900">
                <a:moveTo>
                  <a:pt x="0" y="469391"/>
                </a:moveTo>
                <a:lnTo>
                  <a:pt x="505968" y="469391"/>
                </a:lnTo>
                <a:lnTo>
                  <a:pt x="505968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23413" y="1472946"/>
            <a:ext cx="146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67130" y="1395730"/>
            <a:ext cx="3658235" cy="3594100"/>
            <a:chOff x="1167130" y="1395730"/>
            <a:chExt cx="3658235" cy="3594100"/>
          </a:xfrm>
        </p:grpSpPr>
        <p:sp>
          <p:nvSpPr>
            <p:cNvPr id="14" name="object 14"/>
            <p:cNvSpPr/>
            <p:nvPr/>
          </p:nvSpPr>
          <p:spPr>
            <a:xfrm>
              <a:off x="3264408" y="1402080"/>
              <a:ext cx="1554480" cy="469900"/>
            </a:xfrm>
            <a:custGeom>
              <a:avLst/>
              <a:gdLst/>
              <a:ahLst/>
              <a:cxnLst/>
              <a:rect l="l" t="t" r="r" b="b"/>
              <a:pathLst>
                <a:path w="1554479" h="469900">
                  <a:moveTo>
                    <a:pt x="0" y="469391"/>
                  </a:moveTo>
                  <a:lnTo>
                    <a:pt x="509015" y="469391"/>
                  </a:lnTo>
                  <a:lnTo>
                    <a:pt x="509015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  <a:path w="1554479" h="469900">
                  <a:moveTo>
                    <a:pt x="524255" y="469391"/>
                  </a:moveTo>
                  <a:lnTo>
                    <a:pt x="1030223" y="469391"/>
                  </a:lnTo>
                  <a:lnTo>
                    <a:pt x="1030223" y="0"/>
                  </a:lnTo>
                  <a:lnTo>
                    <a:pt x="524255" y="0"/>
                  </a:lnTo>
                  <a:lnTo>
                    <a:pt x="524255" y="469391"/>
                  </a:lnTo>
                  <a:close/>
                </a:path>
                <a:path w="1554479" h="469900">
                  <a:moveTo>
                    <a:pt x="1048512" y="469391"/>
                  </a:moveTo>
                  <a:lnTo>
                    <a:pt x="1554480" y="469391"/>
                  </a:lnTo>
                  <a:lnTo>
                    <a:pt x="1554480" y="0"/>
                  </a:lnTo>
                  <a:lnTo>
                    <a:pt x="1048512" y="0"/>
                  </a:lnTo>
                  <a:lnTo>
                    <a:pt x="1048512" y="46939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837687" y="1898904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5" y="0"/>
                  </a:moveTo>
                  <a:lnTo>
                    <a:pt x="0" y="158496"/>
                  </a:lnTo>
                  <a:lnTo>
                    <a:pt x="79248" y="158496"/>
                  </a:lnTo>
                  <a:lnTo>
                    <a:pt x="79248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2" y="158496"/>
                  </a:lnTo>
                  <a:lnTo>
                    <a:pt x="15849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37687" y="1898904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0" y="158496"/>
                  </a:moveTo>
                  <a:lnTo>
                    <a:pt x="79248" y="158496"/>
                  </a:lnTo>
                  <a:lnTo>
                    <a:pt x="79248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2" y="158496"/>
                  </a:lnTo>
                  <a:lnTo>
                    <a:pt x="158495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803270" y="3580333"/>
            <a:ext cx="37909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82624" y="1999488"/>
            <a:ext cx="3398520" cy="3270885"/>
            <a:chOff x="1182624" y="1999488"/>
            <a:chExt cx="3398520" cy="3270885"/>
          </a:xfrm>
        </p:grpSpPr>
        <p:sp>
          <p:nvSpPr>
            <p:cNvPr id="21" name="object 21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82624" y="1999488"/>
              <a:ext cx="1657350" cy="998855"/>
            </a:xfrm>
            <a:custGeom>
              <a:avLst/>
              <a:gdLst/>
              <a:ahLst/>
              <a:cxnLst/>
              <a:rect l="l" t="t" r="r" b="b"/>
              <a:pathLst>
                <a:path w="1657350" h="998855">
                  <a:moveTo>
                    <a:pt x="248412" y="879728"/>
                  </a:moveTo>
                  <a:lnTo>
                    <a:pt x="225301" y="884390"/>
                  </a:lnTo>
                  <a:lnTo>
                    <a:pt x="206406" y="897112"/>
                  </a:lnTo>
                  <a:lnTo>
                    <a:pt x="193655" y="916001"/>
                  </a:lnTo>
                  <a:lnTo>
                    <a:pt x="188975" y="939164"/>
                  </a:lnTo>
                  <a:lnTo>
                    <a:pt x="193655" y="962275"/>
                  </a:lnTo>
                  <a:lnTo>
                    <a:pt x="206406" y="981170"/>
                  </a:lnTo>
                  <a:lnTo>
                    <a:pt x="225301" y="993921"/>
                  </a:lnTo>
                  <a:lnTo>
                    <a:pt x="248412" y="998601"/>
                  </a:lnTo>
                  <a:lnTo>
                    <a:pt x="271522" y="993921"/>
                  </a:lnTo>
                  <a:lnTo>
                    <a:pt x="290417" y="981170"/>
                  </a:lnTo>
                  <a:lnTo>
                    <a:pt x="303168" y="962275"/>
                  </a:lnTo>
                  <a:lnTo>
                    <a:pt x="303836" y="958976"/>
                  </a:lnTo>
                  <a:lnTo>
                    <a:pt x="248412" y="958976"/>
                  </a:lnTo>
                  <a:lnTo>
                    <a:pt x="248412" y="919352"/>
                  </a:lnTo>
                  <a:lnTo>
                    <a:pt x="303845" y="919352"/>
                  </a:lnTo>
                  <a:lnTo>
                    <a:pt x="303168" y="916001"/>
                  </a:lnTo>
                  <a:lnTo>
                    <a:pt x="290417" y="897112"/>
                  </a:lnTo>
                  <a:lnTo>
                    <a:pt x="271522" y="884390"/>
                  </a:lnTo>
                  <a:lnTo>
                    <a:pt x="248412" y="879728"/>
                  </a:lnTo>
                  <a:close/>
                </a:path>
                <a:path w="1657350" h="998855">
                  <a:moveTo>
                    <a:pt x="1538351" y="39624"/>
                  </a:moveTo>
                  <a:lnTo>
                    <a:pt x="0" y="39624"/>
                  </a:lnTo>
                  <a:lnTo>
                    <a:pt x="0" y="958976"/>
                  </a:lnTo>
                  <a:lnTo>
                    <a:pt x="192987" y="958976"/>
                  </a:lnTo>
                  <a:lnTo>
                    <a:pt x="188975" y="939164"/>
                  </a:lnTo>
                  <a:lnTo>
                    <a:pt x="39623" y="939164"/>
                  </a:lnTo>
                  <a:lnTo>
                    <a:pt x="19812" y="919352"/>
                  </a:lnTo>
                  <a:lnTo>
                    <a:pt x="39623" y="919352"/>
                  </a:lnTo>
                  <a:lnTo>
                    <a:pt x="39623" y="79248"/>
                  </a:lnTo>
                  <a:lnTo>
                    <a:pt x="19812" y="79248"/>
                  </a:lnTo>
                  <a:lnTo>
                    <a:pt x="39623" y="59436"/>
                  </a:lnTo>
                  <a:lnTo>
                    <a:pt x="1538351" y="59436"/>
                  </a:lnTo>
                  <a:lnTo>
                    <a:pt x="1538351" y="39624"/>
                  </a:lnTo>
                  <a:close/>
                </a:path>
                <a:path w="1657350" h="998855">
                  <a:moveTo>
                    <a:pt x="303845" y="919352"/>
                  </a:moveTo>
                  <a:lnTo>
                    <a:pt x="248412" y="919352"/>
                  </a:lnTo>
                  <a:lnTo>
                    <a:pt x="248412" y="958976"/>
                  </a:lnTo>
                  <a:lnTo>
                    <a:pt x="303836" y="958976"/>
                  </a:lnTo>
                  <a:lnTo>
                    <a:pt x="307847" y="939164"/>
                  </a:lnTo>
                  <a:lnTo>
                    <a:pt x="303845" y="919352"/>
                  </a:lnTo>
                  <a:close/>
                </a:path>
                <a:path w="1657350" h="998855">
                  <a:moveTo>
                    <a:pt x="39623" y="919352"/>
                  </a:moveTo>
                  <a:lnTo>
                    <a:pt x="19812" y="919352"/>
                  </a:lnTo>
                  <a:lnTo>
                    <a:pt x="39623" y="939164"/>
                  </a:lnTo>
                  <a:lnTo>
                    <a:pt x="39623" y="919352"/>
                  </a:lnTo>
                  <a:close/>
                </a:path>
                <a:path w="1657350" h="998855">
                  <a:moveTo>
                    <a:pt x="192978" y="919352"/>
                  </a:moveTo>
                  <a:lnTo>
                    <a:pt x="39623" y="919352"/>
                  </a:lnTo>
                  <a:lnTo>
                    <a:pt x="39623" y="939164"/>
                  </a:lnTo>
                  <a:lnTo>
                    <a:pt x="188975" y="939164"/>
                  </a:lnTo>
                  <a:lnTo>
                    <a:pt x="192978" y="919352"/>
                  </a:lnTo>
                  <a:close/>
                </a:path>
                <a:path w="1657350" h="998855">
                  <a:moveTo>
                    <a:pt x="1538351" y="0"/>
                  </a:moveTo>
                  <a:lnTo>
                    <a:pt x="1538351" y="118872"/>
                  </a:lnTo>
                  <a:lnTo>
                    <a:pt x="1617599" y="79248"/>
                  </a:lnTo>
                  <a:lnTo>
                    <a:pt x="1558163" y="79248"/>
                  </a:lnTo>
                  <a:lnTo>
                    <a:pt x="1558163" y="39624"/>
                  </a:lnTo>
                  <a:lnTo>
                    <a:pt x="1617599" y="39624"/>
                  </a:lnTo>
                  <a:lnTo>
                    <a:pt x="1538351" y="0"/>
                  </a:lnTo>
                  <a:close/>
                </a:path>
                <a:path w="1657350" h="998855">
                  <a:moveTo>
                    <a:pt x="39623" y="59436"/>
                  </a:moveTo>
                  <a:lnTo>
                    <a:pt x="19812" y="79248"/>
                  </a:lnTo>
                  <a:lnTo>
                    <a:pt x="39623" y="79248"/>
                  </a:lnTo>
                  <a:lnTo>
                    <a:pt x="39623" y="59436"/>
                  </a:lnTo>
                  <a:close/>
                </a:path>
                <a:path w="1657350" h="998855">
                  <a:moveTo>
                    <a:pt x="1538351" y="59436"/>
                  </a:moveTo>
                  <a:lnTo>
                    <a:pt x="39623" y="59436"/>
                  </a:lnTo>
                  <a:lnTo>
                    <a:pt x="39623" y="79248"/>
                  </a:lnTo>
                  <a:lnTo>
                    <a:pt x="1538351" y="79248"/>
                  </a:lnTo>
                  <a:lnTo>
                    <a:pt x="1538351" y="59436"/>
                  </a:lnTo>
                  <a:close/>
                </a:path>
                <a:path w="1657350" h="998855">
                  <a:moveTo>
                    <a:pt x="1617599" y="39624"/>
                  </a:moveTo>
                  <a:lnTo>
                    <a:pt x="1558163" y="39624"/>
                  </a:lnTo>
                  <a:lnTo>
                    <a:pt x="1558163" y="79248"/>
                  </a:lnTo>
                  <a:lnTo>
                    <a:pt x="1617599" y="79248"/>
                  </a:lnTo>
                  <a:lnTo>
                    <a:pt x="1657223" y="59436"/>
                  </a:lnTo>
                  <a:lnTo>
                    <a:pt x="1617599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312919" y="493166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226689" y="1472946"/>
            <a:ext cx="2731135" cy="831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>
              <a:lnSpc>
                <a:spcPct val="100000"/>
              </a:lnSpc>
              <a:spcBef>
                <a:spcPts val="100"/>
              </a:spcBef>
              <a:tabLst>
                <a:tab pos="755015" algn="l"/>
                <a:tab pos="1290320" algn="l"/>
              </a:tabLst>
            </a:pPr>
            <a:r>
              <a:rPr dirty="0" sz="1800">
                <a:latin typeface="Calibri"/>
                <a:cs typeface="Calibri"/>
              </a:rPr>
              <a:t>c	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bergeser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z="1800" spc="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ke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kanan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00527" y="1035303"/>
            <a:ext cx="7833359" cy="3360420"/>
            <a:chOff x="2700527" y="1035303"/>
            <a:chExt cx="7833359" cy="3360420"/>
          </a:xfrm>
        </p:grpSpPr>
        <p:sp>
          <p:nvSpPr>
            <p:cNvPr id="27" name="object 27"/>
            <p:cNvSpPr/>
            <p:nvPr/>
          </p:nvSpPr>
          <p:spPr>
            <a:xfrm>
              <a:off x="2787395" y="1385315"/>
              <a:ext cx="433070" cy="515620"/>
            </a:xfrm>
            <a:custGeom>
              <a:avLst/>
              <a:gdLst/>
              <a:ahLst/>
              <a:cxnLst/>
              <a:rect l="l" t="t" r="r" b="b"/>
              <a:pathLst>
                <a:path w="433069" h="515619">
                  <a:moveTo>
                    <a:pt x="0" y="257556"/>
                  </a:moveTo>
                  <a:lnTo>
                    <a:pt x="4397" y="205650"/>
                  </a:lnTo>
                  <a:lnTo>
                    <a:pt x="17008" y="157305"/>
                  </a:lnTo>
                  <a:lnTo>
                    <a:pt x="36962" y="113555"/>
                  </a:lnTo>
                  <a:lnTo>
                    <a:pt x="63388" y="75437"/>
                  </a:lnTo>
                  <a:lnTo>
                    <a:pt x="95417" y="43987"/>
                  </a:lnTo>
                  <a:lnTo>
                    <a:pt x="132177" y="20240"/>
                  </a:lnTo>
                  <a:lnTo>
                    <a:pt x="172797" y="5232"/>
                  </a:lnTo>
                  <a:lnTo>
                    <a:pt x="216408" y="0"/>
                  </a:lnTo>
                  <a:lnTo>
                    <a:pt x="260018" y="5232"/>
                  </a:lnTo>
                  <a:lnTo>
                    <a:pt x="300638" y="20240"/>
                  </a:lnTo>
                  <a:lnTo>
                    <a:pt x="337398" y="43987"/>
                  </a:lnTo>
                  <a:lnTo>
                    <a:pt x="369427" y="75438"/>
                  </a:lnTo>
                  <a:lnTo>
                    <a:pt x="395853" y="113555"/>
                  </a:lnTo>
                  <a:lnTo>
                    <a:pt x="415807" y="157305"/>
                  </a:lnTo>
                  <a:lnTo>
                    <a:pt x="428418" y="205650"/>
                  </a:lnTo>
                  <a:lnTo>
                    <a:pt x="432816" y="257556"/>
                  </a:lnTo>
                  <a:lnTo>
                    <a:pt x="428418" y="309461"/>
                  </a:lnTo>
                  <a:lnTo>
                    <a:pt x="415807" y="357806"/>
                  </a:lnTo>
                  <a:lnTo>
                    <a:pt x="395853" y="401556"/>
                  </a:lnTo>
                  <a:lnTo>
                    <a:pt x="369427" y="439674"/>
                  </a:lnTo>
                  <a:lnTo>
                    <a:pt x="337398" y="471124"/>
                  </a:lnTo>
                  <a:lnTo>
                    <a:pt x="300638" y="494871"/>
                  </a:lnTo>
                  <a:lnTo>
                    <a:pt x="260018" y="509879"/>
                  </a:lnTo>
                  <a:lnTo>
                    <a:pt x="216408" y="515112"/>
                  </a:lnTo>
                  <a:lnTo>
                    <a:pt x="172797" y="509879"/>
                  </a:lnTo>
                  <a:lnTo>
                    <a:pt x="132177" y="494871"/>
                  </a:lnTo>
                  <a:lnTo>
                    <a:pt x="95417" y="471124"/>
                  </a:lnTo>
                  <a:lnTo>
                    <a:pt x="63388" y="439674"/>
                  </a:lnTo>
                  <a:lnTo>
                    <a:pt x="36962" y="401556"/>
                  </a:lnTo>
                  <a:lnTo>
                    <a:pt x="17008" y="357806"/>
                  </a:lnTo>
                  <a:lnTo>
                    <a:pt x="4397" y="309461"/>
                  </a:lnTo>
                  <a:lnTo>
                    <a:pt x="0" y="257556"/>
                  </a:lnTo>
                  <a:close/>
                </a:path>
              </a:pathLst>
            </a:custGeom>
            <a:ln w="27431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714243" y="2869691"/>
              <a:ext cx="6852284" cy="1511935"/>
            </a:xfrm>
            <a:custGeom>
              <a:avLst/>
              <a:gdLst/>
              <a:ahLst/>
              <a:cxnLst/>
              <a:rect l="l" t="t" r="r" b="b"/>
              <a:pathLst>
                <a:path w="6852284" h="1511935">
                  <a:moveTo>
                    <a:pt x="0" y="1168908"/>
                  </a:moveTo>
                  <a:lnTo>
                    <a:pt x="3430" y="1113293"/>
                  </a:lnTo>
                  <a:lnTo>
                    <a:pt x="13362" y="1060533"/>
                  </a:lnTo>
                  <a:lnTo>
                    <a:pt x="29256" y="1011335"/>
                  </a:lnTo>
                  <a:lnTo>
                    <a:pt x="50572" y="966404"/>
                  </a:lnTo>
                  <a:lnTo>
                    <a:pt x="76771" y="926449"/>
                  </a:lnTo>
                  <a:lnTo>
                    <a:pt x="107313" y="892173"/>
                  </a:lnTo>
                  <a:lnTo>
                    <a:pt x="141660" y="864285"/>
                  </a:lnTo>
                  <a:lnTo>
                    <a:pt x="179271" y="843491"/>
                  </a:lnTo>
                  <a:lnTo>
                    <a:pt x="219606" y="830496"/>
                  </a:lnTo>
                  <a:lnTo>
                    <a:pt x="262128" y="826008"/>
                  </a:lnTo>
                  <a:lnTo>
                    <a:pt x="304649" y="830496"/>
                  </a:lnTo>
                  <a:lnTo>
                    <a:pt x="344984" y="843491"/>
                  </a:lnTo>
                  <a:lnTo>
                    <a:pt x="382595" y="864285"/>
                  </a:lnTo>
                  <a:lnTo>
                    <a:pt x="416942" y="892173"/>
                  </a:lnTo>
                  <a:lnTo>
                    <a:pt x="447484" y="926449"/>
                  </a:lnTo>
                  <a:lnTo>
                    <a:pt x="473683" y="966404"/>
                  </a:lnTo>
                  <a:lnTo>
                    <a:pt x="494999" y="1011335"/>
                  </a:lnTo>
                  <a:lnTo>
                    <a:pt x="510893" y="1060533"/>
                  </a:lnTo>
                  <a:lnTo>
                    <a:pt x="520825" y="1113293"/>
                  </a:lnTo>
                  <a:lnTo>
                    <a:pt x="524256" y="1168908"/>
                  </a:lnTo>
                  <a:lnTo>
                    <a:pt x="520825" y="1224522"/>
                  </a:lnTo>
                  <a:lnTo>
                    <a:pt x="510893" y="1277282"/>
                  </a:lnTo>
                  <a:lnTo>
                    <a:pt x="494999" y="1326480"/>
                  </a:lnTo>
                  <a:lnTo>
                    <a:pt x="473683" y="1371411"/>
                  </a:lnTo>
                  <a:lnTo>
                    <a:pt x="447484" y="1411366"/>
                  </a:lnTo>
                  <a:lnTo>
                    <a:pt x="416942" y="1445642"/>
                  </a:lnTo>
                  <a:lnTo>
                    <a:pt x="382595" y="1473530"/>
                  </a:lnTo>
                  <a:lnTo>
                    <a:pt x="344984" y="1494324"/>
                  </a:lnTo>
                  <a:lnTo>
                    <a:pt x="304649" y="1507319"/>
                  </a:lnTo>
                  <a:lnTo>
                    <a:pt x="262128" y="1511808"/>
                  </a:lnTo>
                  <a:lnTo>
                    <a:pt x="219606" y="1507319"/>
                  </a:lnTo>
                  <a:lnTo>
                    <a:pt x="179271" y="1494324"/>
                  </a:lnTo>
                  <a:lnTo>
                    <a:pt x="141660" y="1473530"/>
                  </a:lnTo>
                  <a:lnTo>
                    <a:pt x="107313" y="1445642"/>
                  </a:lnTo>
                  <a:lnTo>
                    <a:pt x="76771" y="1411366"/>
                  </a:lnTo>
                  <a:lnTo>
                    <a:pt x="50572" y="1371411"/>
                  </a:lnTo>
                  <a:lnTo>
                    <a:pt x="29256" y="1326480"/>
                  </a:lnTo>
                  <a:lnTo>
                    <a:pt x="13362" y="1277282"/>
                  </a:lnTo>
                  <a:lnTo>
                    <a:pt x="3430" y="1224522"/>
                  </a:lnTo>
                  <a:lnTo>
                    <a:pt x="0" y="1168908"/>
                  </a:lnTo>
                  <a:close/>
                </a:path>
                <a:path w="6852284" h="1511935">
                  <a:moveTo>
                    <a:pt x="6416039" y="256032"/>
                  </a:moveTo>
                  <a:lnTo>
                    <a:pt x="6420466" y="204447"/>
                  </a:lnTo>
                  <a:lnTo>
                    <a:pt x="6433161" y="156394"/>
                  </a:lnTo>
                  <a:lnTo>
                    <a:pt x="6453250" y="112904"/>
                  </a:lnTo>
                  <a:lnTo>
                    <a:pt x="6479857" y="75009"/>
                  </a:lnTo>
                  <a:lnTo>
                    <a:pt x="6512108" y="43739"/>
                  </a:lnTo>
                  <a:lnTo>
                    <a:pt x="6549128" y="20127"/>
                  </a:lnTo>
                  <a:lnTo>
                    <a:pt x="6590040" y="5203"/>
                  </a:lnTo>
                  <a:lnTo>
                    <a:pt x="6633972" y="0"/>
                  </a:lnTo>
                  <a:lnTo>
                    <a:pt x="6677903" y="5203"/>
                  </a:lnTo>
                  <a:lnTo>
                    <a:pt x="6718815" y="20127"/>
                  </a:lnTo>
                  <a:lnTo>
                    <a:pt x="6755835" y="43739"/>
                  </a:lnTo>
                  <a:lnTo>
                    <a:pt x="6788086" y="75009"/>
                  </a:lnTo>
                  <a:lnTo>
                    <a:pt x="6814693" y="112904"/>
                  </a:lnTo>
                  <a:lnTo>
                    <a:pt x="6834782" y="156394"/>
                  </a:lnTo>
                  <a:lnTo>
                    <a:pt x="6847477" y="204447"/>
                  </a:lnTo>
                  <a:lnTo>
                    <a:pt x="6851904" y="256032"/>
                  </a:lnTo>
                  <a:lnTo>
                    <a:pt x="6847477" y="307616"/>
                  </a:lnTo>
                  <a:lnTo>
                    <a:pt x="6834782" y="355669"/>
                  </a:lnTo>
                  <a:lnTo>
                    <a:pt x="6814693" y="399159"/>
                  </a:lnTo>
                  <a:lnTo>
                    <a:pt x="6788086" y="437054"/>
                  </a:lnTo>
                  <a:lnTo>
                    <a:pt x="6755835" y="468324"/>
                  </a:lnTo>
                  <a:lnTo>
                    <a:pt x="6718815" y="491936"/>
                  </a:lnTo>
                  <a:lnTo>
                    <a:pt x="6677903" y="506860"/>
                  </a:lnTo>
                  <a:lnTo>
                    <a:pt x="6633972" y="512063"/>
                  </a:lnTo>
                  <a:lnTo>
                    <a:pt x="6590040" y="506860"/>
                  </a:lnTo>
                  <a:lnTo>
                    <a:pt x="6549128" y="491936"/>
                  </a:lnTo>
                  <a:lnTo>
                    <a:pt x="6512108" y="468324"/>
                  </a:lnTo>
                  <a:lnTo>
                    <a:pt x="6479857" y="437054"/>
                  </a:lnTo>
                  <a:lnTo>
                    <a:pt x="6453250" y="399159"/>
                  </a:lnTo>
                  <a:lnTo>
                    <a:pt x="6433161" y="355669"/>
                  </a:lnTo>
                  <a:lnTo>
                    <a:pt x="6420466" y="307616"/>
                  </a:lnTo>
                  <a:lnTo>
                    <a:pt x="6416039" y="256032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238500" y="3066287"/>
              <a:ext cx="5892800" cy="1029969"/>
            </a:xfrm>
            <a:custGeom>
              <a:avLst/>
              <a:gdLst/>
              <a:ahLst/>
              <a:cxnLst/>
              <a:rect l="l" t="t" r="r" b="b"/>
              <a:pathLst>
                <a:path w="5892800" h="1029970">
                  <a:moveTo>
                    <a:pt x="118872" y="910717"/>
                  </a:moveTo>
                  <a:lnTo>
                    <a:pt x="0" y="970153"/>
                  </a:lnTo>
                  <a:lnTo>
                    <a:pt x="118872" y="1029588"/>
                  </a:lnTo>
                  <a:lnTo>
                    <a:pt x="118872" y="989964"/>
                  </a:lnTo>
                  <a:lnTo>
                    <a:pt x="99060" y="989964"/>
                  </a:lnTo>
                  <a:lnTo>
                    <a:pt x="99060" y="950341"/>
                  </a:lnTo>
                  <a:lnTo>
                    <a:pt x="118872" y="950341"/>
                  </a:lnTo>
                  <a:lnTo>
                    <a:pt x="118872" y="910717"/>
                  </a:lnTo>
                  <a:close/>
                </a:path>
                <a:path w="5892800" h="1029970">
                  <a:moveTo>
                    <a:pt x="118872" y="950341"/>
                  </a:moveTo>
                  <a:lnTo>
                    <a:pt x="99060" y="950341"/>
                  </a:lnTo>
                  <a:lnTo>
                    <a:pt x="99060" y="989964"/>
                  </a:lnTo>
                  <a:lnTo>
                    <a:pt x="118872" y="989964"/>
                  </a:lnTo>
                  <a:lnTo>
                    <a:pt x="118872" y="950341"/>
                  </a:lnTo>
                  <a:close/>
                </a:path>
                <a:path w="5892800" h="1029970">
                  <a:moveTo>
                    <a:pt x="3173095" y="950341"/>
                  </a:moveTo>
                  <a:lnTo>
                    <a:pt x="118872" y="950341"/>
                  </a:lnTo>
                  <a:lnTo>
                    <a:pt x="118872" y="989964"/>
                  </a:lnTo>
                  <a:lnTo>
                    <a:pt x="3212719" y="989964"/>
                  </a:lnTo>
                  <a:lnTo>
                    <a:pt x="3212719" y="970153"/>
                  </a:lnTo>
                  <a:lnTo>
                    <a:pt x="3173095" y="970153"/>
                  </a:lnTo>
                  <a:lnTo>
                    <a:pt x="3173095" y="950341"/>
                  </a:lnTo>
                  <a:close/>
                </a:path>
                <a:path w="5892800" h="1029970">
                  <a:moveTo>
                    <a:pt x="5773420" y="39624"/>
                  </a:moveTo>
                  <a:lnTo>
                    <a:pt x="3173095" y="39624"/>
                  </a:lnTo>
                  <a:lnTo>
                    <a:pt x="3173095" y="970153"/>
                  </a:lnTo>
                  <a:lnTo>
                    <a:pt x="3192907" y="950341"/>
                  </a:lnTo>
                  <a:lnTo>
                    <a:pt x="3212719" y="950341"/>
                  </a:lnTo>
                  <a:lnTo>
                    <a:pt x="3212719" y="79248"/>
                  </a:lnTo>
                  <a:lnTo>
                    <a:pt x="3192907" y="79248"/>
                  </a:lnTo>
                  <a:lnTo>
                    <a:pt x="3212719" y="59436"/>
                  </a:lnTo>
                  <a:lnTo>
                    <a:pt x="5773420" y="59436"/>
                  </a:lnTo>
                  <a:lnTo>
                    <a:pt x="5773420" y="39624"/>
                  </a:lnTo>
                  <a:close/>
                </a:path>
                <a:path w="5892800" h="1029970">
                  <a:moveTo>
                    <a:pt x="3212719" y="950341"/>
                  </a:moveTo>
                  <a:lnTo>
                    <a:pt x="3192907" y="950341"/>
                  </a:lnTo>
                  <a:lnTo>
                    <a:pt x="3173095" y="970153"/>
                  </a:lnTo>
                  <a:lnTo>
                    <a:pt x="3212719" y="970153"/>
                  </a:lnTo>
                  <a:lnTo>
                    <a:pt x="3212719" y="950341"/>
                  </a:lnTo>
                  <a:close/>
                </a:path>
                <a:path w="5892800" h="1029970">
                  <a:moveTo>
                    <a:pt x="5773420" y="0"/>
                  </a:moveTo>
                  <a:lnTo>
                    <a:pt x="5773420" y="118872"/>
                  </a:lnTo>
                  <a:lnTo>
                    <a:pt x="5852668" y="79248"/>
                  </a:lnTo>
                  <a:lnTo>
                    <a:pt x="5793232" y="79248"/>
                  </a:lnTo>
                  <a:lnTo>
                    <a:pt x="5793232" y="39624"/>
                  </a:lnTo>
                  <a:lnTo>
                    <a:pt x="5852668" y="39624"/>
                  </a:lnTo>
                  <a:lnTo>
                    <a:pt x="5773420" y="0"/>
                  </a:lnTo>
                  <a:close/>
                </a:path>
                <a:path w="5892800" h="1029970">
                  <a:moveTo>
                    <a:pt x="3212719" y="59436"/>
                  </a:moveTo>
                  <a:lnTo>
                    <a:pt x="3192907" y="79248"/>
                  </a:lnTo>
                  <a:lnTo>
                    <a:pt x="3212719" y="79248"/>
                  </a:lnTo>
                  <a:lnTo>
                    <a:pt x="3212719" y="59436"/>
                  </a:lnTo>
                  <a:close/>
                </a:path>
                <a:path w="5892800" h="1029970">
                  <a:moveTo>
                    <a:pt x="5773420" y="59436"/>
                  </a:moveTo>
                  <a:lnTo>
                    <a:pt x="3212719" y="59436"/>
                  </a:lnTo>
                  <a:lnTo>
                    <a:pt x="3212719" y="79248"/>
                  </a:lnTo>
                  <a:lnTo>
                    <a:pt x="5773420" y="79248"/>
                  </a:lnTo>
                  <a:lnTo>
                    <a:pt x="5773420" y="59436"/>
                  </a:lnTo>
                  <a:close/>
                </a:path>
                <a:path w="5892800" h="1029970">
                  <a:moveTo>
                    <a:pt x="5852668" y="39624"/>
                  </a:moveTo>
                  <a:lnTo>
                    <a:pt x="5793232" y="39624"/>
                  </a:lnTo>
                  <a:lnTo>
                    <a:pt x="5793232" y="79248"/>
                  </a:lnTo>
                  <a:lnTo>
                    <a:pt x="5852668" y="79248"/>
                  </a:lnTo>
                  <a:lnTo>
                    <a:pt x="5892292" y="59436"/>
                  </a:lnTo>
                  <a:lnTo>
                    <a:pt x="5852668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087356" y="2869691"/>
              <a:ext cx="433070" cy="512445"/>
            </a:xfrm>
            <a:custGeom>
              <a:avLst/>
              <a:gdLst/>
              <a:ahLst/>
              <a:cxnLst/>
              <a:rect l="l" t="t" r="r" b="b"/>
              <a:pathLst>
                <a:path w="433070" h="512445">
                  <a:moveTo>
                    <a:pt x="0" y="256032"/>
                  </a:moveTo>
                  <a:lnTo>
                    <a:pt x="4397" y="204447"/>
                  </a:lnTo>
                  <a:lnTo>
                    <a:pt x="17008" y="156394"/>
                  </a:lnTo>
                  <a:lnTo>
                    <a:pt x="36962" y="112904"/>
                  </a:lnTo>
                  <a:lnTo>
                    <a:pt x="63388" y="75009"/>
                  </a:lnTo>
                  <a:lnTo>
                    <a:pt x="95417" y="43739"/>
                  </a:lnTo>
                  <a:lnTo>
                    <a:pt x="132177" y="20127"/>
                  </a:lnTo>
                  <a:lnTo>
                    <a:pt x="172797" y="5203"/>
                  </a:lnTo>
                  <a:lnTo>
                    <a:pt x="216408" y="0"/>
                  </a:lnTo>
                  <a:lnTo>
                    <a:pt x="260018" y="5203"/>
                  </a:lnTo>
                  <a:lnTo>
                    <a:pt x="300638" y="20127"/>
                  </a:lnTo>
                  <a:lnTo>
                    <a:pt x="337398" y="43739"/>
                  </a:lnTo>
                  <a:lnTo>
                    <a:pt x="369427" y="75009"/>
                  </a:lnTo>
                  <a:lnTo>
                    <a:pt x="395853" y="112904"/>
                  </a:lnTo>
                  <a:lnTo>
                    <a:pt x="415807" y="156394"/>
                  </a:lnTo>
                  <a:lnTo>
                    <a:pt x="428418" y="204447"/>
                  </a:lnTo>
                  <a:lnTo>
                    <a:pt x="432816" y="256032"/>
                  </a:lnTo>
                  <a:lnTo>
                    <a:pt x="428418" y="307616"/>
                  </a:lnTo>
                  <a:lnTo>
                    <a:pt x="415807" y="355669"/>
                  </a:lnTo>
                  <a:lnTo>
                    <a:pt x="395853" y="399159"/>
                  </a:lnTo>
                  <a:lnTo>
                    <a:pt x="369427" y="437054"/>
                  </a:lnTo>
                  <a:lnTo>
                    <a:pt x="337398" y="468324"/>
                  </a:lnTo>
                  <a:lnTo>
                    <a:pt x="300638" y="491936"/>
                  </a:lnTo>
                  <a:lnTo>
                    <a:pt x="260018" y="506860"/>
                  </a:lnTo>
                  <a:lnTo>
                    <a:pt x="216408" y="512063"/>
                  </a:lnTo>
                  <a:lnTo>
                    <a:pt x="172797" y="506860"/>
                  </a:lnTo>
                  <a:lnTo>
                    <a:pt x="132177" y="491936"/>
                  </a:lnTo>
                  <a:lnTo>
                    <a:pt x="95417" y="468324"/>
                  </a:lnTo>
                  <a:lnTo>
                    <a:pt x="63388" y="437054"/>
                  </a:lnTo>
                  <a:lnTo>
                    <a:pt x="36962" y="399159"/>
                  </a:lnTo>
                  <a:lnTo>
                    <a:pt x="17008" y="355669"/>
                  </a:lnTo>
                  <a:lnTo>
                    <a:pt x="4397" y="307616"/>
                  </a:lnTo>
                  <a:lnTo>
                    <a:pt x="0" y="256032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944368" y="1035303"/>
              <a:ext cx="7419340" cy="1832610"/>
            </a:xfrm>
            <a:custGeom>
              <a:avLst/>
              <a:gdLst/>
              <a:ahLst/>
              <a:cxnLst/>
              <a:rect l="l" t="t" r="r" b="b"/>
              <a:pathLst>
                <a:path w="7419340" h="1832610">
                  <a:moveTo>
                    <a:pt x="7339710" y="1713611"/>
                  </a:moveTo>
                  <a:lnTo>
                    <a:pt x="7300086" y="1713611"/>
                  </a:lnTo>
                  <a:lnTo>
                    <a:pt x="7359523" y="1832483"/>
                  </a:lnTo>
                  <a:lnTo>
                    <a:pt x="7409053" y="1733423"/>
                  </a:lnTo>
                  <a:lnTo>
                    <a:pt x="7339710" y="1733423"/>
                  </a:lnTo>
                  <a:lnTo>
                    <a:pt x="7339710" y="1713611"/>
                  </a:lnTo>
                  <a:close/>
                </a:path>
                <a:path w="7419340" h="1832610">
                  <a:moveTo>
                    <a:pt x="7339710" y="19812"/>
                  </a:moveTo>
                  <a:lnTo>
                    <a:pt x="7339710" y="1733423"/>
                  </a:lnTo>
                  <a:lnTo>
                    <a:pt x="7379334" y="1733423"/>
                  </a:lnTo>
                  <a:lnTo>
                    <a:pt x="7379334" y="39624"/>
                  </a:lnTo>
                  <a:lnTo>
                    <a:pt x="7359523" y="39624"/>
                  </a:lnTo>
                  <a:lnTo>
                    <a:pt x="7339710" y="19812"/>
                  </a:lnTo>
                  <a:close/>
                </a:path>
                <a:path w="7419340" h="1832610">
                  <a:moveTo>
                    <a:pt x="7418958" y="1713611"/>
                  </a:moveTo>
                  <a:lnTo>
                    <a:pt x="7379334" y="1713611"/>
                  </a:lnTo>
                  <a:lnTo>
                    <a:pt x="7379334" y="1733423"/>
                  </a:lnTo>
                  <a:lnTo>
                    <a:pt x="7409053" y="1733423"/>
                  </a:lnTo>
                  <a:lnTo>
                    <a:pt x="7418958" y="1713611"/>
                  </a:lnTo>
                  <a:close/>
                </a:path>
                <a:path w="7419340" h="1832610">
                  <a:moveTo>
                    <a:pt x="39624" y="231140"/>
                  </a:moveTo>
                  <a:lnTo>
                    <a:pt x="0" y="231140"/>
                  </a:lnTo>
                  <a:lnTo>
                    <a:pt x="59436" y="350012"/>
                  </a:lnTo>
                  <a:lnTo>
                    <a:pt x="108966" y="250951"/>
                  </a:lnTo>
                  <a:lnTo>
                    <a:pt x="39624" y="250951"/>
                  </a:lnTo>
                  <a:lnTo>
                    <a:pt x="39624" y="231140"/>
                  </a:lnTo>
                  <a:close/>
                </a:path>
                <a:path w="7419340" h="1832610">
                  <a:moveTo>
                    <a:pt x="7379334" y="0"/>
                  </a:moveTo>
                  <a:lnTo>
                    <a:pt x="39624" y="0"/>
                  </a:lnTo>
                  <a:lnTo>
                    <a:pt x="39624" y="250951"/>
                  </a:lnTo>
                  <a:lnTo>
                    <a:pt x="79248" y="250951"/>
                  </a:lnTo>
                  <a:lnTo>
                    <a:pt x="79248" y="39624"/>
                  </a:lnTo>
                  <a:lnTo>
                    <a:pt x="59436" y="39624"/>
                  </a:lnTo>
                  <a:lnTo>
                    <a:pt x="79248" y="19812"/>
                  </a:lnTo>
                  <a:lnTo>
                    <a:pt x="7379334" y="19812"/>
                  </a:lnTo>
                  <a:lnTo>
                    <a:pt x="7379334" y="0"/>
                  </a:lnTo>
                  <a:close/>
                </a:path>
                <a:path w="7419340" h="1832610">
                  <a:moveTo>
                    <a:pt x="118871" y="231140"/>
                  </a:moveTo>
                  <a:lnTo>
                    <a:pt x="79248" y="231140"/>
                  </a:lnTo>
                  <a:lnTo>
                    <a:pt x="79248" y="250951"/>
                  </a:lnTo>
                  <a:lnTo>
                    <a:pt x="108966" y="250951"/>
                  </a:lnTo>
                  <a:lnTo>
                    <a:pt x="118871" y="231140"/>
                  </a:lnTo>
                  <a:close/>
                </a:path>
                <a:path w="7419340" h="1832610">
                  <a:moveTo>
                    <a:pt x="79248" y="19812"/>
                  </a:moveTo>
                  <a:lnTo>
                    <a:pt x="59436" y="39624"/>
                  </a:lnTo>
                  <a:lnTo>
                    <a:pt x="79248" y="39624"/>
                  </a:lnTo>
                  <a:lnTo>
                    <a:pt x="79248" y="19812"/>
                  </a:lnTo>
                  <a:close/>
                </a:path>
                <a:path w="7419340" h="1832610">
                  <a:moveTo>
                    <a:pt x="7339710" y="19812"/>
                  </a:moveTo>
                  <a:lnTo>
                    <a:pt x="79248" y="19812"/>
                  </a:lnTo>
                  <a:lnTo>
                    <a:pt x="79248" y="39624"/>
                  </a:lnTo>
                  <a:lnTo>
                    <a:pt x="7339710" y="39624"/>
                  </a:lnTo>
                  <a:lnTo>
                    <a:pt x="7339710" y="19812"/>
                  </a:lnTo>
                  <a:close/>
                </a:path>
                <a:path w="7419340" h="1832610">
                  <a:moveTo>
                    <a:pt x="7379334" y="19812"/>
                  </a:moveTo>
                  <a:lnTo>
                    <a:pt x="7339710" y="19812"/>
                  </a:lnTo>
                  <a:lnTo>
                    <a:pt x="7359523" y="39624"/>
                  </a:lnTo>
                  <a:lnTo>
                    <a:pt x="7379334" y="39624"/>
                  </a:lnTo>
                  <a:lnTo>
                    <a:pt x="7379334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398773" y="3684778"/>
            <a:ext cx="1454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mesin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824134" y="3684778"/>
            <a:ext cx="723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arang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969962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Kerja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Keadaan</a:t>
            </a:r>
            <a:r>
              <a:rPr dirty="0" sz="28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akhir </a:t>
            </a:r>
            <a:r>
              <a:rPr dirty="0" sz="2800" spc="-5">
                <a:latin typeface="Calibri"/>
                <a:cs typeface="Calibri"/>
              </a:rPr>
              <a:t>setelah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eksekusi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(C,a,C,a,1)):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0"/>
              <a:t>(A,</a:t>
            </a:r>
            <a:r>
              <a:rPr dirty="0" spc="-50"/>
              <a:t> </a:t>
            </a:r>
            <a:r>
              <a:rPr dirty="0"/>
              <a:t>a,</a:t>
            </a:r>
            <a:r>
              <a:rPr dirty="0" spc="-25"/>
              <a:t> </a:t>
            </a:r>
            <a:r>
              <a:rPr dirty="0" spc="-20"/>
              <a:t>B,</a:t>
            </a:r>
            <a:r>
              <a:rPr dirty="0" spc="-30"/>
              <a:t> </a:t>
            </a:r>
            <a:r>
              <a:rPr dirty="0"/>
              <a:t>c,</a:t>
            </a:r>
            <a:r>
              <a:rPr dirty="0" spc="-45"/>
              <a:t> </a:t>
            </a:r>
            <a:r>
              <a:rPr dirty="0"/>
              <a:t>1)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15731" y="2127580"/>
            <a:ext cx="2763520" cy="30759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67383" y="1395983"/>
          <a:ext cx="366395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3239"/>
                <a:gridCol w="515620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167130" y="1892554"/>
            <a:ext cx="3637279" cy="3097530"/>
            <a:chOff x="1167130" y="1892554"/>
            <a:chExt cx="3637279" cy="3097530"/>
          </a:xfrm>
        </p:grpSpPr>
        <p:sp>
          <p:nvSpPr>
            <p:cNvPr id="8" name="object 8"/>
            <p:cNvSpPr/>
            <p:nvPr/>
          </p:nvSpPr>
          <p:spPr>
            <a:xfrm>
              <a:off x="2837687" y="1898904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5" y="0"/>
                  </a:moveTo>
                  <a:lnTo>
                    <a:pt x="0" y="158496"/>
                  </a:lnTo>
                  <a:lnTo>
                    <a:pt x="79248" y="158496"/>
                  </a:lnTo>
                  <a:lnTo>
                    <a:pt x="79248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2" y="158496"/>
                  </a:lnTo>
                  <a:lnTo>
                    <a:pt x="15849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73480" y="1898904"/>
              <a:ext cx="3624579" cy="3084830"/>
            </a:xfrm>
            <a:custGeom>
              <a:avLst/>
              <a:gdLst/>
              <a:ahLst/>
              <a:cxnLst/>
              <a:rect l="l" t="t" r="r" b="b"/>
              <a:pathLst>
                <a:path w="3624579" h="3084829">
                  <a:moveTo>
                    <a:pt x="1664208" y="158496"/>
                  </a:moveTo>
                  <a:lnTo>
                    <a:pt x="1743456" y="158496"/>
                  </a:lnTo>
                  <a:lnTo>
                    <a:pt x="1743456" y="387096"/>
                  </a:lnTo>
                  <a:lnTo>
                    <a:pt x="1901952" y="387096"/>
                  </a:lnTo>
                  <a:lnTo>
                    <a:pt x="1901952" y="158496"/>
                  </a:lnTo>
                  <a:lnTo>
                    <a:pt x="1981200" y="158496"/>
                  </a:lnTo>
                  <a:lnTo>
                    <a:pt x="1822703" y="0"/>
                  </a:lnTo>
                  <a:lnTo>
                    <a:pt x="1664208" y="158496"/>
                  </a:lnTo>
                  <a:close/>
                </a:path>
                <a:path w="3624579" h="3084829">
                  <a:moveTo>
                    <a:pt x="0" y="3084576"/>
                  </a:moveTo>
                  <a:lnTo>
                    <a:pt x="3624072" y="3084576"/>
                  </a:lnTo>
                  <a:lnTo>
                    <a:pt x="3624072" y="1207008"/>
                  </a:lnTo>
                  <a:lnTo>
                    <a:pt x="0" y="1207008"/>
                  </a:lnTo>
                  <a:lnTo>
                    <a:pt x="0" y="308457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79575" y="3112007"/>
            <a:ext cx="3611879" cy="1819910"/>
          </a:xfrm>
          <a:prstGeom prst="rect">
            <a:avLst/>
          </a:prstGeom>
          <a:solidFill>
            <a:srgbClr val="4471C4"/>
          </a:solidFill>
        </p:spPr>
        <p:txBody>
          <a:bodyPr wrap="square" lIns="0" tIns="48133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79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82624" y="1999488"/>
            <a:ext cx="3398520" cy="3270885"/>
            <a:chOff x="1182624" y="1999488"/>
            <a:chExt cx="3398520" cy="3270885"/>
          </a:xfrm>
        </p:grpSpPr>
        <p:sp>
          <p:nvSpPr>
            <p:cNvPr id="12" name="object 12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82624" y="1999488"/>
              <a:ext cx="1657350" cy="998855"/>
            </a:xfrm>
            <a:custGeom>
              <a:avLst/>
              <a:gdLst/>
              <a:ahLst/>
              <a:cxnLst/>
              <a:rect l="l" t="t" r="r" b="b"/>
              <a:pathLst>
                <a:path w="1657350" h="998855">
                  <a:moveTo>
                    <a:pt x="248412" y="879728"/>
                  </a:moveTo>
                  <a:lnTo>
                    <a:pt x="225301" y="884390"/>
                  </a:lnTo>
                  <a:lnTo>
                    <a:pt x="206406" y="897112"/>
                  </a:lnTo>
                  <a:lnTo>
                    <a:pt x="193655" y="916001"/>
                  </a:lnTo>
                  <a:lnTo>
                    <a:pt x="188975" y="939164"/>
                  </a:lnTo>
                  <a:lnTo>
                    <a:pt x="193655" y="962275"/>
                  </a:lnTo>
                  <a:lnTo>
                    <a:pt x="206406" y="981170"/>
                  </a:lnTo>
                  <a:lnTo>
                    <a:pt x="225301" y="993921"/>
                  </a:lnTo>
                  <a:lnTo>
                    <a:pt x="248412" y="998601"/>
                  </a:lnTo>
                  <a:lnTo>
                    <a:pt x="271522" y="993921"/>
                  </a:lnTo>
                  <a:lnTo>
                    <a:pt x="290417" y="981170"/>
                  </a:lnTo>
                  <a:lnTo>
                    <a:pt x="303168" y="962275"/>
                  </a:lnTo>
                  <a:lnTo>
                    <a:pt x="303836" y="958976"/>
                  </a:lnTo>
                  <a:lnTo>
                    <a:pt x="248412" y="958976"/>
                  </a:lnTo>
                  <a:lnTo>
                    <a:pt x="248412" y="919352"/>
                  </a:lnTo>
                  <a:lnTo>
                    <a:pt x="303845" y="919352"/>
                  </a:lnTo>
                  <a:lnTo>
                    <a:pt x="303168" y="916001"/>
                  </a:lnTo>
                  <a:lnTo>
                    <a:pt x="290417" y="897112"/>
                  </a:lnTo>
                  <a:lnTo>
                    <a:pt x="271522" y="884390"/>
                  </a:lnTo>
                  <a:lnTo>
                    <a:pt x="248412" y="879728"/>
                  </a:lnTo>
                  <a:close/>
                </a:path>
                <a:path w="1657350" h="998855">
                  <a:moveTo>
                    <a:pt x="1538351" y="39624"/>
                  </a:moveTo>
                  <a:lnTo>
                    <a:pt x="0" y="39624"/>
                  </a:lnTo>
                  <a:lnTo>
                    <a:pt x="0" y="958976"/>
                  </a:lnTo>
                  <a:lnTo>
                    <a:pt x="192987" y="958976"/>
                  </a:lnTo>
                  <a:lnTo>
                    <a:pt x="188975" y="939164"/>
                  </a:lnTo>
                  <a:lnTo>
                    <a:pt x="39623" y="939164"/>
                  </a:lnTo>
                  <a:lnTo>
                    <a:pt x="19812" y="919352"/>
                  </a:lnTo>
                  <a:lnTo>
                    <a:pt x="39623" y="919352"/>
                  </a:lnTo>
                  <a:lnTo>
                    <a:pt x="39623" y="79248"/>
                  </a:lnTo>
                  <a:lnTo>
                    <a:pt x="19812" y="79248"/>
                  </a:lnTo>
                  <a:lnTo>
                    <a:pt x="39623" y="59436"/>
                  </a:lnTo>
                  <a:lnTo>
                    <a:pt x="1538351" y="59436"/>
                  </a:lnTo>
                  <a:lnTo>
                    <a:pt x="1538351" y="39624"/>
                  </a:lnTo>
                  <a:close/>
                </a:path>
                <a:path w="1657350" h="998855">
                  <a:moveTo>
                    <a:pt x="303845" y="919352"/>
                  </a:moveTo>
                  <a:lnTo>
                    <a:pt x="248412" y="919352"/>
                  </a:lnTo>
                  <a:lnTo>
                    <a:pt x="248412" y="958976"/>
                  </a:lnTo>
                  <a:lnTo>
                    <a:pt x="303836" y="958976"/>
                  </a:lnTo>
                  <a:lnTo>
                    <a:pt x="307847" y="939164"/>
                  </a:lnTo>
                  <a:lnTo>
                    <a:pt x="303845" y="919352"/>
                  </a:lnTo>
                  <a:close/>
                </a:path>
                <a:path w="1657350" h="998855">
                  <a:moveTo>
                    <a:pt x="39623" y="919352"/>
                  </a:moveTo>
                  <a:lnTo>
                    <a:pt x="19812" y="919352"/>
                  </a:lnTo>
                  <a:lnTo>
                    <a:pt x="39623" y="939164"/>
                  </a:lnTo>
                  <a:lnTo>
                    <a:pt x="39623" y="919352"/>
                  </a:lnTo>
                  <a:close/>
                </a:path>
                <a:path w="1657350" h="998855">
                  <a:moveTo>
                    <a:pt x="192978" y="919352"/>
                  </a:moveTo>
                  <a:lnTo>
                    <a:pt x="39623" y="919352"/>
                  </a:lnTo>
                  <a:lnTo>
                    <a:pt x="39623" y="939164"/>
                  </a:lnTo>
                  <a:lnTo>
                    <a:pt x="188975" y="939164"/>
                  </a:lnTo>
                  <a:lnTo>
                    <a:pt x="192978" y="919352"/>
                  </a:lnTo>
                  <a:close/>
                </a:path>
                <a:path w="1657350" h="998855">
                  <a:moveTo>
                    <a:pt x="1538351" y="0"/>
                  </a:moveTo>
                  <a:lnTo>
                    <a:pt x="1538351" y="118872"/>
                  </a:lnTo>
                  <a:lnTo>
                    <a:pt x="1617599" y="79248"/>
                  </a:lnTo>
                  <a:lnTo>
                    <a:pt x="1558163" y="79248"/>
                  </a:lnTo>
                  <a:lnTo>
                    <a:pt x="1558163" y="39624"/>
                  </a:lnTo>
                  <a:lnTo>
                    <a:pt x="1617599" y="39624"/>
                  </a:lnTo>
                  <a:lnTo>
                    <a:pt x="1538351" y="0"/>
                  </a:lnTo>
                  <a:close/>
                </a:path>
                <a:path w="1657350" h="998855">
                  <a:moveTo>
                    <a:pt x="39623" y="59436"/>
                  </a:moveTo>
                  <a:lnTo>
                    <a:pt x="19812" y="79248"/>
                  </a:lnTo>
                  <a:lnTo>
                    <a:pt x="39623" y="79248"/>
                  </a:lnTo>
                  <a:lnTo>
                    <a:pt x="39623" y="59436"/>
                  </a:lnTo>
                  <a:close/>
                </a:path>
                <a:path w="1657350" h="998855">
                  <a:moveTo>
                    <a:pt x="1538351" y="59436"/>
                  </a:moveTo>
                  <a:lnTo>
                    <a:pt x="39623" y="59436"/>
                  </a:lnTo>
                  <a:lnTo>
                    <a:pt x="39623" y="79248"/>
                  </a:lnTo>
                  <a:lnTo>
                    <a:pt x="1538351" y="79248"/>
                  </a:lnTo>
                  <a:lnTo>
                    <a:pt x="1538351" y="59436"/>
                  </a:lnTo>
                  <a:close/>
                </a:path>
                <a:path w="1657350" h="998855">
                  <a:moveTo>
                    <a:pt x="1617599" y="39624"/>
                  </a:moveTo>
                  <a:lnTo>
                    <a:pt x="1558163" y="39624"/>
                  </a:lnTo>
                  <a:lnTo>
                    <a:pt x="1558163" y="79248"/>
                  </a:lnTo>
                  <a:lnTo>
                    <a:pt x="1617599" y="79248"/>
                  </a:lnTo>
                  <a:lnTo>
                    <a:pt x="1657223" y="59436"/>
                  </a:lnTo>
                  <a:lnTo>
                    <a:pt x="1617599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12919" y="493166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213103"/>
            <a:ext cx="4224655" cy="4559935"/>
          </a:xfrm>
          <a:custGeom>
            <a:avLst/>
            <a:gdLst/>
            <a:ahLst/>
            <a:cxnLst/>
            <a:rect l="l" t="t" r="r" b="b"/>
            <a:pathLst>
              <a:path w="4224655" h="4559935">
                <a:moveTo>
                  <a:pt x="4224528" y="0"/>
                </a:moveTo>
                <a:lnTo>
                  <a:pt x="0" y="0"/>
                </a:lnTo>
                <a:lnTo>
                  <a:pt x="0" y="4559808"/>
                </a:lnTo>
                <a:lnTo>
                  <a:pt x="4224528" y="4559808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95504"/>
            <a:ext cx="854456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Selanjutnya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cari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instruksi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statenya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inputnya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9474" y="1581403"/>
            <a:ext cx="3234690" cy="2907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710"/>
              </a:lnSpc>
              <a:tabLst>
                <a:tab pos="522605" algn="l"/>
                <a:tab pos="1039494" algn="l"/>
                <a:tab pos="1556385" algn="l"/>
                <a:tab pos="2091055" algn="l"/>
                <a:tab pos="2602230" algn="l"/>
                <a:tab pos="3137535" algn="l"/>
              </a:tabLs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	c	</a:t>
            </a:r>
            <a:r>
              <a:rPr dirty="0" sz="1800">
                <a:latin typeface="Calibri"/>
                <a:cs typeface="Calibri"/>
              </a:rPr>
              <a:t>a	b	c	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algn="ctr" marR="12700">
              <a:lnSpc>
                <a:spcPct val="100000"/>
              </a:lnSpc>
              <a:spcBef>
                <a:spcPts val="125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62571" y="117347"/>
            <a:ext cx="304800" cy="515620"/>
          </a:xfrm>
          <a:custGeom>
            <a:avLst/>
            <a:gdLst/>
            <a:ahLst/>
            <a:cxnLst/>
            <a:rect l="l" t="t" r="r" b="b"/>
            <a:pathLst>
              <a:path w="304800" h="515620">
                <a:moveTo>
                  <a:pt x="0" y="257555"/>
                </a:moveTo>
                <a:lnTo>
                  <a:pt x="4023" y="198502"/>
                </a:lnTo>
                <a:lnTo>
                  <a:pt x="15484" y="144291"/>
                </a:lnTo>
                <a:lnTo>
                  <a:pt x="33470" y="96469"/>
                </a:lnTo>
                <a:lnTo>
                  <a:pt x="57067" y="56583"/>
                </a:lnTo>
                <a:lnTo>
                  <a:pt x="85363" y="26179"/>
                </a:lnTo>
                <a:lnTo>
                  <a:pt x="152400" y="0"/>
                </a:lnTo>
                <a:lnTo>
                  <a:pt x="187354" y="6802"/>
                </a:lnTo>
                <a:lnTo>
                  <a:pt x="247732" y="56583"/>
                </a:lnTo>
                <a:lnTo>
                  <a:pt x="271329" y="96469"/>
                </a:lnTo>
                <a:lnTo>
                  <a:pt x="289315" y="144291"/>
                </a:lnTo>
                <a:lnTo>
                  <a:pt x="300776" y="198502"/>
                </a:lnTo>
                <a:lnTo>
                  <a:pt x="304800" y="257555"/>
                </a:lnTo>
                <a:lnTo>
                  <a:pt x="300776" y="316609"/>
                </a:lnTo>
                <a:lnTo>
                  <a:pt x="289315" y="370820"/>
                </a:lnTo>
                <a:lnTo>
                  <a:pt x="271329" y="418642"/>
                </a:lnTo>
                <a:lnTo>
                  <a:pt x="247732" y="458528"/>
                </a:lnTo>
                <a:lnTo>
                  <a:pt x="219436" y="488932"/>
                </a:lnTo>
                <a:lnTo>
                  <a:pt x="152400" y="515112"/>
                </a:lnTo>
                <a:lnTo>
                  <a:pt x="117445" y="508309"/>
                </a:lnTo>
                <a:lnTo>
                  <a:pt x="57067" y="458528"/>
                </a:lnTo>
                <a:lnTo>
                  <a:pt x="33470" y="418642"/>
                </a:lnTo>
                <a:lnTo>
                  <a:pt x="15484" y="370820"/>
                </a:lnTo>
                <a:lnTo>
                  <a:pt x="4023" y="316609"/>
                </a:lnTo>
                <a:lnTo>
                  <a:pt x="0" y="257555"/>
                </a:lnTo>
                <a:close/>
              </a:path>
            </a:pathLst>
          </a:custGeom>
          <a:ln w="274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02852" y="123444"/>
            <a:ext cx="304800" cy="542925"/>
          </a:xfrm>
          <a:custGeom>
            <a:avLst/>
            <a:gdLst/>
            <a:ahLst/>
            <a:cxnLst/>
            <a:rect l="l" t="t" r="r" b="b"/>
            <a:pathLst>
              <a:path w="304800" h="542925">
                <a:moveTo>
                  <a:pt x="0" y="271271"/>
                </a:moveTo>
                <a:lnTo>
                  <a:pt x="4023" y="209059"/>
                </a:lnTo>
                <a:lnTo>
                  <a:pt x="15484" y="151955"/>
                </a:lnTo>
                <a:lnTo>
                  <a:pt x="33470" y="101588"/>
                </a:lnTo>
                <a:lnTo>
                  <a:pt x="57067" y="59582"/>
                </a:lnTo>
                <a:lnTo>
                  <a:pt x="85363" y="27565"/>
                </a:lnTo>
                <a:lnTo>
                  <a:pt x="152400" y="0"/>
                </a:lnTo>
                <a:lnTo>
                  <a:pt x="187354" y="7162"/>
                </a:lnTo>
                <a:lnTo>
                  <a:pt x="247732" y="59582"/>
                </a:lnTo>
                <a:lnTo>
                  <a:pt x="271329" y="101588"/>
                </a:lnTo>
                <a:lnTo>
                  <a:pt x="289315" y="151955"/>
                </a:lnTo>
                <a:lnTo>
                  <a:pt x="300776" y="209059"/>
                </a:lnTo>
                <a:lnTo>
                  <a:pt x="304800" y="271271"/>
                </a:lnTo>
                <a:lnTo>
                  <a:pt x="300776" y="333484"/>
                </a:lnTo>
                <a:lnTo>
                  <a:pt x="289315" y="390588"/>
                </a:lnTo>
                <a:lnTo>
                  <a:pt x="271329" y="440955"/>
                </a:lnTo>
                <a:lnTo>
                  <a:pt x="247732" y="482961"/>
                </a:lnTo>
                <a:lnTo>
                  <a:pt x="219436" y="514978"/>
                </a:lnTo>
                <a:lnTo>
                  <a:pt x="152400" y="542543"/>
                </a:lnTo>
                <a:lnTo>
                  <a:pt x="117445" y="535381"/>
                </a:lnTo>
                <a:lnTo>
                  <a:pt x="57067" y="482961"/>
                </a:lnTo>
                <a:lnTo>
                  <a:pt x="33470" y="440955"/>
                </a:lnTo>
                <a:lnTo>
                  <a:pt x="15484" y="390588"/>
                </a:lnTo>
                <a:lnTo>
                  <a:pt x="4023" y="333484"/>
                </a:lnTo>
                <a:lnTo>
                  <a:pt x="0" y="271271"/>
                </a:lnTo>
                <a:close/>
              </a:path>
            </a:pathLst>
          </a:custGeom>
          <a:ln w="27431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67383" y="1395983"/>
          <a:ext cx="261874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16890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788664" y="1402080"/>
            <a:ext cx="506095" cy="469900"/>
          </a:xfrm>
          <a:custGeom>
            <a:avLst/>
            <a:gdLst/>
            <a:ahLst/>
            <a:cxnLst/>
            <a:rect l="l" t="t" r="r" b="b"/>
            <a:pathLst>
              <a:path w="506095" h="469900">
                <a:moveTo>
                  <a:pt x="0" y="469391"/>
                </a:moveTo>
                <a:lnTo>
                  <a:pt x="505967" y="469391"/>
                </a:lnTo>
                <a:lnTo>
                  <a:pt x="505967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69258" y="1472946"/>
            <a:ext cx="146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12920" y="1402080"/>
            <a:ext cx="506095" cy="469900"/>
          </a:xfrm>
          <a:custGeom>
            <a:avLst/>
            <a:gdLst/>
            <a:ahLst/>
            <a:cxnLst/>
            <a:rect l="l" t="t" r="r" b="b"/>
            <a:pathLst>
              <a:path w="506095" h="469900">
                <a:moveTo>
                  <a:pt x="0" y="469391"/>
                </a:moveTo>
                <a:lnTo>
                  <a:pt x="505968" y="469391"/>
                </a:lnTo>
                <a:lnTo>
                  <a:pt x="505968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1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504435" y="1472946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67130" y="1892554"/>
            <a:ext cx="3637279" cy="3097530"/>
            <a:chOff x="1167130" y="1892554"/>
            <a:chExt cx="3637279" cy="3097530"/>
          </a:xfrm>
        </p:grpSpPr>
        <p:sp>
          <p:nvSpPr>
            <p:cNvPr id="15" name="object 15"/>
            <p:cNvSpPr/>
            <p:nvPr/>
          </p:nvSpPr>
          <p:spPr>
            <a:xfrm>
              <a:off x="2837687" y="1898904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5" y="0"/>
                  </a:moveTo>
                  <a:lnTo>
                    <a:pt x="0" y="158496"/>
                  </a:lnTo>
                  <a:lnTo>
                    <a:pt x="79248" y="158496"/>
                  </a:lnTo>
                  <a:lnTo>
                    <a:pt x="79248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2" y="158496"/>
                  </a:lnTo>
                  <a:lnTo>
                    <a:pt x="15849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37687" y="1898904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0" y="158496"/>
                  </a:moveTo>
                  <a:lnTo>
                    <a:pt x="79248" y="158496"/>
                  </a:lnTo>
                  <a:lnTo>
                    <a:pt x="79248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2" y="158496"/>
                  </a:lnTo>
                  <a:lnTo>
                    <a:pt x="158495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79575" y="3580333"/>
            <a:ext cx="3611879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12920" y="4931664"/>
            <a:ext cx="268605" cy="338455"/>
          </a:xfrm>
          <a:custGeom>
            <a:avLst/>
            <a:gdLst/>
            <a:ahLst/>
            <a:cxnLst/>
            <a:rect l="l" t="t" r="r" b="b"/>
            <a:pathLst>
              <a:path w="268604" h="338454">
                <a:moveTo>
                  <a:pt x="268224" y="0"/>
                </a:moveTo>
                <a:lnTo>
                  <a:pt x="0" y="0"/>
                </a:lnTo>
                <a:lnTo>
                  <a:pt x="0" y="338328"/>
                </a:lnTo>
                <a:lnTo>
                  <a:pt x="268224" y="338328"/>
                </a:lnTo>
                <a:lnTo>
                  <a:pt x="26822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1182624" y="577595"/>
            <a:ext cx="8131175" cy="3854450"/>
            <a:chOff x="1182624" y="577595"/>
            <a:chExt cx="8131175" cy="3854450"/>
          </a:xfrm>
        </p:grpSpPr>
        <p:sp>
          <p:nvSpPr>
            <p:cNvPr id="22" name="object 22"/>
            <p:cNvSpPr/>
            <p:nvPr/>
          </p:nvSpPr>
          <p:spPr>
            <a:xfrm>
              <a:off x="2790444" y="1406651"/>
              <a:ext cx="436245" cy="515620"/>
            </a:xfrm>
            <a:custGeom>
              <a:avLst/>
              <a:gdLst/>
              <a:ahLst/>
              <a:cxnLst/>
              <a:rect l="l" t="t" r="r" b="b"/>
              <a:pathLst>
                <a:path w="436244" h="515619">
                  <a:moveTo>
                    <a:pt x="0" y="257556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1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7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3" y="257556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1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4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6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947416" y="577595"/>
              <a:ext cx="6365875" cy="829944"/>
            </a:xfrm>
            <a:custGeom>
              <a:avLst/>
              <a:gdLst/>
              <a:ahLst/>
              <a:cxnLst/>
              <a:rect l="l" t="t" r="r" b="b"/>
              <a:pathLst>
                <a:path w="6365875" h="829944">
                  <a:moveTo>
                    <a:pt x="39623" y="710818"/>
                  </a:moveTo>
                  <a:lnTo>
                    <a:pt x="0" y="710818"/>
                  </a:lnTo>
                  <a:lnTo>
                    <a:pt x="59435" y="829690"/>
                  </a:lnTo>
                  <a:lnTo>
                    <a:pt x="108965" y="730630"/>
                  </a:lnTo>
                  <a:lnTo>
                    <a:pt x="39623" y="730630"/>
                  </a:lnTo>
                  <a:lnTo>
                    <a:pt x="39623" y="710818"/>
                  </a:lnTo>
                  <a:close/>
                </a:path>
                <a:path w="6365875" h="829944">
                  <a:moveTo>
                    <a:pt x="6286627" y="394969"/>
                  </a:moveTo>
                  <a:lnTo>
                    <a:pt x="39623" y="394969"/>
                  </a:lnTo>
                  <a:lnTo>
                    <a:pt x="39623" y="730630"/>
                  </a:lnTo>
                  <a:lnTo>
                    <a:pt x="79247" y="730630"/>
                  </a:lnTo>
                  <a:lnTo>
                    <a:pt x="79247" y="434593"/>
                  </a:lnTo>
                  <a:lnTo>
                    <a:pt x="59435" y="434593"/>
                  </a:lnTo>
                  <a:lnTo>
                    <a:pt x="79247" y="414781"/>
                  </a:lnTo>
                  <a:lnTo>
                    <a:pt x="6286627" y="414781"/>
                  </a:lnTo>
                  <a:lnTo>
                    <a:pt x="6286627" y="394969"/>
                  </a:lnTo>
                  <a:close/>
                </a:path>
                <a:path w="6365875" h="829944">
                  <a:moveTo>
                    <a:pt x="118871" y="710818"/>
                  </a:moveTo>
                  <a:lnTo>
                    <a:pt x="79247" y="710818"/>
                  </a:lnTo>
                  <a:lnTo>
                    <a:pt x="79247" y="730630"/>
                  </a:lnTo>
                  <a:lnTo>
                    <a:pt x="108965" y="730630"/>
                  </a:lnTo>
                  <a:lnTo>
                    <a:pt x="118871" y="710818"/>
                  </a:lnTo>
                  <a:close/>
                </a:path>
                <a:path w="6365875" h="829944">
                  <a:moveTo>
                    <a:pt x="79247" y="414781"/>
                  </a:moveTo>
                  <a:lnTo>
                    <a:pt x="59435" y="434593"/>
                  </a:lnTo>
                  <a:lnTo>
                    <a:pt x="79247" y="434593"/>
                  </a:lnTo>
                  <a:lnTo>
                    <a:pt x="79247" y="414781"/>
                  </a:lnTo>
                  <a:close/>
                </a:path>
                <a:path w="6365875" h="829944">
                  <a:moveTo>
                    <a:pt x="6326251" y="394969"/>
                  </a:moveTo>
                  <a:lnTo>
                    <a:pt x="6306438" y="394969"/>
                  </a:lnTo>
                  <a:lnTo>
                    <a:pt x="6286627" y="414781"/>
                  </a:lnTo>
                  <a:lnTo>
                    <a:pt x="79247" y="414781"/>
                  </a:lnTo>
                  <a:lnTo>
                    <a:pt x="79247" y="434593"/>
                  </a:lnTo>
                  <a:lnTo>
                    <a:pt x="6326251" y="434593"/>
                  </a:lnTo>
                  <a:lnTo>
                    <a:pt x="6326251" y="394969"/>
                  </a:lnTo>
                  <a:close/>
                </a:path>
                <a:path w="6365875" h="829944">
                  <a:moveTo>
                    <a:pt x="6326251" y="99059"/>
                  </a:moveTo>
                  <a:lnTo>
                    <a:pt x="6286627" y="99059"/>
                  </a:lnTo>
                  <a:lnTo>
                    <a:pt x="6286627" y="414781"/>
                  </a:lnTo>
                  <a:lnTo>
                    <a:pt x="6306438" y="394969"/>
                  </a:lnTo>
                  <a:lnTo>
                    <a:pt x="6326251" y="394969"/>
                  </a:lnTo>
                  <a:lnTo>
                    <a:pt x="6326251" y="99059"/>
                  </a:lnTo>
                  <a:close/>
                </a:path>
                <a:path w="6365875" h="829944">
                  <a:moveTo>
                    <a:pt x="6306438" y="0"/>
                  </a:moveTo>
                  <a:lnTo>
                    <a:pt x="6247003" y="118871"/>
                  </a:lnTo>
                  <a:lnTo>
                    <a:pt x="6286627" y="118871"/>
                  </a:lnTo>
                  <a:lnTo>
                    <a:pt x="6286627" y="99059"/>
                  </a:lnTo>
                  <a:lnTo>
                    <a:pt x="6355969" y="99059"/>
                  </a:lnTo>
                  <a:lnTo>
                    <a:pt x="6306438" y="0"/>
                  </a:lnTo>
                  <a:close/>
                </a:path>
                <a:path w="6365875" h="829944">
                  <a:moveTo>
                    <a:pt x="6355969" y="99059"/>
                  </a:moveTo>
                  <a:lnTo>
                    <a:pt x="6326251" y="99059"/>
                  </a:lnTo>
                  <a:lnTo>
                    <a:pt x="6326251" y="118871"/>
                  </a:lnTo>
                  <a:lnTo>
                    <a:pt x="6365875" y="118871"/>
                  </a:lnTo>
                  <a:lnTo>
                    <a:pt x="6355969" y="99059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766060" y="3732275"/>
              <a:ext cx="524510" cy="685800"/>
            </a:xfrm>
            <a:custGeom>
              <a:avLst/>
              <a:gdLst/>
              <a:ahLst/>
              <a:cxnLst/>
              <a:rect l="l" t="t" r="r" b="b"/>
              <a:pathLst>
                <a:path w="524510" h="685800">
                  <a:moveTo>
                    <a:pt x="0" y="342900"/>
                  </a:moveTo>
                  <a:lnTo>
                    <a:pt x="3430" y="287285"/>
                  </a:lnTo>
                  <a:lnTo>
                    <a:pt x="13362" y="234525"/>
                  </a:lnTo>
                  <a:lnTo>
                    <a:pt x="29256" y="185327"/>
                  </a:lnTo>
                  <a:lnTo>
                    <a:pt x="50572" y="140396"/>
                  </a:lnTo>
                  <a:lnTo>
                    <a:pt x="76771" y="100441"/>
                  </a:lnTo>
                  <a:lnTo>
                    <a:pt x="107313" y="66165"/>
                  </a:lnTo>
                  <a:lnTo>
                    <a:pt x="141660" y="38277"/>
                  </a:lnTo>
                  <a:lnTo>
                    <a:pt x="179271" y="17483"/>
                  </a:lnTo>
                  <a:lnTo>
                    <a:pt x="219606" y="4488"/>
                  </a:lnTo>
                  <a:lnTo>
                    <a:pt x="262127" y="0"/>
                  </a:lnTo>
                  <a:lnTo>
                    <a:pt x="304649" y="4488"/>
                  </a:lnTo>
                  <a:lnTo>
                    <a:pt x="344984" y="17483"/>
                  </a:lnTo>
                  <a:lnTo>
                    <a:pt x="382595" y="38277"/>
                  </a:lnTo>
                  <a:lnTo>
                    <a:pt x="416942" y="66165"/>
                  </a:lnTo>
                  <a:lnTo>
                    <a:pt x="447484" y="100441"/>
                  </a:lnTo>
                  <a:lnTo>
                    <a:pt x="473683" y="140396"/>
                  </a:lnTo>
                  <a:lnTo>
                    <a:pt x="494999" y="185327"/>
                  </a:lnTo>
                  <a:lnTo>
                    <a:pt x="510893" y="234525"/>
                  </a:lnTo>
                  <a:lnTo>
                    <a:pt x="520825" y="287285"/>
                  </a:lnTo>
                  <a:lnTo>
                    <a:pt x="524255" y="342900"/>
                  </a:lnTo>
                  <a:lnTo>
                    <a:pt x="520825" y="398514"/>
                  </a:lnTo>
                  <a:lnTo>
                    <a:pt x="510893" y="451274"/>
                  </a:lnTo>
                  <a:lnTo>
                    <a:pt x="494999" y="500472"/>
                  </a:lnTo>
                  <a:lnTo>
                    <a:pt x="473683" y="545403"/>
                  </a:lnTo>
                  <a:lnTo>
                    <a:pt x="447484" y="585358"/>
                  </a:lnTo>
                  <a:lnTo>
                    <a:pt x="416942" y="619634"/>
                  </a:lnTo>
                  <a:lnTo>
                    <a:pt x="382595" y="647522"/>
                  </a:lnTo>
                  <a:lnTo>
                    <a:pt x="344984" y="668316"/>
                  </a:lnTo>
                  <a:lnTo>
                    <a:pt x="304649" y="681311"/>
                  </a:lnTo>
                  <a:lnTo>
                    <a:pt x="262127" y="685800"/>
                  </a:lnTo>
                  <a:lnTo>
                    <a:pt x="219606" y="681311"/>
                  </a:lnTo>
                  <a:lnTo>
                    <a:pt x="179271" y="668316"/>
                  </a:lnTo>
                  <a:lnTo>
                    <a:pt x="141660" y="647522"/>
                  </a:lnTo>
                  <a:lnTo>
                    <a:pt x="107313" y="619634"/>
                  </a:lnTo>
                  <a:lnTo>
                    <a:pt x="76771" y="585358"/>
                  </a:lnTo>
                  <a:lnTo>
                    <a:pt x="50572" y="545403"/>
                  </a:lnTo>
                  <a:lnTo>
                    <a:pt x="29256" y="500472"/>
                  </a:lnTo>
                  <a:lnTo>
                    <a:pt x="13362" y="451274"/>
                  </a:lnTo>
                  <a:lnTo>
                    <a:pt x="3430" y="398514"/>
                  </a:lnTo>
                  <a:lnTo>
                    <a:pt x="0" y="342900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290316" y="632459"/>
              <a:ext cx="3786504" cy="3503295"/>
            </a:xfrm>
            <a:custGeom>
              <a:avLst/>
              <a:gdLst/>
              <a:ahLst/>
              <a:cxnLst/>
              <a:rect l="l" t="t" r="r" b="b"/>
              <a:pathLst>
                <a:path w="3786504" h="3503295">
                  <a:moveTo>
                    <a:pt x="118872" y="3383915"/>
                  </a:moveTo>
                  <a:lnTo>
                    <a:pt x="0" y="3443351"/>
                  </a:lnTo>
                  <a:lnTo>
                    <a:pt x="118872" y="3502787"/>
                  </a:lnTo>
                  <a:lnTo>
                    <a:pt x="118872" y="3463163"/>
                  </a:lnTo>
                  <a:lnTo>
                    <a:pt x="99060" y="3463163"/>
                  </a:lnTo>
                  <a:lnTo>
                    <a:pt x="99060" y="3423539"/>
                  </a:lnTo>
                  <a:lnTo>
                    <a:pt x="118872" y="3423539"/>
                  </a:lnTo>
                  <a:lnTo>
                    <a:pt x="118872" y="3383915"/>
                  </a:lnTo>
                  <a:close/>
                </a:path>
                <a:path w="3786504" h="3503295">
                  <a:moveTo>
                    <a:pt x="118872" y="3423539"/>
                  </a:moveTo>
                  <a:lnTo>
                    <a:pt x="99060" y="3423539"/>
                  </a:lnTo>
                  <a:lnTo>
                    <a:pt x="99060" y="3463163"/>
                  </a:lnTo>
                  <a:lnTo>
                    <a:pt x="118872" y="3463163"/>
                  </a:lnTo>
                  <a:lnTo>
                    <a:pt x="118872" y="3423539"/>
                  </a:lnTo>
                  <a:close/>
                </a:path>
                <a:path w="3786504" h="3503295">
                  <a:moveTo>
                    <a:pt x="3706876" y="3423539"/>
                  </a:moveTo>
                  <a:lnTo>
                    <a:pt x="118872" y="3423539"/>
                  </a:lnTo>
                  <a:lnTo>
                    <a:pt x="118872" y="3463163"/>
                  </a:lnTo>
                  <a:lnTo>
                    <a:pt x="3746500" y="3463163"/>
                  </a:lnTo>
                  <a:lnTo>
                    <a:pt x="3746500" y="3443351"/>
                  </a:lnTo>
                  <a:lnTo>
                    <a:pt x="3706876" y="3443351"/>
                  </a:lnTo>
                  <a:lnTo>
                    <a:pt x="3706876" y="3423539"/>
                  </a:lnTo>
                  <a:close/>
                </a:path>
                <a:path w="3786504" h="3503295">
                  <a:moveTo>
                    <a:pt x="3746500" y="99060"/>
                  </a:moveTo>
                  <a:lnTo>
                    <a:pt x="3706876" y="99060"/>
                  </a:lnTo>
                  <a:lnTo>
                    <a:pt x="3706876" y="3443351"/>
                  </a:lnTo>
                  <a:lnTo>
                    <a:pt x="3726688" y="3423539"/>
                  </a:lnTo>
                  <a:lnTo>
                    <a:pt x="3746500" y="3423539"/>
                  </a:lnTo>
                  <a:lnTo>
                    <a:pt x="3746500" y="99060"/>
                  </a:lnTo>
                  <a:close/>
                </a:path>
                <a:path w="3786504" h="3503295">
                  <a:moveTo>
                    <a:pt x="3746500" y="3423539"/>
                  </a:moveTo>
                  <a:lnTo>
                    <a:pt x="3726688" y="3423539"/>
                  </a:lnTo>
                  <a:lnTo>
                    <a:pt x="3706876" y="3443351"/>
                  </a:lnTo>
                  <a:lnTo>
                    <a:pt x="3746500" y="3443351"/>
                  </a:lnTo>
                  <a:lnTo>
                    <a:pt x="3746500" y="3423539"/>
                  </a:lnTo>
                  <a:close/>
                </a:path>
                <a:path w="3786504" h="3503295">
                  <a:moveTo>
                    <a:pt x="3726688" y="0"/>
                  </a:moveTo>
                  <a:lnTo>
                    <a:pt x="3667252" y="118872"/>
                  </a:lnTo>
                  <a:lnTo>
                    <a:pt x="3706876" y="118872"/>
                  </a:lnTo>
                  <a:lnTo>
                    <a:pt x="3706876" y="99060"/>
                  </a:lnTo>
                  <a:lnTo>
                    <a:pt x="3776218" y="99060"/>
                  </a:lnTo>
                  <a:lnTo>
                    <a:pt x="3726688" y="0"/>
                  </a:lnTo>
                  <a:close/>
                </a:path>
                <a:path w="3786504" h="3503295">
                  <a:moveTo>
                    <a:pt x="3776218" y="99060"/>
                  </a:moveTo>
                  <a:lnTo>
                    <a:pt x="3746500" y="99060"/>
                  </a:lnTo>
                  <a:lnTo>
                    <a:pt x="3746500" y="118872"/>
                  </a:lnTo>
                  <a:lnTo>
                    <a:pt x="3786124" y="118872"/>
                  </a:lnTo>
                  <a:lnTo>
                    <a:pt x="3776218" y="990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82624" y="1999487"/>
              <a:ext cx="1657350" cy="998855"/>
            </a:xfrm>
            <a:custGeom>
              <a:avLst/>
              <a:gdLst/>
              <a:ahLst/>
              <a:cxnLst/>
              <a:rect l="l" t="t" r="r" b="b"/>
              <a:pathLst>
                <a:path w="1657350" h="998855">
                  <a:moveTo>
                    <a:pt x="248412" y="879728"/>
                  </a:moveTo>
                  <a:lnTo>
                    <a:pt x="225301" y="884390"/>
                  </a:lnTo>
                  <a:lnTo>
                    <a:pt x="206406" y="897112"/>
                  </a:lnTo>
                  <a:lnTo>
                    <a:pt x="193655" y="916001"/>
                  </a:lnTo>
                  <a:lnTo>
                    <a:pt x="188975" y="939164"/>
                  </a:lnTo>
                  <a:lnTo>
                    <a:pt x="193655" y="962275"/>
                  </a:lnTo>
                  <a:lnTo>
                    <a:pt x="206406" y="981170"/>
                  </a:lnTo>
                  <a:lnTo>
                    <a:pt x="225301" y="993921"/>
                  </a:lnTo>
                  <a:lnTo>
                    <a:pt x="248412" y="998601"/>
                  </a:lnTo>
                  <a:lnTo>
                    <a:pt x="271522" y="993921"/>
                  </a:lnTo>
                  <a:lnTo>
                    <a:pt x="290417" y="981170"/>
                  </a:lnTo>
                  <a:lnTo>
                    <a:pt x="303168" y="962275"/>
                  </a:lnTo>
                  <a:lnTo>
                    <a:pt x="303836" y="958976"/>
                  </a:lnTo>
                  <a:lnTo>
                    <a:pt x="248412" y="958976"/>
                  </a:lnTo>
                  <a:lnTo>
                    <a:pt x="248412" y="919352"/>
                  </a:lnTo>
                  <a:lnTo>
                    <a:pt x="303845" y="919352"/>
                  </a:lnTo>
                  <a:lnTo>
                    <a:pt x="303168" y="916001"/>
                  </a:lnTo>
                  <a:lnTo>
                    <a:pt x="290417" y="897112"/>
                  </a:lnTo>
                  <a:lnTo>
                    <a:pt x="271522" y="884390"/>
                  </a:lnTo>
                  <a:lnTo>
                    <a:pt x="248412" y="879728"/>
                  </a:lnTo>
                  <a:close/>
                </a:path>
                <a:path w="1657350" h="998855">
                  <a:moveTo>
                    <a:pt x="1538351" y="39624"/>
                  </a:moveTo>
                  <a:lnTo>
                    <a:pt x="0" y="39624"/>
                  </a:lnTo>
                  <a:lnTo>
                    <a:pt x="0" y="958976"/>
                  </a:lnTo>
                  <a:lnTo>
                    <a:pt x="192987" y="958976"/>
                  </a:lnTo>
                  <a:lnTo>
                    <a:pt x="188975" y="939164"/>
                  </a:lnTo>
                  <a:lnTo>
                    <a:pt x="39623" y="939164"/>
                  </a:lnTo>
                  <a:lnTo>
                    <a:pt x="19812" y="919352"/>
                  </a:lnTo>
                  <a:lnTo>
                    <a:pt x="39623" y="919352"/>
                  </a:lnTo>
                  <a:lnTo>
                    <a:pt x="39623" y="79248"/>
                  </a:lnTo>
                  <a:lnTo>
                    <a:pt x="19812" y="79248"/>
                  </a:lnTo>
                  <a:lnTo>
                    <a:pt x="39623" y="59436"/>
                  </a:lnTo>
                  <a:lnTo>
                    <a:pt x="1538351" y="59436"/>
                  </a:lnTo>
                  <a:lnTo>
                    <a:pt x="1538351" y="39624"/>
                  </a:lnTo>
                  <a:close/>
                </a:path>
                <a:path w="1657350" h="998855">
                  <a:moveTo>
                    <a:pt x="303845" y="919352"/>
                  </a:moveTo>
                  <a:lnTo>
                    <a:pt x="248412" y="919352"/>
                  </a:lnTo>
                  <a:lnTo>
                    <a:pt x="248412" y="958976"/>
                  </a:lnTo>
                  <a:lnTo>
                    <a:pt x="303836" y="958976"/>
                  </a:lnTo>
                  <a:lnTo>
                    <a:pt x="307847" y="939164"/>
                  </a:lnTo>
                  <a:lnTo>
                    <a:pt x="303845" y="919352"/>
                  </a:lnTo>
                  <a:close/>
                </a:path>
                <a:path w="1657350" h="998855">
                  <a:moveTo>
                    <a:pt x="39623" y="919352"/>
                  </a:moveTo>
                  <a:lnTo>
                    <a:pt x="19812" y="919352"/>
                  </a:lnTo>
                  <a:lnTo>
                    <a:pt x="39623" y="939164"/>
                  </a:lnTo>
                  <a:lnTo>
                    <a:pt x="39623" y="919352"/>
                  </a:lnTo>
                  <a:close/>
                </a:path>
                <a:path w="1657350" h="998855">
                  <a:moveTo>
                    <a:pt x="192978" y="919352"/>
                  </a:moveTo>
                  <a:lnTo>
                    <a:pt x="39623" y="919352"/>
                  </a:lnTo>
                  <a:lnTo>
                    <a:pt x="39623" y="939164"/>
                  </a:lnTo>
                  <a:lnTo>
                    <a:pt x="188975" y="939164"/>
                  </a:lnTo>
                  <a:lnTo>
                    <a:pt x="192978" y="919352"/>
                  </a:lnTo>
                  <a:close/>
                </a:path>
                <a:path w="1657350" h="998855">
                  <a:moveTo>
                    <a:pt x="1538351" y="0"/>
                  </a:moveTo>
                  <a:lnTo>
                    <a:pt x="1538351" y="118872"/>
                  </a:lnTo>
                  <a:lnTo>
                    <a:pt x="1617599" y="79248"/>
                  </a:lnTo>
                  <a:lnTo>
                    <a:pt x="1558163" y="79248"/>
                  </a:lnTo>
                  <a:lnTo>
                    <a:pt x="1558163" y="39624"/>
                  </a:lnTo>
                  <a:lnTo>
                    <a:pt x="1617599" y="39624"/>
                  </a:lnTo>
                  <a:lnTo>
                    <a:pt x="1538351" y="0"/>
                  </a:lnTo>
                  <a:close/>
                </a:path>
                <a:path w="1657350" h="998855">
                  <a:moveTo>
                    <a:pt x="39623" y="59436"/>
                  </a:moveTo>
                  <a:lnTo>
                    <a:pt x="19812" y="79248"/>
                  </a:lnTo>
                  <a:lnTo>
                    <a:pt x="39623" y="79248"/>
                  </a:lnTo>
                  <a:lnTo>
                    <a:pt x="39623" y="59436"/>
                  </a:lnTo>
                  <a:close/>
                </a:path>
                <a:path w="1657350" h="998855">
                  <a:moveTo>
                    <a:pt x="1538351" y="59436"/>
                  </a:moveTo>
                  <a:lnTo>
                    <a:pt x="39623" y="59436"/>
                  </a:lnTo>
                  <a:lnTo>
                    <a:pt x="39623" y="79248"/>
                  </a:lnTo>
                  <a:lnTo>
                    <a:pt x="1538351" y="79248"/>
                  </a:lnTo>
                  <a:lnTo>
                    <a:pt x="1538351" y="59436"/>
                  </a:lnTo>
                  <a:close/>
                </a:path>
                <a:path w="1657350" h="998855">
                  <a:moveTo>
                    <a:pt x="1617599" y="39624"/>
                  </a:moveTo>
                  <a:lnTo>
                    <a:pt x="1558163" y="39624"/>
                  </a:lnTo>
                  <a:lnTo>
                    <a:pt x="1558163" y="79248"/>
                  </a:lnTo>
                  <a:lnTo>
                    <a:pt x="1617599" y="79248"/>
                  </a:lnTo>
                  <a:lnTo>
                    <a:pt x="1657223" y="59436"/>
                  </a:lnTo>
                  <a:lnTo>
                    <a:pt x="1617599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726948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latin typeface="Calibri"/>
                <a:cs typeface="Calibri"/>
              </a:rPr>
              <a:t>Ketemu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20">
                <a:latin typeface="Calibri"/>
                <a:cs typeface="Calibri"/>
              </a:rPr>
              <a:t> awalnya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C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inputnya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solidFill>
                  <a:srgbClr val="FF0000"/>
                </a:solidFill>
                <a:latin typeface="Calibri"/>
                <a:cs typeface="Calibri"/>
              </a:rPr>
              <a:t>(C,</a:t>
            </a:r>
            <a:r>
              <a:rPr dirty="0" sz="4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b,</a:t>
            </a:r>
            <a:r>
              <a:rPr dirty="0" sz="40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B,</a:t>
            </a:r>
            <a:r>
              <a:rPr dirty="0" sz="40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80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9575" y="1408175"/>
            <a:ext cx="50482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7735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4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96211" y="1408175"/>
            <a:ext cx="509270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18944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17420" y="1408175"/>
            <a:ext cx="51244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3200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4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23413" y="1473200"/>
            <a:ext cx="146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67130" y="1395730"/>
            <a:ext cx="3658235" cy="3594100"/>
            <a:chOff x="1167130" y="1395730"/>
            <a:chExt cx="3658235" cy="3594100"/>
          </a:xfrm>
        </p:grpSpPr>
        <p:sp>
          <p:nvSpPr>
            <p:cNvPr id="14" name="object 14"/>
            <p:cNvSpPr/>
            <p:nvPr/>
          </p:nvSpPr>
          <p:spPr>
            <a:xfrm>
              <a:off x="3264408" y="1402080"/>
              <a:ext cx="1554480" cy="472440"/>
            </a:xfrm>
            <a:custGeom>
              <a:avLst/>
              <a:gdLst/>
              <a:ahLst/>
              <a:cxnLst/>
              <a:rect l="l" t="t" r="r" b="b"/>
              <a:pathLst>
                <a:path w="1554479" h="472439">
                  <a:moveTo>
                    <a:pt x="0" y="472439"/>
                  </a:moveTo>
                  <a:lnTo>
                    <a:pt x="509015" y="472439"/>
                  </a:lnTo>
                  <a:lnTo>
                    <a:pt x="509015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  <a:path w="1554479" h="472439">
                  <a:moveTo>
                    <a:pt x="524255" y="472439"/>
                  </a:moveTo>
                  <a:lnTo>
                    <a:pt x="1030223" y="472439"/>
                  </a:lnTo>
                  <a:lnTo>
                    <a:pt x="1030223" y="0"/>
                  </a:lnTo>
                  <a:lnTo>
                    <a:pt x="524255" y="0"/>
                  </a:lnTo>
                  <a:lnTo>
                    <a:pt x="524255" y="472439"/>
                  </a:lnTo>
                  <a:close/>
                </a:path>
                <a:path w="1554479" h="472439">
                  <a:moveTo>
                    <a:pt x="1048512" y="472439"/>
                  </a:moveTo>
                  <a:lnTo>
                    <a:pt x="1554480" y="472439"/>
                  </a:lnTo>
                  <a:lnTo>
                    <a:pt x="1554480" y="0"/>
                  </a:lnTo>
                  <a:lnTo>
                    <a:pt x="1048512" y="0"/>
                  </a:lnTo>
                  <a:lnTo>
                    <a:pt x="1048512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834640" y="1898904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6" y="0"/>
                  </a:moveTo>
                  <a:lnTo>
                    <a:pt x="0" y="158496"/>
                  </a:lnTo>
                  <a:lnTo>
                    <a:pt x="79248" y="158496"/>
                  </a:lnTo>
                  <a:lnTo>
                    <a:pt x="79248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2" y="158496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34640" y="1898904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0" y="158496"/>
                  </a:moveTo>
                  <a:lnTo>
                    <a:pt x="79248" y="158496"/>
                  </a:lnTo>
                  <a:lnTo>
                    <a:pt x="79248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2" y="158496"/>
                  </a:lnTo>
                  <a:lnTo>
                    <a:pt x="158496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803270" y="3511753"/>
            <a:ext cx="37909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23161" y="2761233"/>
            <a:ext cx="281305" cy="351155"/>
            <a:chOff x="1423161" y="2761233"/>
            <a:chExt cx="281305" cy="351155"/>
          </a:xfrm>
        </p:grpSpPr>
        <p:sp>
          <p:nvSpPr>
            <p:cNvPr id="21" name="object 21"/>
            <p:cNvSpPr/>
            <p:nvPr/>
          </p:nvSpPr>
          <p:spPr>
            <a:xfrm>
              <a:off x="1429511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29511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435608" y="2772232"/>
            <a:ext cx="2565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82624" y="1999488"/>
            <a:ext cx="3398520" cy="3270885"/>
            <a:chOff x="1182624" y="1999488"/>
            <a:chExt cx="3398520" cy="3270885"/>
          </a:xfrm>
        </p:grpSpPr>
        <p:sp>
          <p:nvSpPr>
            <p:cNvPr id="25" name="object 25"/>
            <p:cNvSpPr/>
            <p:nvPr/>
          </p:nvSpPr>
          <p:spPr>
            <a:xfrm>
              <a:off x="1182624" y="1999488"/>
              <a:ext cx="1654175" cy="997585"/>
            </a:xfrm>
            <a:custGeom>
              <a:avLst/>
              <a:gdLst/>
              <a:ahLst/>
              <a:cxnLst/>
              <a:rect l="l" t="t" r="r" b="b"/>
              <a:pathLst>
                <a:path w="1654175" h="997585">
                  <a:moveTo>
                    <a:pt x="248412" y="878586"/>
                  </a:moveTo>
                  <a:lnTo>
                    <a:pt x="225301" y="883265"/>
                  </a:lnTo>
                  <a:lnTo>
                    <a:pt x="206406" y="896016"/>
                  </a:lnTo>
                  <a:lnTo>
                    <a:pt x="193655" y="914911"/>
                  </a:lnTo>
                  <a:lnTo>
                    <a:pt x="188975" y="938022"/>
                  </a:lnTo>
                  <a:lnTo>
                    <a:pt x="193655" y="961185"/>
                  </a:lnTo>
                  <a:lnTo>
                    <a:pt x="206406" y="980074"/>
                  </a:lnTo>
                  <a:lnTo>
                    <a:pt x="225301" y="992796"/>
                  </a:lnTo>
                  <a:lnTo>
                    <a:pt x="248412" y="997458"/>
                  </a:lnTo>
                  <a:lnTo>
                    <a:pt x="271522" y="992796"/>
                  </a:lnTo>
                  <a:lnTo>
                    <a:pt x="290417" y="980074"/>
                  </a:lnTo>
                  <a:lnTo>
                    <a:pt x="303168" y="961185"/>
                  </a:lnTo>
                  <a:lnTo>
                    <a:pt x="303845" y="957834"/>
                  </a:lnTo>
                  <a:lnTo>
                    <a:pt x="248412" y="957834"/>
                  </a:lnTo>
                  <a:lnTo>
                    <a:pt x="248412" y="918210"/>
                  </a:lnTo>
                  <a:lnTo>
                    <a:pt x="303836" y="918210"/>
                  </a:lnTo>
                  <a:lnTo>
                    <a:pt x="303168" y="914911"/>
                  </a:lnTo>
                  <a:lnTo>
                    <a:pt x="290417" y="896016"/>
                  </a:lnTo>
                  <a:lnTo>
                    <a:pt x="271522" y="883265"/>
                  </a:lnTo>
                  <a:lnTo>
                    <a:pt x="248412" y="878586"/>
                  </a:lnTo>
                  <a:close/>
                </a:path>
                <a:path w="1654175" h="997585">
                  <a:moveTo>
                    <a:pt x="1534795" y="39624"/>
                  </a:moveTo>
                  <a:lnTo>
                    <a:pt x="0" y="39624"/>
                  </a:lnTo>
                  <a:lnTo>
                    <a:pt x="0" y="957834"/>
                  </a:lnTo>
                  <a:lnTo>
                    <a:pt x="192978" y="957834"/>
                  </a:lnTo>
                  <a:lnTo>
                    <a:pt x="188975" y="938022"/>
                  </a:lnTo>
                  <a:lnTo>
                    <a:pt x="39623" y="938022"/>
                  </a:lnTo>
                  <a:lnTo>
                    <a:pt x="19812" y="918210"/>
                  </a:lnTo>
                  <a:lnTo>
                    <a:pt x="39623" y="918210"/>
                  </a:lnTo>
                  <a:lnTo>
                    <a:pt x="39623" y="79248"/>
                  </a:lnTo>
                  <a:lnTo>
                    <a:pt x="19812" y="79248"/>
                  </a:lnTo>
                  <a:lnTo>
                    <a:pt x="39623" y="59436"/>
                  </a:lnTo>
                  <a:lnTo>
                    <a:pt x="1534795" y="59436"/>
                  </a:lnTo>
                  <a:lnTo>
                    <a:pt x="1534795" y="39624"/>
                  </a:lnTo>
                  <a:close/>
                </a:path>
                <a:path w="1654175" h="997585">
                  <a:moveTo>
                    <a:pt x="303836" y="918210"/>
                  </a:moveTo>
                  <a:lnTo>
                    <a:pt x="248412" y="918210"/>
                  </a:lnTo>
                  <a:lnTo>
                    <a:pt x="248412" y="957834"/>
                  </a:lnTo>
                  <a:lnTo>
                    <a:pt x="303845" y="957834"/>
                  </a:lnTo>
                  <a:lnTo>
                    <a:pt x="307847" y="938022"/>
                  </a:lnTo>
                  <a:lnTo>
                    <a:pt x="303836" y="918210"/>
                  </a:lnTo>
                  <a:close/>
                </a:path>
                <a:path w="1654175" h="997585">
                  <a:moveTo>
                    <a:pt x="39623" y="918210"/>
                  </a:moveTo>
                  <a:lnTo>
                    <a:pt x="19812" y="918210"/>
                  </a:lnTo>
                  <a:lnTo>
                    <a:pt x="39623" y="938022"/>
                  </a:lnTo>
                  <a:lnTo>
                    <a:pt x="39623" y="918210"/>
                  </a:lnTo>
                  <a:close/>
                </a:path>
                <a:path w="1654175" h="997585">
                  <a:moveTo>
                    <a:pt x="192987" y="918210"/>
                  </a:moveTo>
                  <a:lnTo>
                    <a:pt x="39623" y="918210"/>
                  </a:lnTo>
                  <a:lnTo>
                    <a:pt x="39623" y="938022"/>
                  </a:lnTo>
                  <a:lnTo>
                    <a:pt x="188975" y="938022"/>
                  </a:lnTo>
                  <a:lnTo>
                    <a:pt x="192987" y="918210"/>
                  </a:lnTo>
                  <a:close/>
                </a:path>
                <a:path w="1654175" h="997585">
                  <a:moveTo>
                    <a:pt x="1534795" y="0"/>
                  </a:moveTo>
                  <a:lnTo>
                    <a:pt x="1534795" y="118872"/>
                  </a:lnTo>
                  <a:lnTo>
                    <a:pt x="1614043" y="79248"/>
                  </a:lnTo>
                  <a:lnTo>
                    <a:pt x="1554607" y="79248"/>
                  </a:lnTo>
                  <a:lnTo>
                    <a:pt x="1554607" y="39624"/>
                  </a:lnTo>
                  <a:lnTo>
                    <a:pt x="1614043" y="39624"/>
                  </a:lnTo>
                  <a:lnTo>
                    <a:pt x="1534795" y="0"/>
                  </a:lnTo>
                  <a:close/>
                </a:path>
                <a:path w="1654175" h="997585">
                  <a:moveTo>
                    <a:pt x="39623" y="59436"/>
                  </a:moveTo>
                  <a:lnTo>
                    <a:pt x="19812" y="79248"/>
                  </a:lnTo>
                  <a:lnTo>
                    <a:pt x="39623" y="79248"/>
                  </a:lnTo>
                  <a:lnTo>
                    <a:pt x="39623" y="59436"/>
                  </a:lnTo>
                  <a:close/>
                </a:path>
                <a:path w="1654175" h="997585">
                  <a:moveTo>
                    <a:pt x="1534795" y="59436"/>
                  </a:moveTo>
                  <a:lnTo>
                    <a:pt x="39623" y="59436"/>
                  </a:lnTo>
                  <a:lnTo>
                    <a:pt x="39623" y="79248"/>
                  </a:lnTo>
                  <a:lnTo>
                    <a:pt x="1534795" y="79248"/>
                  </a:lnTo>
                  <a:lnTo>
                    <a:pt x="1534795" y="59436"/>
                  </a:lnTo>
                  <a:close/>
                </a:path>
                <a:path w="1654175" h="997585">
                  <a:moveTo>
                    <a:pt x="1614043" y="39624"/>
                  </a:moveTo>
                  <a:lnTo>
                    <a:pt x="1554607" y="39624"/>
                  </a:lnTo>
                  <a:lnTo>
                    <a:pt x="1554607" y="79248"/>
                  </a:lnTo>
                  <a:lnTo>
                    <a:pt x="1614043" y="79248"/>
                  </a:lnTo>
                  <a:lnTo>
                    <a:pt x="1653667" y="59436"/>
                  </a:lnTo>
                  <a:lnTo>
                    <a:pt x="1614043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312919" y="493166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149345" y="1473200"/>
            <a:ext cx="165100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1310">
              <a:lnSpc>
                <a:spcPct val="100000"/>
              </a:lnSpc>
              <a:spcBef>
                <a:spcPts val="100"/>
              </a:spcBef>
              <a:tabLst>
                <a:tab pos="832485" algn="l"/>
                <a:tab pos="1367155" algn="l"/>
              </a:tabLst>
            </a:pPr>
            <a:r>
              <a:rPr dirty="0" sz="1800">
                <a:latin typeface="Calibri"/>
                <a:cs typeface="Calibri"/>
              </a:rPr>
              <a:t>c	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-10">
                <a:latin typeface="Calibri"/>
                <a:cs typeface="Calibri"/>
              </a:rPr>
              <a:t> membaca</a:t>
            </a:r>
            <a:r>
              <a:rPr dirty="0" sz="1800">
                <a:latin typeface="Calibri"/>
                <a:cs typeface="Calibri"/>
              </a:rPr>
              <a:t> 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700527" y="977264"/>
            <a:ext cx="6358255" cy="3345179"/>
            <a:chOff x="2700527" y="977264"/>
            <a:chExt cx="6358255" cy="3345179"/>
          </a:xfrm>
        </p:grpSpPr>
        <p:sp>
          <p:nvSpPr>
            <p:cNvPr id="29" name="object 29"/>
            <p:cNvSpPr/>
            <p:nvPr/>
          </p:nvSpPr>
          <p:spPr>
            <a:xfrm>
              <a:off x="2802635" y="1385315"/>
              <a:ext cx="436245" cy="515620"/>
            </a:xfrm>
            <a:custGeom>
              <a:avLst/>
              <a:gdLst/>
              <a:ahLst/>
              <a:cxnLst/>
              <a:rect l="l" t="t" r="r" b="b"/>
              <a:pathLst>
                <a:path w="436244" h="515619">
                  <a:moveTo>
                    <a:pt x="0" y="257556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1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8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3" y="257556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1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4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6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714243" y="3445763"/>
              <a:ext cx="5852160" cy="862965"/>
            </a:xfrm>
            <a:custGeom>
              <a:avLst/>
              <a:gdLst/>
              <a:ahLst/>
              <a:cxnLst/>
              <a:rect l="l" t="t" r="r" b="b"/>
              <a:pathLst>
                <a:path w="5852159" h="862964">
                  <a:moveTo>
                    <a:pt x="0" y="519684"/>
                  </a:moveTo>
                  <a:lnTo>
                    <a:pt x="3430" y="464069"/>
                  </a:lnTo>
                  <a:lnTo>
                    <a:pt x="13362" y="411309"/>
                  </a:lnTo>
                  <a:lnTo>
                    <a:pt x="29256" y="362111"/>
                  </a:lnTo>
                  <a:lnTo>
                    <a:pt x="50572" y="317180"/>
                  </a:lnTo>
                  <a:lnTo>
                    <a:pt x="76771" y="277225"/>
                  </a:lnTo>
                  <a:lnTo>
                    <a:pt x="107313" y="242949"/>
                  </a:lnTo>
                  <a:lnTo>
                    <a:pt x="141660" y="215061"/>
                  </a:lnTo>
                  <a:lnTo>
                    <a:pt x="179271" y="194267"/>
                  </a:lnTo>
                  <a:lnTo>
                    <a:pt x="219606" y="181272"/>
                  </a:lnTo>
                  <a:lnTo>
                    <a:pt x="262128" y="176784"/>
                  </a:lnTo>
                  <a:lnTo>
                    <a:pt x="304649" y="181272"/>
                  </a:lnTo>
                  <a:lnTo>
                    <a:pt x="344984" y="194267"/>
                  </a:lnTo>
                  <a:lnTo>
                    <a:pt x="382595" y="215061"/>
                  </a:lnTo>
                  <a:lnTo>
                    <a:pt x="416942" y="242949"/>
                  </a:lnTo>
                  <a:lnTo>
                    <a:pt x="447484" y="277225"/>
                  </a:lnTo>
                  <a:lnTo>
                    <a:pt x="473683" y="317180"/>
                  </a:lnTo>
                  <a:lnTo>
                    <a:pt x="494999" y="362111"/>
                  </a:lnTo>
                  <a:lnTo>
                    <a:pt x="510893" y="411309"/>
                  </a:lnTo>
                  <a:lnTo>
                    <a:pt x="520825" y="464069"/>
                  </a:lnTo>
                  <a:lnTo>
                    <a:pt x="524256" y="519684"/>
                  </a:lnTo>
                  <a:lnTo>
                    <a:pt x="520825" y="575298"/>
                  </a:lnTo>
                  <a:lnTo>
                    <a:pt x="510893" y="628058"/>
                  </a:lnTo>
                  <a:lnTo>
                    <a:pt x="494999" y="677256"/>
                  </a:lnTo>
                  <a:lnTo>
                    <a:pt x="473683" y="722187"/>
                  </a:lnTo>
                  <a:lnTo>
                    <a:pt x="447484" y="762142"/>
                  </a:lnTo>
                  <a:lnTo>
                    <a:pt x="416942" y="796418"/>
                  </a:lnTo>
                  <a:lnTo>
                    <a:pt x="382595" y="824306"/>
                  </a:lnTo>
                  <a:lnTo>
                    <a:pt x="344984" y="845100"/>
                  </a:lnTo>
                  <a:lnTo>
                    <a:pt x="304649" y="858095"/>
                  </a:lnTo>
                  <a:lnTo>
                    <a:pt x="262128" y="862584"/>
                  </a:lnTo>
                  <a:lnTo>
                    <a:pt x="219606" y="858095"/>
                  </a:lnTo>
                  <a:lnTo>
                    <a:pt x="179271" y="845100"/>
                  </a:lnTo>
                  <a:lnTo>
                    <a:pt x="141660" y="824306"/>
                  </a:lnTo>
                  <a:lnTo>
                    <a:pt x="107313" y="796418"/>
                  </a:lnTo>
                  <a:lnTo>
                    <a:pt x="76771" y="762142"/>
                  </a:lnTo>
                  <a:lnTo>
                    <a:pt x="50572" y="722187"/>
                  </a:lnTo>
                  <a:lnTo>
                    <a:pt x="29256" y="677256"/>
                  </a:lnTo>
                  <a:lnTo>
                    <a:pt x="13362" y="628058"/>
                  </a:lnTo>
                  <a:lnTo>
                    <a:pt x="3430" y="575298"/>
                  </a:lnTo>
                  <a:lnTo>
                    <a:pt x="0" y="519684"/>
                  </a:lnTo>
                  <a:close/>
                </a:path>
                <a:path w="5852159" h="862964">
                  <a:moveTo>
                    <a:pt x="5416296" y="257556"/>
                  </a:moveTo>
                  <a:lnTo>
                    <a:pt x="5420722" y="205650"/>
                  </a:lnTo>
                  <a:lnTo>
                    <a:pt x="5433417" y="157305"/>
                  </a:lnTo>
                  <a:lnTo>
                    <a:pt x="5453506" y="113555"/>
                  </a:lnTo>
                  <a:lnTo>
                    <a:pt x="5480113" y="75437"/>
                  </a:lnTo>
                  <a:lnTo>
                    <a:pt x="5512364" y="43987"/>
                  </a:lnTo>
                  <a:lnTo>
                    <a:pt x="5549384" y="20240"/>
                  </a:lnTo>
                  <a:lnTo>
                    <a:pt x="5590296" y="5232"/>
                  </a:lnTo>
                  <a:lnTo>
                    <a:pt x="5634228" y="0"/>
                  </a:lnTo>
                  <a:lnTo>
                    <a:pt x="5678159" y="5232"/>
                  </a:lnTo>
                  <a:lnTo>
                    <a:pt x="5719071" y="20240"/>
                  </a:lnTo>
                  <a:lnTo>
                    <a:pt x="5756091" y="43987"/>
                  </a:lnTo>
                  <a:lnTo>
                    <a:pt x="5788342" y="75437"/>
                  </a:lnTo>
                  <a:lnTo>
                    <a:pt x="5814949" y="113555"/>
                  </a:lnTo>
                  <a:lnTo>
                    <a:pt x="5835038" y="157305"/>
                  </a:lnTo>
                  <a:lnTo>
                    <a:pt x="5847733" y="205650"/>
                  </a:lnTo>
                  <a:lnTo>
                    <a:pt x="5852159" y="257556"/>
                  </a:lnTo>
                  <a:lnTo>
                    <a:pt x="5847733" y="309461"/>
                  </a:lnTo>
                  <a:lnTo>
                    <a:pt x="5835038" y="357806"/>
                  </a:lnTo>
                  <a:lnTo>
                    <a:pt x="5814949" y="401556"/>
                  </a:lnTo>
                  <a:lnTo>
                    <a:pt x="5788342" y="439673"/>
                  </a:lnTo>
                  <a:lnTo>
                    <a:pt x="5756091" y="471124"/>
                  </a:lnTo>
                  <a:lnTo>
                    <a:pt x="5719071" y="494871"/>
                  </a:lnTo>
                  <a:lnTo>
                    <a:pt x="5678159" y="509879"/>
                  </a:lnTo>
                  <a:lnTo>
                    <a:pt x="5634228" y="515112"/>
                  </a:lnTo>
                  <a:lnTo>
                    <a:pt x="5590296" y="509879"/>
                  </a:lnTo>
                  <a:lnTo>
                    <a:pt x="5549384" y="494871"/>
                  </a:lnTo>
                  <a:lnTo>
                    <a:pt x="5512364" y="471124"/>
                  </a:lnTo>
                  <a:lnTo>
                    <a:pt x="5480113" y="439674"/>
                  </a:lnTo>
                  <a:lnTo>
                    <a:pt x="5453506" y="401556"/>
                  </a:lnTo>
                  <a:lnTo>
                    <a:pt x="5433417" y="357806"/>
                  </a:lnTo>
                  <a:lnTo>
                    <a:pt x="5420722" y="309461"/>
                  </a:lnTo>
                  <a:lnTo>
                    <a:pt x="5416296" y="257556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609075" y="3448811"/>
              <a:ext cx="436245" cy="515620"/>
            </a:xfrm>
            <a:custGeom>
              <a:avLst/>
              <a:gdLst/>
              <a:ahLst/>
              <a:cxnLst/>
              <a:rect l="l" t="t" r="r" b="b"/>
              <a:pathLst>
                <a:path w="436245" h="515620">
                  <a:moveTo>
                    <a:pt x="0" y="257556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1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7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4" y="257556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3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1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4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6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238500" y="3645407"/>
              <a:ext cx="4892675" cy="380365"/>
            </a:xfrm>
            <a:custGeom>
              <a:avLst/>
              <a:gdLst/>
              <a:ahLst/>
              <a:cxnLst/>
              <a:rect l="l" t="t" r="r" b="b"/>
              <a:pathLst>
                <a:path w="4892675" h="380364">
                  <a:moveTo>
                    <a:pt x="118872" y="261239"/>
                  </a:moveTo>
                  <a:lnTo>
                    <a:pt x="0" y="320675"/>
                  </a:lnTo>
                  <a:lnTo>
                    <a:pt x="118872" y="380111"/>
                  </a:lnTo>
                  <a:lnTo>
                    <a:pt x="118872" y="340487"/>
                  </a:lnTo>
                  <a:lnTo>
                    <a:pt x="99060" y="340487"/>
                  </a:lnTo>
                  <a:lnTo>
                    <a:pt x="99060" y="300863"/>
                  </a:lnTo>
                  <a:lnTo>
                    <a:pt x="118872" y="300863"/>
                  </a:lnTo>
                  <a:lnTo>
                    <a:pt x="118872" y="261239"/>
                  </a:lnTo>
                  <a:close/>
                </a:path>
                <a:path w="4892675" h="380364">
                  <a:moveTo>
                    <a:pt x="118872" y="300863"/>
                  </a:moveTo>
                  <a:lnTo>
                    <a:pt x="99060" y="300863"/>
                  </a:lnTo>
                  <a:lnTo>
                    <a:pt x="99060" y="340487"/>
                  </a:lnTo>
                  <a:lnTo>
                    <a:pt x="118872" y="340487"/>
                  </a:lnTo>
                  <a:lnTo>
                    <a:pt x="118872" y="300863"/>
                  </a:lnTo>
                  <a:close/>
                </a:path>
                <a:path w="4892675" h="380364">
                  <a:moveTo>
                    <a:pt x="2426335" y="300863"/>
                  </a:moveTo>
                  <a:lnTo>
                    <a:pt x="118872" y="300863"/>
                  </a:lnTo>
                  <a:lnTo>
                    <a:pt x="118872" y="340487"/>
                  </a:lnTo>
                  <a:lnTo>
                    <a:pt x="2465959" y="340487"/>
                  </a:lnTo>
                  <a:lnTo>
                    <a:pt x="2465959" y="320675"/>
                  </a:lnTo>
                  <a:lnTo>
                    <a:pt x="2426335" y="320675"/>
                  </a:lnTo>
                  <a:lnTo>
                    <a:pt x="2426335" y="300863"/>
                  </a:lnTo>
                  <a:close/>
                </a:path>
                <a:path w="4892675" h="380364">
                  <a:moveTo>
                    <a:pt x="4773422" y="39624"/>
                  </a:moveTo>
                  <a:lnTo>
                    <a:pt x="2426335" y="39624"/>
                  </a:lnTo>
                  <a:lnTo>
                    <a:pt x="2426335" y="320675"/>
                  </a:lnTo>
                  <a:lnTo>
                    <a:pt x="2446147" y="300863"/>
                  </a:lnTo>
                  <a:lnTo>
                    <a:pt x="2465959" y="300863"/>
                  </a:lnTo>
                  <a:lnTo>
                    <a:pt x="2465959" y="79248"/>
                  </a:lnTo>
                  <a:lnTo>
                    <a:pt x="2446147" y="79248"/>
                  </a:lnTo>
                  <a:lnTo>
                    <a:pt x="2465959" y="59436"/>
                  </a:lnTo>
                  <a:lnTo>
                    <a:pt x="4773422" y="59436"/>
                  </a:lnTo>
                  <a:lnTo>
                    <a:pt x="4773422" y="39624"/>
                  </a:lnTo>
                  <a:close/>
                </a:path>
                <a:path w="4892675" h="380364">
                  <a:moveTo>
                    <a:pt x="2465959" y="300863"/>
                  </a:moveTo>
                  <a:lnTo>
                    <a:pt x="2446147" y="300863"/>
                  </a:lnTo>
                  <a:lnTo>
                    <a:pt x="2426335" y="320675"/>
                  </a:lnTo>
                  <a:lnTo>
                    <a:pt x="2465959" y="320675"/>
                  </a:lnTo>
                  <a:lnTo>
                    <a:pt x="2465959" y="300863"/>
                  </a:lnTo>
                  <a:close/>
                </a:path>
                <a:path w="4892675" h="380364">
                  <a:moveTo>
                    <a:pt x="4773422" y="0"/>
                  </a:moveTo>
                  <a:lnTo>
                    <a:pt x="4773422" y="118872"/>
                  </a:lnTo>
                  <a:lnTo>
                    <a:pt x="4852670" y="79248"/>
                  </a:lnTo>
                  <a:lnTo>
                    <a:pt x="4793233" y="79248"/>
                  </a:lnTo>
                  <a:lnTo>
                    <a:pt x="4793233" y="39624"/>
                  </a:lnTo>
                  <a:lnTo>
                    <a:pt x="4852670" y="39624"/>
                  </a:lnTo>
                  <a:lnTo>
                    <a:pt x="4773422" y="0"/>
                  </a:lnTo>
                  <a:close/>
                </a:path>
                <a:path w="4892675" h="380364">
                  <a:moveTo>
                    <a:pt x="2465959" y="59436"/>
                  </a:moveTo>
                  <a:lnTo>
                    <a:pt x="2446147" y="79248"/>
                  </a:lnTo>
                  <a:lnTo>
                    <a:pt x="2465959" y="79248"/>
                  </a:lnTo>
                  <a:lnTo>
                    <a:pt x="2465959" y="59436"/>
                  </a:lnTo>
                  <a:close/>
                </a:path>
                <a:path w="4892675" h="380364">
                  <a:moveTo>
                    <a:pt x="4773422" y="59436"/>
                  </a:moveTo>
                  <a:lnTo>
                    <a:pt x="2465959" y="59436"/>
                  </a:lnTo>
                  <a:lnTo>
                    <a:pt x="2465959" y="79248"/>
                  </a:lnTo>
                  <a:lnTo>
                    <a:pt x="4773422" y="79248"/>
                  </a:lnTo>
                  <a:lnTo>
                    <a:pt x="4773422" y="59436"/>
                  </a:lnTo>
                  <a:close/>
                </a:path>
                <a:path w="4892675" h="380364">
                  <a:moveTo>
                    <a:pt x="4852670" y="39624"/>
                  </a:moveTo>
                  <a:lnTo>
                    <a:pt x="4793233" y="39624"/>
                  </a:lnTo>
                  <a:lnTo>
                    <a:pt x="4793233" y="79248"/>
                  </a:lnTo>
                  <a:lnTo>
                    <a:pt x="4852670" y="79248"/>
                  </a:lnTo>
                  <a:lnTo>
                    <a:pt x="4892294" y="59436"/>
                  </a:lnTo>
                  <a:lnTo>
                    <a:pt x="4852670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962655" y="977264"/>
              <a:ext cx="5923915" cy="2472055"/>
            </a:xfrm>
            <a:custGeom>
              <a:avLst/>
              <a:gdLst/>
              <a:ahLst/>
              <a:cxnLst/>
              <a:rect l="l" t="t" r="r" b="b"/>
              <a:pathLst>
                <a:path w="5923915" h="2472054">
                  <a:moveTo>
                    <a:pt x="5844159" y="2352675"/>
                  </a:moveTo>
                  <a:lnTo>
                    <a:pt x="5804535" y="2352675"/>
                  </a:lnTo>
                  <a:lnTo>
                    <a:pt x="5863971" y="2471547"/>
                  </a:lnTo>
                  <a:lnTo>
                    <a:pt x="5913501" y="2372487"/>
                  </a:lnTo>
                  <a:lnTo>
                    <a:pt x="5844159" y="2372487"/>
                  </a:lnTo>
                  <a:lnTo>
                    <a:pt x="5844159" y="2352675"/>
                  </a:lnTo>
                  <a:close/>
                </a:path>
                <a:path w="5923915" h="2472054">
                  <a:moveTo>
                    <a:pt x="5844159" y="19812"/>
                  </a:moveTo>
                  <a:lnTo>
                    <a:pt x="5844159" y="2372487"/>
                  </a:lnTo>
                  <a:lnTo>
                    <a:pt x="5883783" y="2372487"/>
                  </a:lnTo>
                  <a:lnTo>
                    <a:pt x="5883783" y="39624"/>
                  </a:lnTo>
                  <a:lnTo>
                    <a:pt x="5863971" y="39624"/>
                  </a:lnTo>
                  <a:lnTo>
                    <a:pt x="5844159" y="19812"/>
                  </a:lnTo>
                  <a:close/>
                </a:path>
                <a:path w="5923915" h="2472054">
                  <a:moveTo>
                    <a:pt x="5923407" y="2352675"/>
                  </a:moveTo>
                  <a:lnTo>
                    <a:pt x="5883783" y="2352675"/>
                  </a:lnTo>
                  <a:lnTo>
                    <a:pt x="5883783" y="2372487"/>
                  </a:lnTo>
                  <a:lnTo>
                    <a:pt x="5913501" y="2372487"/>
                  </a:lnTo>
                  <a:lnTo>
                    <a:pt x="5923407" y="2352675"/>
                  </a:lnTo>
                  <a:close/>
                </a:path>
                <a:path w="5923915" h="2472054">
                  <a:moveTo>
                    <a:pt x="39624" y="289179"/>
                  </a:moveTo>
                  <a:lnTo>
                    <a:pt x="0" y="289179"/>
                  </a:lnTo>
                  <a:lnTo>
                    <a:pt x="59436" y="408050"/>
                  </a:lnTo>
                  <a:lnTo>
                    <a:pt x="108966" y="308990"/>
                  </a:lnTo>
                  <a:lnTo>
                    <a:pt x="39624" y="308990"/>
                  </a:lnTo>
                  <a:lnTo>
                    <a:pt x="39624" y="289179"/>
                  </a:lnTo>
                  <a:close/>
                </a:path>
                <a:path w="5923915" h="2472054">
                  <a:moveTo>
                    <a:pt x="5883783" y="0"/>
                  </a:moveTo>
                  <a:lnTo>
                    <a:pt x="39624" y="0"/>
                  </a:lnTo>
                  <a:lnTo>
                    <a:pt x="39624" y="308990"/>
                  </a:lnTo>
                  <a:lnTo>
                    <a:pt x="79248" y="308990"/>
                  </a:lnTo>
                  <a:lnTo>
                    <a:pt x="79248" y="39624"/>
                  </a:lnTo>
                  <a:lnTo>
                    <a:pt x="59436" y="39624"/>
                  </a:lnTo>
                  <a:lnTo>
                    <a:pt x="79248" y="19812"/>
                  </a:lnTo>
                  <a:lnTo>
                    <a:pt x="5883783" y="19812"/>
                  </a:lnTo>
                  <a:lnTo>
                    <a:pt x="5883783" y="0"/>
                  </a:lnTo>
                  <a:close/>
                </a:path>
                <a:path w="5923915" h="2472054">
                  <a:moveTo>
                    <a:pt x="118871" y="289179"/>
                  </a:moveTo>
                  <a:lnTo>
                    <a:pt x="79248" y="289179"/>
                  </a:lnTo>
                  <a:lnTo>
                    <a:pt x="79248" y="308990"/>
                  </a:lnTo>
                  <a:lnTo>
                    <a:pt x="108966" y="308990"/>
                  </a:lnTo>
                  <a:lnTo>
                    <a:pt x="118871" y="289179"/>
                  </a:lnTo>
                  <a:close/>
                </a:path>
                <a:path w="5923915" h="2472054">
                  <a:moveTo>
                    <a:pt x="79248" y="19812"/>
                  </a:moveTo>
                  <a:lnTo>
                    <a:pt x="59436" y="39624"/>
                  </a:lnTo>
                  <a:lnTo>
                    <a:pt x="79248" y="39624"/>
                  </a:lnTo>
                  <a:lnTo>
                    <a:pt x="79248" y="19812"/>
                  </a:lnTo>
                  <a:close/>
                </a:path>
                <a:path w="5923915" h="2472054">
                  <a:moveTo>
                    <a:pt x="5844159" y="19812"/>
                  </a:moveTo>
                  <a:lnTo>
                    <a:pt x="79248" y="19812"/>
                  </a:lnTo>
                  <a:lnTo>
                    <a:pt x="79248" y="39624"/>
                  </a:lnTo>
                  <a:lnTo>
                    <a:pt x="5844159" y="39624"/>
                  </a:lnTo>
                  <a:lnTo>
                    <a:pt x="5844159" y="19812"/>
                  </a:lnTo>
                  <a:close/>
                </a:path>
                <a:path w="5923915" h="2472054">
                  <a:moveTo>
                    <a:pt x="5883783" y="19812"/>
                  </a:moveTo>
                  <a:lnTo>
                    <a:pt x="5844159" y="19812"/>
                  </a:lnTo>
                  <a:lnTo>
                    <a:pt x="5863971" y="39624"/>
                  </a:lnTo>
                  <a:lnTo>
                    <a:pt x="5883783" y="39624"/>
                  </a:lnTo>
                  <a:lnTo>
                    <a:pt x="5883783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3398773" y="3612260"/>
            <a:ext cx="1945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mesin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adalah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271018"/>
            <a:ext cx="200787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Bentuk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pita: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2317242"/>
            <a:ext cx="221551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Anatomi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pita: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75303" y="1060703"/>
          <a:ext cx="3663950" cy="4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984"/>
                <a:gridCol w="522604"/>
                <a:gridCol w="522605"/>
                <a:gridCol w="522605"/>
                <a:gridCol w="523875"/>
                <a:gridCol w="520700"/>
                <a:gridCol w="516254"/>
              </a:tblGrid>
              <a:tr h="472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575050" y="3593338"/>
            <a:ext cx="5466080" cy="1911985"/>
            <a:chOff x="3575050" y="3593338"/>
            <a:chExt cx="5466080" cy="1911985"/>
          </a:xfrm>
        </p:grpSpPr>
        <p:sp>
          <p:nvSpPr>
            <p:cNvPr id="6" name="object 6"/>
            <p:cNvSpPr/>
            <p:nvPr/>
          </p:nvSpPr>
          <p:spPr>
            <a:xfrm>
              <a:off x="3581400" y="3599688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8" y="472439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81400" y="3599688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05655" y="3599688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8" y="472439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05655" y="3599688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26863" y="3599688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7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7" y="472439"/>
                  </a:lnTo>
                  <a:lnTo>
                    <a:pt x="505967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26863" y="3599688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7" y="472439"/>
                  </a:lnTo>
                  <a:lnTo>
                    <a:pt x="505967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151119" y="3599688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8" y="472439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151119" y="3599688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72327" y="3599688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509015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5" y="472439"/>
                  </a:lnTo>
                  <a:lnTo>
                    <a:pt x="50901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672327" y="3599688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0" y="472439"/>
                  </a:moveTo>
                  <a:lnTo>
                    <a:pt x="509015" y="472439"/>
                  </a:lnTo>
                  <a:lnTo>
                    <a:pt x="509015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196583" y="3599688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7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7" y="472439"/>
                  </a:lnTo>
                  <a:lnTo>
                    <a:pt x="505967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196583" y="3599688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7" y="472439"/>
                  </a:lnTo>
                  <a:lnTo>
                    <a:pt x="505967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17792" y="3599688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509016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6" y="472439"/>
                  </a:lnTo>
                  <a:lnTo>
                    <a:pt x="509016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17792" y="3599688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0" y="472439"/>
                  </a:moveTo>
                  <a:lnTo>
                    <a:pt x="509016" y="472439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32552" y="3868166"/>
              <a:ext cx="4102100" cy="1630680"/>
            </a:xfrm>
            <a:custGeom>
              <a:avLst/>
              <a:gdLst/>
              <a:ahLst/>
              <a:cxnLst/>
              <a:rect l="l" t="t" r="r" b="b"/>
              <a:pathLst>
                <a:path w="4102100" h="1630679">
                  <a:moveTo>
                    <a:pt x="0" y="0"/>
                  </a:moveTo>
                  <a:lnTo>
                    <a:pt x="1287399" y="575817"/>
                  </a:lnTo>
                  <a:lnTo>
                    <a:pt x="724535" y="575817"/>
                  </a:lnTo>
                  <a:lnTo>
                    <a:pt x="724535" y="1630425"/>
                  </a:lnTo>
                  <a:lnTo>
                    <a:pt x="4101719" y="1630425"/>
                  </a:lnTo>
                  <a:lnTo>
                    <a:pt x="4101719" y="575817"/>
                  </a:lnTo>
                  <a:lnTo>
                    <a:pt x="2131695" y="575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932552" y="3868166"/>
              <a:ext cx="4102100" cy="1630680"/>
            </a:xfrm>
            <a:custGeom>
              <a:avLst/>
              <a:gdLst/>
              <a:ahLst/>
              <a:cxnLst/>
              <a:rect l="l" t="t" r="r" b="b"/>
              <a:pathLst>
                <a:path w="4102100" h="1630679">
                  <a:moveTo>
                    <a:pt x="724535" y="575817"/>
                  </a:moveTo>
                  <a:lnTo>
                    <a:pt x="1287399" y="575817"/>
                  </a:lnTo>
                  <a:lnTo>
                    <a:pt x="0" y="0"/>
                  </a:lnTo>
                  <a:lnTo>
                    <a:pt x="2131695" y="575817"/>
                  </a:lnTo>
                  <a:lnTo>
                    <a:pt x="4101719" y="575817"/>
                  </a:lnTo>
                  <a:lnTo>
                    <a:pt x="4101719" y="751585"/>
                  </a:lnTo>
                  <a:lnTo>
                    <a:pt x="4101719" y="1015237"/>
                  </a:lnTo>
                  <a:lnTo>
                    <a:pt x="4101719" y="1630425"/>
                  </a:lnTo>
                  <a:lnTo>
                    <a:pt x="2131695" y="1630425"/>
                  </a:lnTo>
                  <a:lnTo>
                    <a:pt x="1287399" y="1630425"/>
                  </a:lnTo>
                  <a:lnTo>
                    <a:pt x="724535" y="1630425"/>
                  </a:lnTo>
                  <a:lnTo>
                    <a:pt x="724535" y="1015237"/>
                  </a:lnTo>
                  <a:lnTo>
                    <a:pt x="724535" y="751585"/>
                  </a:lnTo>
                  <a:lnTo>
                    <a:pt x="724535" y="57581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752591" y="4534280"/>
            <a:ext cx="318325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Setiap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kotak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kecil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adalah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sel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dari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pita,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untuk</a:t>
            </a:r>
            <a:r>
              <a:rPr dirty="0" sz="18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contoh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ini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ada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kotak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kecil,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berarti</a:t>
            </a:r>
            <a:r>
              <a:rPr dirty="0" sz="18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ada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sel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pita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007352" y="2542032"/>
            <a:ext cx="1576070" cy="1264285"/>
            <a:chOff x="7007352" y="2542032"/>
            <a:chExt cx="1576070" cy="1264285"/>
          </a:xfrm>
        </p:grpSpPr>
        <p:sp>
          <p:nvSpPr>
            <p:cNvPr id="24" name="object 24"/>
            <p:cNvSpPr/>
            <p:nvPr/>
          </p:nvSpPr>
          <p:spPr>
            <a:xfrm>
              <a:off x="7013448" y="2548128"/>
              <a:ext cx="1564005" cy="1252220"/>
            </a:xfrm>
            <a:custGeom>
              <a:avLst/>
              <a:gdLst/>
              <a:ahLst/>
              <a:cxnLst/>
              <a:rect l="l" t="t" r="r" b="b"/>
              <a:pathLst>
                <a:path w="1564004" h="1252220">
                  <a:moveTo>
                    <a:pt x="1563624" y="0"/>
                  </a:moveTo>
                  <a:lnTo>
                    <a:pt x="905255" y="0"/>
                  </a:lnTo>
                  <a:lnTo>
                    <a:pt x="905255" y="429768"/>
                  </a:lnTo>
                  <a:lnTo>
                    <a:pt x="1014983" y="429768"/>
                  </a:lnTo>
                  <a:lnTo>
                    <a:pt x="0" y="1251712"/>
                  </a:lnTo>
                  <a:lnTo>
                    <a:pt x="1179576" y="429768"/>
                  </a:lnTo>
                  <a:lnTo>
                    <a:pt x="1563624" y="429768"/>
                  </a:lnTo>
                  <a:lnTo>
                    <a:pt x="15636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013448" y="2548128"/>
              <a:ext cx="1564005" cy="1252220"/>
            </a:xfrm>
            <a:custGeom>
              <a:avLst/>
              <a:gdLst/>
              <a:ahLst/>
              <a:cxnLst/>
              <a:rect l="l" t="t" r="r" b="b"/>
              <a:pathLst>
                <a:path w="1564004" h="1252220">
                  <a:moveTo>
                    <a:pt x="905255" y="0"/>
                  </a:moveTo>
                  <a:lnTo>
                    <a:pt x="1014983" y="0"/>
                  </a:lnTo>
                  <a:lnTo>
                    <a:pt x="1179576" y="0"/>
                  </a:lnTo>
                  <a:lnTo>
                    <a:pt x="1563624" y="0"/>
                  </a:lnTo>
                  <a:lnTo>
                    <a:pt x="1563624" y="250698"/>
                  </a:lnTo>
                  <a:lnTo>
                    <a:pt x="1563624" y="358139"/>
                  </a:lnTo>
                  <a:lnTo>
                    <a:pt x="1563624" y="429768"/>
                  </a:lnTo>
                  <a:lnTo>
                    <a:pt x="1179576" y="429768"/>
                  </a:lnTo>
                  <a:lnTo>
                    <a:pt x="0" y="1251712"/>
                  </a:lnTo>
                  <a:lnTo>
                    <a:pt x="1014983" y="429768"/>
                  </a:lnTo>
                  <a:lnTo>
                    <a:pt x="905255" y="429768"/>
                  </a:lnTo>
                  <a:lnTo>
                    <a:pt x="905255" y="358139"/>
                  </a:lnTo>
                  <a:lnTo>
                    <a:pt x="905255" y="250698"/>
                  </a:lnTo>
                  <a:lnTo>
                    <a:pt x="905255" y="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8077961" y="2599182"/>
            <a:ext cx="337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683260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Kerja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-5">
                <a:latin typeface="Calibri"/>
                <a:cs typeface="Calibri"/>
              </a:rPr>
              <a:t> (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Eksekusi</a:t>
            </a:r>
            <a:r>
              <a:rPr dirty="0" sz="28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0000"/>
                </a:solidFill>
                <a:latin typeface="Calibri"/>
                <a:cs typeface="Calibri"/>
              </a:rPr>
              <a:t>ketemu</a:t>
            </a:r>
            <a:r>
              <a:rPr dirty="0" sz="2800" spc="-20"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solidFill>
                  <a:srgbClr val="FF0000"/>
                </a:solidFill>
                <a:latin typeface="Calibri"/>
                <a:cs typeface="Calibri"/>
              </a:rPr>
              <a:t>(C,</a:t>
            </a:r>
            <a:r>
              <a:rPr dirty="0" sz="4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b,</a:t>
            </a:r>
            <a:r>
              <a:rPr dirty="0" sz="40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B,</a:t>
            </a:r>
            <a:r>
              <a:rPr dirty="0" sz="40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80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9575" y="1408175"/>
            <a:ext cx="50482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7735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4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96211" y="1408175"/>
            <a:ext cx="509270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18944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17420" y="1408175"/>
            <a:ext cx="51244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3200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4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29508" y="1473200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67130" y="1395730"/>
            <a:ext cx="3658235" cy="3594100"/>
            <a:chOff x="1167130" y="1395730"/>
            <a:chExt cx="3658235" cy="3594100"/>
          </a:xfrm>
        </p:grpSpPr>
        <p:sp>
          <p:nvSpPr>
            <p:cNvPr id="14" name="object 14"/>
            <p:cNvSpPr/>
            <p:nvPr/>
          </p:nvSpPr>
          <p:spPr>
            <a:xfrm>
              <a:off x="3264408" y="1402080"/>
              <a:ext cx="1554480" cy="472440"/>
            </a:xfrm>
            <a:custGeom>
              <a:avLst/>
              <a:gdLst/>
              <a:ahLst/>
              <a:cxnLst/>
              <a:rect l="l" t="t" r="r" b="b"/>
              <a:pathLst>
                <a:path w="1554479" h="472439">
                  <a:moveTo>
                    <a:pt x="0" y="472439"/>
                  </a:moveTo>
                  <a:lnTo>
                    <a:pt x="509015" y="472439"/>
                  </a:lnTo>
                  <a:lnTo>
                    <a:pt x="509015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  <a:path w="1554479" h="472439">
                  <a:moveTo>
                    <a:pt x="524255" y="472439"/>
                  </a:moveTo>
                  <a:lnTo>
                    <a:pt x="1030223" y="472439"/>
                  </a:lnTo>
                  <a:lnTo>
                    <a:pt x="1030223" y="0"/>
                  </a:lnTo>
                  <a:lnTo>
                    <a:pt x="524255" y="0"/>
                  </a:lnTo>
                  <a:lnTo>
                    <a:pt x="524255" y="472439"/>
                  </a:lnTo>
                  <a:close/>
                </a:path>
                <a:path w="1554479" h="472439">
                  <a:moveTo>
                    <a:pt x="1048512" y="472439"/>
                  </a:moveTo>
                  <a:lnTo>
                    <a:pt x="1554480" y="472439"/>
                  </a:lnTo>
                  <a:lnTo>
                    <a:pt x="1554480" y="0"/>
                  </a:lnTo>
                  <a:lnTo>
                    <a:pt x="1048512" y="0"/>
                  </a:lnTo>
                  <a:lnTo>
                    <a:pt x="1048512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834640" y="1898904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6" y="0"/>
                  </a:moveTo>
                  <a:lnTo>
                    <a:pt x="0" y="158496"/>
                  </a:lnTo>
                  <a:lnTo>
                    <a:pt x="79248" y="158496"/>
                  </a:lnTo>
                  <a:lnTo>
                    <a:pt x="79248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2" y="158496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34640" y="1898904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0" y="158496"/>
                  </a:moveTo>
                  <a:lnTo>
                    <a:pt x="79248" y="158496"/>
                  </a:lnTo>
                  <a:lnTo>
                    <a:pt x="79248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2" y="158496"/>
                  </a:lnTo>
                  <a:lnTo>
                    <a:pt x="158496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787523" y="3511753"/>
            <a:ext cx="39878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49235" y="1999488"/>
            <a:ext cx="3324860" cy="3162935"/>
            <a:chOff x="1049235" y="1999488"/>
            <a:chExt cx="3324860" cy="3162935"/>
          </a:xfrm>
        </p:grpSpPr>
        <p:sp>
          <p:nvSpPr>
            <p:cNvPr id="21" name="object 21"/>
            <p:cNvSpPr/>
            <p:nvPr/>
          </p:nvSpPr>
          <p:spPr>
            <a:xfrm>
              <a:off x="1429511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29511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49235" y="1999488"/>
              <a:ext cx="3324860" cy="3162935"/>
            </a:xfrm>
            <a:custGeom>
              <a:avLst/>
              <a:gdLst/>
              <a:ahLst/>
              <a:cxnLst/>
              <a:rect l="l" t="t" r="r" b="b"/>
              <a:pathLst>
                <a:path w="3324860" h="3162935">
                  <a:moveTo>
                    <a:pt x="3264954" y="3043809"/>
                  </a:moveTo>
                  <a:lnTo>
                    <a:pt x="3241790" y="3048470"/>
                  </a:lnTo>
                  <a:lnTo>
                    <a:pt x="3222901" y="3061192"/>
                  </a:lnTo>
                  <a:lnTo>
                    <a:pt x="3210179" y="3080081"/>
                  </a:lnTo>
                  <a:lnTo>
                    <a:pt x="3205518" y="3103245"/>
                  </a:lnTo>
                  <a:lnTo>
                    <a:pt x="3210179" y="3126355"/>
                  </a:lnTo>
                  <a:lnTo>
                    <a:pt x="3222901" y="3145250"/>
                  </a:lnTo>
                  <a:lnTo>
                    <a:pt x="3241790" y="3158001"/>
                  </a:lnTo>
                  <a:lnTo>
                    <a:pt x="3264954" y="3162681"/>
                  </a:lnTo>
                  <a:lnTo>
                    <a:pt x="3288064" y="3158001"/>
                  </a:lnTo>
                  <a:lnTo>
                    <a:pt x="3306959" y="3145250"/>
                  </a:lnTo>
                  <a:lnTo>
                    <a:pt x="3319710" y="3126355"/>
                  </a:lnTo>
                  <a:lnTo>
                    <a:pt x="3320378" y="3123057"/>
                  </a:lnTo>
                  <a:lnTo>
                    <a:pt x="3264954" y="3123057"/>
                  </a:lnTo>
                  <a:lnTo>
                    <a:pt x="3264954" y="3083433"/>
                  </a:lnTo>
                  <a:lnTo>
                    <a:pt x="3320387" y="3083433"/>
                  </a:lnTo>
                  <a:lnTo>
                    <a:pt x="3319710" y="3080081"/>
                  </a:lnTo>
                  <a:lnTo>
                    <a:pt x="3306959" y="3061192"/>
                  </a:lnTo>
                  <a:lnTo>
                    <a:pt x="3288064" y="3048470"/>
                  </a:lnTo>
                  <a:lnTo>
                    <a:pt x="3264954" y="3043809"/>
                  </a:lnTo>
                  <a:close/>
                </a:path>
                <a:path w="3324860" h="3162935">
                  <a:moveTo>
                    <a:pt x="1668056" y="39624"/>
                  </a:moveTo>
                  <a:lnTo>
                    <a:pt x="0" y="39624"/>
                  </a:lnTo>
                  <a:lnTo>
                    <a:pt x="0" y="3123057"/>
                  </a:lnTo>
                  <a:lnTo>
                    <a:pt x="3209514" y="3123057"/>
                  </a:lnTo>
                  <a:lnTo>
                    <a:pt x="3205518" y="3103245"/>
                  </a:lnTo>
                  <a:lnTo>
                    <a:pt x="39623" y="3103245"/>
                  </a:lnTo>
                  <a:lnTo>
                    <a:pt x="19812" y="3083433"/>
                  </a:lnTo>
                  <a:lnTo>
                    <a:pt x="39623" y="3083433"/>
                  </a:lnTo>
                  <a:lnTo>
                    <a:pt x="39623" y="79248"/>
                  </a:lnTo>
                  <a:lnTo>
                    <a:pt x="19812" y="79248"/>
                  </a:lnTo>
                  <a:lnTo>
                    <a:pt x="39623" y="59436"/>
                  </a:lnTo>
                  <a:lnTo>
                    <a:pt x="1668056" y="59436"/>
                  </a:lnTo>
                  <a:lnTo>
                    <a:pt x="1668056" y="39624"/>
                  </a:lnTo>
                  <a:close/>
                </a:path>
                <a:path w="3324860" h="3162935">
                  <a:moveTo>
                    <a:pt x="3320387" y="3083433"/>
                  </a:moveTo>
                  <a:lnTo>
                    <a:pt x="3264954" y="3083433"/>
                  </a:lnTo>
                  <a:lnTo>
                    <a:pt x="3264954" y="3123057"/>
                  </a:lnTo>
                  <a:lnTo>
                    <a:pt x="3320378" y="3123057"/>
                  </a:lnTo>
                  <a:lnTo>
                    <a:pt x="3324390" y="3103245"/>
                  </a:lnTo>
                  <a:lnTo>
                    <a:pt x="3320387" y="3083433"/>
                  </a:lnTo>
                  <a:close/>
                </a:path>
                <a:path w="3324860" h="3162935">
                  <a:moveTo>
                    <a:pt x="39623" y="3083433"/>
                  </a:moveTo>
                  <a:lnTo>
                    <a:pt x="19812" y="3083433"/>
                  </a:lnTo>
                  <a:lnTo>
                    <a:pt x="39623" y="3103245"/>
                  </a:lnTo>
                  <a:lnTo>
                    <a:pt x="39623" y="3083433"/>
                  </a:lnTo>
                  <a:close/>
                </a:path>
                <a:path w="3324860" h="3162935">
                  <a:moveTo>
                    <a:pt x="3209504" y="3083433"/>
                  </a:moveTo>
                  <a:lnTo>
                    <a:pt x="39623" y="3083433"/>
                  </a:lnTo>
                  <a:lnTo>
                    <a:pt x="39623" y="3103245"/>
                  </a:lnTo>
                  <a:lnTo>
                    <a:pt x="3205518" y="3103245"/>
                  </a:lnTo>
                  <a:lnTo>
                    <a:pt x="3209504" y="3083433"/>
                  </a:lnTo>
                  <a:close/>
                </a:path>
                <a:path w="3324860" h="3162935">
                  <a:moveTo>
                    <a:pt x="1668056" y="0"/>
                  </a:moveTo>
                  <a:lnTo>
                    <a:pt x="1668056" y="118872"/>
                  </a:lnTo>
                  <a:lnTo>
                    <a:pt x="1747304" y="79248"/>
                  </a:lnTo>
                  <a:lnTo>
                    <a:pt x="1687868" y="79248"/>
                  </a:lnTo>
                  <a:lnTo>
                    <a:pt x="1687868" y="39624"/>
                  </a:lnTo>
                  <a:lnTo>
                    <a:pt x="1747304" y="39624"/>
                  </a:lnTo>
                  <a:lnTo>
                    <a:pt x="1668056" y="0"/>
                  </a:lnTo>
                  <a:close/>
                </a:path>
                <a:path w="3324860" h="3162935">
                  <a:moveTo>
                    <a:pt x="39623" y="59436"/>
                  </a:moveTo>
                  <a:lnTo>
                    <a:pt x="19812" y="79248"/>
                  </a:lnTo>
                  <a:lnTo>
                    <a:pt x="39623" y="79248"/>
                  </a:lnTo>
                  <a:lnTo>
                    <a:pt x="39623" y="59436"/>
                  </a:lnTo>
                  <a:close/>
                </a:path>
                <a:path w="3324860" h="3162935">
                  <a:moveTo>
                    <a:pt x="1668056" y="59436"/>
                  </a:moveTo>
                  <a:lnTo>
                    <a:pt x="39623" y="59436"/>
                  </a:lnTo>
                  <a:lnTo>
                    <a:pt x="39623" y="79248"/>
                  </a:lnTo>
                  <a:lnTo>
                    <a:pt x="1668056" y="79248"/>
                  </a:lnTo>
                  <a:lnTo>
                    <a:pt x="1668056" y="59436"/>
                  </a:lnTo>
                  <a:close/>
                </a:path>
                <a:path w="3324860" h="3162935">
                  <a:moveTo>
                    <a:pt x="1747304" y="39624"/>
                  </a:moveTo>
                  <a:lnTo>
                    <a:pt x="1687868" y="39624"/>
                  </a:lnTo>
                  <a:lnTo>
                    <a:pt x="1687868" y="79248"/>
                  </a:lnTo>
                  <a:lnTo>
                    <a:pt x="1747304" y="79248"/>
                  </a:lnTo>
                  <a:lnTo>
                    <a:pt x="1786928" y="59436"/>
                  </a:lnTo>
                  <a:lnTo>
                    <a:pt x="1747304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312920" y="4931664"/>
            <a:ext cx="268605" cy="338455"/>
          </a:xfrm>
          <a:prstGeom prst="rect">
            <a:avLst/>
          </a:prstGeom>
          <a:solidFill>
            <a:srgbClr val="4471C4"/>
          </a:solidFill>
        </p:spPr>
        <p:txBody>
          <a:bodyPr wrap="square" lIns="0" tIns="3175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25"/>
              </a:spcBef>
            </a:pP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49345" y="1473200"/>
            <a:ext cx="317309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1310">
              <a:lnSpc>
                <a:spcPct val="100000"/>
              </a:lnSpc>
              <a:spcBef>
                <a:spcPts val="100"/>
              </a:spcBef>
              <a:tabLst>
                <a:tab pos="832485" algn="l"/>
                <a:tab pos="1367155" algn="l"/>
              </a:tabLst>
            </a:pPr>
            <a:r>
              <a:rPr dirty="0" sz="1800">
                <a:latin typeface="Calibri"/>
                <a:cs typeface="Calibri"/>
              </a:rPr>
              <a:t>c	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menghapus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menulis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00527" y="1136903"/>
            <a:ext cx="7358380" cy="3185160"/>
            <a:chOff x="2700527" y="1136903"/>
            <a:chExt cx="7358380" cy="3185160"/>
          </a:xfrm>
        </p:grpSpPr>
        <p:sp>
          <p:nvSpPr>
            <p:cNvPr id="27" name="object 27"/>
            <p:cNvSpPr/>
            <p:nvPr/>
          </p:nvSpPr>
          <p:spPr>
            <a:xfrm>
              <a:off x="2802635" y="1385315"/>
              <a:ext cx="436245" cy="515620"/>
            </a:xfrm>
            <a:custGeom>
              <a:avLst/>
              <a:gdLst/>
              <a:ahLst/>
              <a:cxnLst/>
              <a:rect l="l" t="t" r="r" b="b"/>
              <a:pathLst>
                <a:path w="436244" h="515619">
                  <a:moveTo>
                    <a:pt x="0" y="257556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1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8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3" y="257556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1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4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6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714243" y="3445763"/>
              <a:ext cx="6852284" cy="862965"/>
            </a:xfrm>
            <a:custGeom>
              <a:avLst/>
              <a:gdLst/>
              <a:ahLst/>
              <a:cxnLst/>
              <a:rect l="l" t="t" r="r" b="b"/>
              <a:pathLst>
                <a:path w="6852284" h="862964">
                  <a:moveTo>
                    <a:pt x="0" y="519684"/>
                  </a:moveTo>
                  <a:lnTo>
                    <a:pt x="3430" y="464069"/>
                  </a:lnTo>
                  <a:lnTo>
                    <a:pt x="13362" y="411309"/>
                  </a:lnTo>
                  <a:lnTo>
                    <a:pt x="29256" y="362111"/>
                  </a:lnTo>
                  <a:lnTo>
                    <a:pt x="50572" y="317180"/>
                  </a:lnTo>
                  <a:lnTo>
                    <a:pt x="76771" y="277225"/>
                  </a:lnTo>
                  <a:lnTo>
                    <a:pt x="107313" y="242949"/>
                  </a:lnTo>
                  <a:lnTo>
                    <a:pt x="141660" y="215061"/>
                  </a:lnTo>
                  <a:lnTo>
                    <a:pt x="179271" y="194267"/>
                  </a:lnTo>
                  <a:lnTo>
                    <a:pt x="219606" y="181272"/>
                  </a:lnTo>
                  <a:lnTo>
                    <a:pt x="262128" y="176784"/>
                  </a:lnTo>
                  <a:lnTo>
                    <a:pt x="304649" y="181272"/>
                  </a:lnTo>
                  <a:lnTo>
                    <a:pt x="344984" y="194267"/>
                  </a:lnTo>
                  <a:lnTo>
                    <a:pt x="382595" y="215061"/>
                  </a:lnTo>
                  <a:lnTo>
                    <a:pt x="416942" y="242949"/>
                  </a:lnTo>
                  <a:lnTo>
                    <a:pt x="447484" y="277225"/>
                  </a:lnTo>
                  <a:lnTo>
                    <a:pt x="473683" y="317180"/>
                  </a:lnTo>
                  <a:lnTo>
                    <a:pt x="494999" y="362111"/>
                  </a:lnTo>
                  <a:lnTo>
                    <a:pt x="510893" y="411309"/>
                  </a:lnTo>
                  <a:lnTo>
                    <a:pt x="520825" y="464069"/>
                  </a:lnTo>
                  <a:lnTo>
                    <a:pt x="524256" y="519684"/>
                  </a:lnTo>
                  <a:lnTo>
                    <a:pt x="520825" y="575298"/>
                  </a:lnTo>
                  <a:lnTo>
                    <a:pt x="510893" y="628058"/>
                  </a:lnTo>
                  <a:lnTo>
                    <a:pt x="494999" y="677256"/>
                  </a:lnTo>
                  <a:lnTo>
                    <a:pt x="473683" y="722187"/>
                  </a:lnTo>
                  <a:lnTo>
                    <a:pt x="447484" y="762142"/>
                  </a:lnTo>
                  <a:lnTo>
                    <a:pt x="416942" y="796418"/>
                  </a:lnTo>
                  <a:lnTo>
                    <a:pt x="382595" y="824306"/>
                  </a:lnTo>
                  <a:lnTo>
                    <a:pt x="344984" y="845100"/>
                  </a:lnTo>
                  <a:lnTo>
                    <a:pt x="304649" y="858095"/>
                  </a:lnTo>
                  <a:lnTo>
                    <a:pt x="262128" y="862584"/>
                  </a:lnTo>
                  <a:lnTo>
                    <a:pt x="219606" y="858095"/>
                  </a:lnTo>
                  <a:lnTo>
                    <a:pt x="179271" y="845100"/>
                  </a:lnTo>
                  <a:lnTo>
                    <a:pt x="141660" y="824306"/>
                  </a:lnTo>
                  <a:lnTo>
                    <a:pt x="107313" y="796418"/>
                  </a:lnTo>
                  <a:lnTo>
                    <a:pt x="76771" y="762142"/>
                  </a:lnTo>
                  <a:lnTo>
                    <a:pt x="50572" y="722187"/>
                  </a:lnTo>
                  <a:lnTo>
                    <a:pt x="29256" y="677256"/>
                  </a:lnTo>
                  <a:lnTo>
                    <a:pt x="13362" y="628058"/>
                  </a:lnTo>
                  <a:lnTo>
                    <a:pt x="3430" y="575298"/>
                  </a:lnTo>
                  <a:lnTo>
                    <a:pt x="0" y="519684"/>
                  </a:lnTo>
                  <a:close/>
                </a:path>
                <a:path w="6852284" h="862964">
                  <a:moveTo>
                    <a:pt x="6416039" y="257556"/>
                  </a:moveTo>
                  <a:lnTo>
                    <a:pt x="6420466" y="205650"/>
                  </a:lnTo>
                  <a:lnTo>
                    <a:pt x="6433161" y="157305"/>
                  </a:lnTo>
                  <a:lnTo>
                    <a:pt x="6453250" y="113555"/>
                  </a:lnTo>
                  <a:lnTo>
                    <a:pt x="6479857" y="75437"/>
                  </a:lnTo>
                  <a:lnTo>
                    <a:pt x="6512108" y="43987"/>
                  </a:lnTo>
                  <a:lnTo>
                    <a:pt x="6549128" y="20240"/>
                  </a:lnTo>
                  <a:lnTo>
                    <a:pt x="6590040" y="5232"/>
                  </a:lnTo>
                  <a:lnTo>
                    <a:pt x="6633972" y="0"/>
                  </a:lnTo>
                  <a:lnTo>
                    <a:pt x="6677903" y="5232"/>
                  </a:lnTo>
                  <a:lnTo>
                    <a:pt x="6718815" y="20240"/>
                  </a:lnTo>
                  <a:lnTo>
                    <a:pt x="6755835" y="43987"/>
                  </a:lnTo>
                  <a:lnTo>
                    <a:pt x="6788086" y="75437"/>
                  </a:lnTo>
                  <a:lnTo>
                    <a:pt x="6814693" y="113555"/>
                  </a:lnTo>
                  <a:lnTo>
                    <a:pt x="6834782" y="157305"/>
                  </a:lnTo>
                  <a:lnTo>
                    <a:pt x="6847477" y="205650"/>
                  </a:lnTo>
                  <a:lnTo>
                    <a:pt x="6851904" y="257556"/>
                  </a:lnTo>
                  <a:lnTo>
                    <a:pt x="6847477" y="309461"/>
                  </a:lnTo>
                  <a:lnTo>
                    <a:pt x="6834782" y="357806"/>
                  </a:lnTo>
                  <a:lnTo>
                    <a:pt x="6814693" y="401556"/>
                  </a:lnTo>
                  <a:lnTo>
                    <a:pt x="6788086" y="439673"/>
                  </a:lnTo>
                  <a:lnTo>
                    <a:pt x="6755835" y="471124"/>
                  </a:lnTo>
                  <a:lnTo>
                    <a:pt x="6718815" y="494871"/>
                  </a:lnTo>
                  <a:lnTo>
                    <a:pt x="6677903" y="509879"/>
                  </a:lnTo>
                  <a:lnTo>
                    <a:pt x="6633972" y="515112"/>
                  </a:lnTo>
                  <a:lnTo>
                    <a:pt x="6590040" y="509879"/>
                  </a:lnTo>
                  <a:lnTo>
                    <a:pt x="6549128" y="494871"/>
                  </a:lnTo>
                  <a:lnTo>
                    <a:pt x="6512108" y="471124"/>
                  </a:lnTo>
                  <a:lnTo>
                    <a:pt x="6479857" y="439674"/>
                  </a:lnTo>
                  <a:lnTo>
                    <a:pt x="6453250" y="401556"/>
                  </a:lnTo>
                  <a:lnTo>
                    <a:pt x="6433161" y="357806"/>
                  </a:lnTo>
                  <a:lnTo>
                    <a:pt x="6420466" y="309461"/>
                  </a:lnTo>
                  <a:lnTo>
                    <a:pt x="6416039" y="257556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608820" y="3448811"/>
              <a:ext cx="436245" cy="515620"/>
            </a:xfrm>
            <a:custGeom>
              <a:avLst/>
              <a:gdLst/>
              <a:ahLst/>
              <a:cxnLst/>
              <a:rect l="l" t="t" r="r" b="b"/>
              <a:pathLst>
                <a:path w="436245" h="515620">
                  <a:moveTo>
                    <a:pt x="0" y="257556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1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7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3" y="257556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3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1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4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6"/>
                  </a:lnTo>
                  <a:close/>
                </a:path>
              </a:pathLst>
            </a:custGeom>
            <a:ln w="27431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38500" y="3645408"/>
              <a:ext cx="5894070" cy="380365"/>
            </a:xfrm>
            <a:custGeom>
              <a:avLst/>
              <a:gdLst/>
              <a:ahLst/>
              <a:cxnLst/>
              <a:rect l="l" t="t" r="r" b="b"/>
              <a:pathLst>
                <a:path w="5894070" h="380364">
                  <a:moveTo>
                    <a:pt x="118872" y="261239"/>
                  </a:moveTo>
                  <a:lnTo>
                    <a:pt x="0" y="320675"/>
                  </a:lnTo>
                  <a:lnTo>
                    <a:pt x="118872" y="380111"/>
                  </a:lnTo>
                  <a:lnTo>
                    <a:pt x="118872" y="340487"/>
                  </a:lnTo>
                  <a:lnTo>
                    <a:pt x="99060" y="340487"/>
                  </a:lnTo>
                  <a:lnTo>
                    <a:pt x="99060" y="300863"/>
                  </a:lnTo>
                  <a:lnTo>
                    <a:pt x="118872" y="300863"/>
                  </a:lnTo>
                  <a:lnTo>
                    <a:pt x="118872" y="261239"/>
                  </a:lnTo>
                  <a:close/>
                </a:path>
                <a:path w="5894070" h="380364">
                  <a:moveTo>
                    <a:pt x="118872" y="300863"/>
                  </a:moveTo>
                  <a:lnTo>
                    <a:pt x="99060" y="300863"/>
                  </a:lnTo>
                  <a:lnTo>
                    <a:pt x="99060" y="340487"/>
                  </a:lnTo>
                  <a:lnTo>
                    <a:pt x="118872" y="340487"/>
                  </a:lnTo>
                  <a:lnTo>
                    <a:pt x="118872" y="300863"/>
                  </a:lnTo>
                  <a:close/>
                </a:path>
                <a:path w="5894070" h="380364">
                  <a:moveTo>
                    <a:pt x="3260979" y="300863"/>
                  </a:moveTo>
                  <a:lnTo>
                    <a:pt x="118872" y="300863"/>
                  </a:lnTo>
                  <a:lnTo>
                    <a:pt x="118872" y="340487"/>
                  </a:lnTo>
                  <a:lnTo>
                    <a:pt x="3300603" y="340487"/>
                  </a:lnTo>
                  <a:lnTo>
                    <a:pt x="3300603" y="320675"/>
                  </a:lnTo>
                  <a:lnTo>
                    <a:pt x="3260979" y="320675"/>
                  </a:lnTo>
                  <a:lnTo>
                    <a:pt x="3260979" y="300863"/>
                  </a:lnTo>
                  <a:close/>
                </a:path>
                <a:path w="5894070" h="380364">
                  <a:moveTo>
                    <a:pt x="5774944" y="39624"/>
                  </a:moveTo>
                  <a:lnTo>
                    <a:pt x="3260979" y="39624"/>
                  </a:lnTo>
                  <a:lnTo>
                    <a:pt x="3260979" y="320675"/>
                  </a:lnTo>
                  <a:lnTo>
                    <a:pt x="3280791" y="300863"/>
                  </a:lnTo>
                  <a:lnTo>
                    <a:pt x="3300603" y="300863"/>
                  </a:lnTo>
                  <a:lnTo>
                    <a:pt x="3300603" y="79248"/>
                  </a:lnTo>
                  <a:lnTo>
                    <a:pt x="3280791" y="79248"/>
                  </a:lnTo>
                  <a:lnTo>
                    <a:pt x="3300603" y="59436"/>
                  </a:lnTo>
                  <a:lnTo>
                    <a:pt x="5774944" y="59436"/>
                  </a:lnTo>
                  <a:lnTo>
                    <a:pt x="5774944" y="39624"/>
                  </a:lnTo>
                  <a:close/>
                </a:path>
                <a:path w="5894070" h="380364">
                  <a:moveTo>
                    <a:pt x="3300603" y="300863"/>
                  </a:moveTo>
                  <a:lnTo>
                    <a:pt x="3280791" y="300863"/>
                  </a:lnTo>
                  <a:lnTo>
                    <a:pt x="3260979" y="320675"/>
                  </a:lnTo>
                  <a:lnTo>
                    <a:pt x="3300603" y="320675"/>
                  </a:lnTo>
                  <a:lnTo>
                    <a:pt x="3300603" y="300863"/>
                  </a:lnTo>
                  <a:close/>
                </a:path>
                <a:path w="5894070" h="380364">
                  <a:moveTo>
                    <a:pt x="5774944" y="0"/>
                  </a:moveTo>
                  <a:lnTo>
                    <a:pt x="5774944" y="118872"/>
                  </a:lnTo>
                  <a:lnTo>
                    <a:pt x="5854192" y="79248"/>
                  </a:lnTo>
                  <a:lnTo>
                    <a:pt x="5794756" y="79248"/>
                  </a:lnTo>
                  <a:lnTo>
                    <a:pt x="5794756" y="39624"/>
                  </a:lnTo>
                  <a:lnTo>
                    <a:pt x="5854192" y="39624"/>
                  </a:lnTo>
                  <a:lnTo>
                    <a:pt x="5774944" y="0"/>
                  </a:lnTo>
                  <a:close/>
                </a:path>
                <a:path w="5894070" h="380364">
                  <a:moveTo>
                    <a:pt x="3300603" y="59436"/>
                  </a:moveTo>
                  <a:lnTo>
                    <a:pt x="3280791" y="79248"/>
                  </a:lnTo>
                  <a:lnTo>
                    <a:pt x="3300603" y="79248"/>
                  </a:lnTo>
                  <a:lnTo>
                    <a:pt x="3300603" y="59436"/>
                  </a:lnTo>
                  <a:close/>
                </a:path>
                <a:path w="5894070" h="380364">
                  <a:moveTo>
                    <a:pt x="5774944" y="59436"/>
                  </a:moveTo>
                  <a:lnTo>
                    <a:pt x="3300603" y="59436"/>
                  </a:lnTo>
                  <a:lnTo>
                    <a:pt x="3300603" y="79248"/>
                  </a:lnTo>
                  <a:lnTo>
                    <a:pt x="5774944" y="79248"/>
                  </a:lnTo>
                  <a:lnTo>
                    <a:pt x="5774944" y="59436"/>
                  </a:lnTo>
                  <a:close/>
                </a:path>
                <a:path w="5894070" h="380364">
                  <a:moveTo>
                    <a:pt x="5854192" y="39624"/>
                  </a:moveTo>
                  <a:lnTo>
                    <a:pt x="5794756" y="39624"/>
                  </a:lnTo>
                  <a:lnTo>
                    <a:pt x="5794756" y="79248"/>
                  </a:lnTo>
                  <a:lnTo>
                    <a:pt x="5854192" y="79248"/>
                  </a:lnTo>
                  <a:lnTo>
                    <a:pt x="5893816" y="59436"/>
                  </a:lnTo>
                  <a:lnTo>
                    <a:pt x="5854192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962655" y="1136903"/>
              <a:ext cx="6925309" cy="2312035"/>
            </a:xfrm>
            <a:custGeom>
              <a:avLst/>
              <a:gdLst/>
              <a:ahLst/>
              <a:cxnLst/>
              <a:rect l="l" t="t" r="r" b="b"/>
              <a:pathLst>
                <a:path w="6925309" h="2312035">
                  <a:moveTo>
                    <a:pt x="6845681" y="2193036"/>
                  </a:moveTo>
                  <a:lnTo>
                    <a:pt x="6806057" y="2193036"/>
                  </a:lnTo>
                  <a:lnTo>
                    <a:pt x="6865493" y="2311908"/>
                  </a:lnTo>
                  <a:lnTo>
                    <a:pt x="6915023" y="2212848"/>
                  </a:lnTo>
                  <a:lnTo>
                    <a:pt x="6845681" y="2212848"/>
                  </a:lnTo>
                  <a:lnTo>
                    <a:pt x="6845681" y="2193036"/>
                  </a:lnTo>
                  <a:close/>
                </a:path>
                <a:path w="6925309" h="2312035">
                  <a:moveTo>
                    <a:pt x="6845681" y="19812"/>
                  </a:moveTo>
                  <a:lnTo>
                    <a:pt x="6845681" y="2212848"/>
                  </a:lnTo>
                  <a:lnTo>
                    <a:pt x="6885305" y="2212848"/>
                  </a:lnTo>
                  <a:lnTo>
                    <a:pt x="6885305" y="39624"/>
                  </a:lnTo>
                  <a:lnTo>
                    <a:pt x="6865493" y="39624"/>
                  </a:lnTo>
                  <a:lnTo>
                    <a:pt x="6845681" y="19812"/>
                  </a:lnTo>
                  <a:close/>
                </a:path>
                <a:path w="6925309" h="2312035">
                  <a:moveTo>
                    <a:pt x="6924929" y="2193036"/>
                  </a:moveTo>
                  <a:lnTo>
                    <a:pt x="6885305" y="2193036"/>
                  </a:lnTo>
                  <a:lnTo>
                    <a:pt x="6885305" y="2212848"/>
                  </a:lnTo>
                  <a:lnTo>
                    <a:pt x="6915023" y="2212848"/>
                  </a:lnTo>
                  <a:lnTo>
                    <a:pt x="6924929" y="2193036"/>
                  </a:lnTo>
                  <a:close/>
                </a:path>
                <a:path w="6925309" h="2312035">
                  <a:moveTo>
                    <a:pt x="39624" y="129540"/>
                  </a:moveTo>
                  <a:lnTo>
                    <a:pt x="0" y="129540"/>
                  </a:lnTo>
                  <a:lnTo>
                    <a:pt x="59436" y="248412"/>
                  </a:lnTo>
                  <a:lnTo>
                    <a:pt x="108966" y="149351"/>
                  </a:lnTo>
                  <a:lnTo>
                    <a:pt x="39624" y="149351"/>
                  </a:lnTo>
                  <a:lnTo>
                    <a:pt x="39624" y="129540"/>
                  </a:lnTo>
                  <a:close/>
                </a:path>
                <a:path w="6925309" h="2312035">
                  <a:moveTo>
                    <a:pt x="6885305" y="0"/>
                  </a:moveTo>
                  <a:lnTo>
                    <a:pt x="39624" y="0"/>
                  </a:lnTo>
                  <a:lnTo>
                    <a:pt x="39624" y="149351"/>
                  </a:lnTo>
                  <a:lnTo>
                    <a:pt x="79248" y="149351"/>
                  </a:lnTo>
                  <a:lnTo>
                    <a:pt x="79248" y="39624"/>
                  </a:lnTo>
                  <a:lnTo>
                    <a:pt x="59436" y="39624"/>
                  </a:lnTo>
                  <a:lnTo>
                    <a:pt x="79248" y="19812"/>
                  </a:lnTo>
                  <a:lnTo>
                    <a:pt x="6885305" y="19812"/>
                  </a:lnTo>
                  <a:lnTo>
                    <a:pt x="6885305" y="0"/>
                  </a:lnTo>
                  <a:close/>
                </a:path>
                <a:path w="6925309" h="2312035">
                  <a:moveTo>
                    <a:pt x="118871" y="129540"/>
                  </a:moveTo>
                  <a:lnTo>
                    <a:pt x="79248" y="129540"/>
                  </a:lnTo>
                  <a:lnTo>
                    <a:pt x="79248" y="149351"/>
                  </a:lnTo>
                  <a:lnTo>
                    <a:pt x="108966" y="149351"/>
                  </a:lnTo>
                  <a:lnTo>
                    <a:pt x="118871" y="129540"/>
                  </a:lnTo>
                  <a:close/>
                </a:path>
                <a:path w="6925309" h="2312035">
                  <a:moveTo>
                    <a:pt x="79248" y="19812"/>
                  </a:moveTo>
                  <a:lnTo>
                    <a:pt x="59436" y="39624"/>
                  </a:lnTo>
                  <a:lnTo>
                    <a:pt x="79248" y="39624"/>
                  </a:lnTo>
                  <a:lnTo>
                    <a:pt x="79248" y="19812"/>
                  </a:lnTo>
                  <a:close/>
                </a:path>
                <a:path w="6925309" h="2312035">
                  <a:moveTo>
                    <a:pt x="6845681" y="19812"/>
                  </a:moveTo>
                  <a:lnTo>
                    <a:pt x="79248" y="19812"/>
                  </a:lnTo>
                  <a:lnTo>
                    <a:pt x="79248" y="39624"/>
                  </a:lnTo>
                  <a:lnTo>
                    <a:pt x="6845681" y="39624"/>
                  </a:lnTo>
                  <a:lnTo>
                    <a:pt x="6845681" y="19812"/>
                  </a:lnTo>
                  <a:close/>
                </a:path>
                <a:path w="6925309" h="2312035">
                  <a:moveTo>
                    <a:pt x="6885305" y="19812"/>
                  </a:moveTo>
                  <a:lnTo>
                    <a:pt x="6845681" y="19812"/>
                  </a:lnTo>
                  <a:lnTo>
                    <a:pt x="6865493" y="39624"/>
                  </a:lnTo>
                  <a:lnTo>
                    <a:pt x="6885305" y="39624"/>
                  </a:lnTo>
                  <a:lnTo>
                    <a:pt x="6885305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386073" y="3612260"/>
            <a:ext cx="3002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r>
              <a:rPr dirty="0" sz="1800" spc="-10">
                <a:latin typeface="Calibri"/>
                <a:cs typeface="Calibri"/>
              </a:rPr>
              <a:t> berubah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menjadi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state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683260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Kerja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-5">
                <a:latin typeface="Calibri"/>
                <a:cs typeface="Calibri"/>
              </a:rPr>
              <a:t> (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Eksekusi</a:t>
            </a:r>
            <a:r>
              <a:rPr dirty="0" sz="28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0000"/>
                </a:solidFill>
                <a:latin typeface="Calibri"/>
                <a:cs typeface="Calibri"/>
              </a:rPr>
              <a:t>ketemu</a:t>
            </a:r>
            <a:r>
              <a:rPr dirty="0" sz="2800" spc="-20"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solidFill>
                  <a:srgbClr val="FF0000"/>
                </a:solidFill>
                <a:latin typeface="Calibri"/>
                <a:cs typeface="Calibri"/>
              </a:rPr>
              <a:t>(C,</a:t>
            </a:r>
            <a:r>
              <a:rPr dirty="0" sz="4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b,</a:t>
            </a:r>
            <a:r>
              <a:rPr dirty="0" sz="40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B,</a:t>
            </a:r>
            <a:r>
              <a:rPr dirty="0" sz="40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80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9575" y="1408175"/>
            <a:ext cx="50482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7735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4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96211" y="1408175"/>
            <a:ext cx="509270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18944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17420" y="1408175"/>
            <a:ext cx="51244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3200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4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41676" y="1408175"/>
            <a:ext cx="509270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64408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70" h="472439">
                <a:moveTo>
                  <a:pt x="0" y="472439"/>
                </a:moveTo>
                <a:lnTo>
                  <a:pt x="509015" y="472439"/>
                </a:lnTo>
                <a:lnTo>
                  <a:pt x="509015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58336" y="1473200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67130" y="1395730"/>
            <a:ext cx="3658235" cy="3594100"/>
            <a:chOff x="1167130" y="1395730"/>
            <a:chExt cx="3658235" cy="3594100"/>
          </a:xfrm>
        </p:grpSpPr>
        <p:sp>
          <p:nvSpPr>
            <p:cNvPr id="16" name="object 16"/>
            <p:cNvSpPr/>
            <p:nvPr/>
          </p:nvSpPr>
          <p:spPr>
            <a:xfrm>
              <a:off x="3788663" y="1402080"/>
              <a:ext cx="1030605" cy="472440"/>
            </a:xfrm>
            <a:custGeom>
              <a:avLst/>
              <a:gdLst/>
              <a:ahLst/>
              <a:cxnLst/>
              <a:rect l="l" t="t" r="r" b="b"/>
              <a:pathLst>
                <a:path w="1030604" h="472439">
                  <a:moveTo>
                    <a:pt x="0" y="472439"/>
                  </a:moveTo>
                  <a:lnTo>
                    <a:pt x="505967" y="472439"/>
                  </a:lnTo>
                  <a:lnTo>
                    <a:pt x="505967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  <a:path w="1030604" h="472439">
                  <a:moveTo>
                    <a:pt x="524256" y="472439"/>
                  </a:moveTo>
                  <a:lnTo>
                    <a:pt x="1030224" y="472439"/>
                  </a:lnTo>
                  <a:lnTo>
                    <a:pt x="1030224" y="0"/>
                  </a:lnTo>
                  <a:lnTo>
                    <a:pt x="524256" y="0"/>
                  </a:lnTo>
                  <a:lnTo>
                    <a:pt x="524256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340608" y="1898904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19" y="0"/>
                  </a:moveTo>
                  <a:lnTo>
                    <a:pt x="0" y="160020"/>
                  </a:lnTo>
                  <a:lnTo>
                    <a:pt x="80009" y="160020"/>
                  </a:lnTo>
                  <a:lnTo>
                    <a:pt x="80009" y="387096"/>
                  </a:lnTo>
                  <a:lnTo>
                    <a:pt x="240029" y="387096"/>
                  </a:lnTo>
                  <a:lnTo>
                    <a:pt x="240029" y="160020"/>
                  </a:lnTo>
                  <a:lnTo>
                    <a:pt x="320039" y="16002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340608" y="1898904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0" y="160020"/>
                  </a:moveTo>
                  <a:lnTo>
                    <a:pt x="80009" y="160020"/>
                  </a:lnTo>
                  <a:lnTo>
                    <a:pt x="80009" y="387096"/>
                  </a:lnTo>
                  <a:lnTo>
                    <a:pt x="240029" y="387096"/>
                  </a:lnTo>
                  <a:lnTo>
                    <a:pt x="240029" y="160020"/>
                  </a:lnTo>
                  <a:lnTo>
                    <a:pt x="320039" y="160020"/>
                  </a:lnTo>
                  <a:lnTo>
                    <a:pt x="160019" y="0"/>
                  </a:lnTo>
                  <a:lnTo>
                    <a:pt x="0" y="16002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800223" y="3511753"/>
            <a:ext cx="38608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82624" y="1999488"/>
            <a:ext cx="3398520" cy="3270885"/>
            <a:chOff x="1182624" y="1999488"/>
            <a:chExt cx="3398520" cy="3270885"/>
          </a:xfrm>
        </p:grpSpPr>
        <p:sp>
          <p:nvSpPr>
            <p:cNvPr id="23" name="object 23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182624" y="1999488"/>
              <a:ext cx="2162175" cy="997585"/>
            </a:xfrm>
            <a:custGeom>
              <a:avLst/>
              <a:gdLst/>
              <a:ahLst/>
              <a:cxnLst/>
              <a:rect l="l" t="t" r="r" b="b"/>
              <a:pathLst>
                <a:path w="2162175" h="997585">
                  <a:moveTo>
                    <a:pt x="248412" y="878586"/>
                  </a:moveTo>
                  <a:lnTo>
                    <a:pt x="225301" y="883265"/>
                  </a:lnTo>
                  <a:lnTo>
                    <a:pt x="206406" y="896016"/>
                  </a:lnTo>
                  <a:lnTo>
                    <a:pt x="193655" y="914911"/>
                  </a:lnTo>
                  <a:lnTo>
                    <a:pt x="188975" y="938022"/>
                  </a:lnTo>
                  <a:lnTo>
                    <a:pt x="193655" y="961185"/>
                  </a:lnTo>
                  <a:lnTo>
                    <a:pt x="206406" y="980074"/>
                  </a:lnTo>
                  <a:lnTo>
                    <a:pt x="225301" y="992796"/>
                  </a:lnTo>
                  <a:lnTo>
                    <a:pt x="248412" y="997458"/>
                  </a:lnTo>
                  <a:lnTo>
                    <a:pt x="271522" y="992796"/>
                  </a:lnTo>
                  <a:lnTo>
                    <a:pt x="290417" y="980074"/>
                  </a:lnTo>
                  <a:lnTo>
                    <a:pt x="303168" y="961185"/>
                  </a:lnTo>
                  <a:lnTo>
                    <a:pt x="303845" y="957834"/>
                  </a:lnTo>
                  <a:lnTo>
                    <a:pt x="248412" y="957834"/>
                  </a:lnTo>
                  <a:lnTo>
                    <a:pt x="248412" y="918210"/>
                  </a:lnTo>
                  <a:lnTo>
                    <a:pt x="303836" y="918210"/>
                  </a:lnTo>
                  <a:lnTo>
                    <a:pt x="303168" y="914911"/>
                  </a:lnTo>
                  <a:lnTo>
                    <a:pt x="290417" y="896016"/>
                  </a:lnTo>
                  <a:lnTo>
                    <a:pt x="271522" y="883265"/>
                  </a:lnTo>
                  <a:lnTo>
                    <a:pt x="248412" y="878586"/>
                  </a:lnTo>
                  <a:close/>
                </a:path>
                <a:path w="2162175" h="997585">
                  <a:moveTo>
                    <a:pt x="2042795" y="39624"/>
                  </a:moveTo>
                  <a:lnTo>
                    <a:pt x="0" y="39624"/>
                  </a:lnTo>
                  <a:lnTo>
                    <a:pt x="0" y="957834"/>
                  </a:lnTo>
                  <a:lnTo>
                    <a:pt x="192978" y="957834"/>
                  </a:lnTo>
                  <a:lnTo>
                    <a:pt x="188975" y="938022"/>
                  </a:lnTo>
                  <a:lnTo>
                    <a:pt x="39623" y="938022"/>
                  </a:lnTo>
                  <a:lnTo>
                    <a:pt x="19812" y="918210"/>
                  </a:lnTo>
                  <a:lnTo>
                    <a:pt x="39623" y="918210"/>
                  </a:lnTo>
                  <a:lnTo>
                    <a:pt x="39623" y="79248"/>
                  </a:lnTo>
                  <a:lnTo>
                    <a:pt x="19812" y="79248"/>
                  </a:lnTo>
                  <a:lnTo>
                    <a:pt x="39623" y="59436"/>
                  </a:lnTo>
                  <a:lnTo>
                    <a:pt x="2042795" y="59436"/>
                  </a:lnTo>
                  <a:lnTo>
                    <a:pt x="2042795" y="39624"/>
                  </a:lnTo>
                  <a:close/>
                </a:path>
                <a:path w="2162175" h="997585">
                  <a:moveTo>
                    <a:pt x="303836" y="918210"/>
                  </a:moveTo>
                  <a:lnTo>
                    <a:pt x="248412" y="918210"/>
                  </a:lnTo>
                  <a:lnTo>
                    <a:pt x="248412" y="957834"/>
                  </a:lnTo>
                  <a:lnTo>
                    <a:pt x="303845" y="957834"/>
                  </a:lnTo>
                  <a:lnTo>
                    <a:pt x="307847" y="938022"/>
                  </a:lnTo>
                  <a:lnTo>
                    <a:pt x="303836" y="918210"/>
                  </a:lnTo>
                  <a:close/>
                </a:path>
                <a:path w="2162175" h="997585">
                  <a:moveTo>
                    <a:pt x="39623" y="918210"/>
                  </a:moveTo>
                  <a:lnTo>
                    <a:pt x="19812" y="918210"/>
                  </a:lnTo>
                  <a:lnTo>
                    <a:pt x="39623" y="938022"/>
                  </a:lnTo>
                  <a:lnTo>
                    <a:pt x="39623" y="918210"/>
                  </a:lnTo>
                  <a:close/>
                </a:path>
                <a:path w="2162175" h="997585">
                  <a:moveTo>
                    <a:pt x="192987" y="918210"/>
                  </a:moveTo>
                  <a:lnTo>
                    <a:pt x="39623" y="918210"/>
                  </a:lnTo>
                  <a:lnTo>
                    <a:pt x="39623" y="938022"/>
                  </a:lnTo>
                  <a:lnTo>
                    <a:pt x="188975" y="938022"/>
                  </a:lnTo>
                  <a:lnTo>
                    <a:pt x="192987" y="918210"/>
                  </a:lnTo>
                  <a:close/>
                </a:path>
                <a:path w="2162175" h="997585">
                  <a:moveTo>
                    <a:pt x="2042795" y="0"/>
                  </a:moveTo>
                  <a:lnTo>
                    <a:pt x="2042795" y="118872"/>
                  </a:lnTo>
                  <a:lnTo>
                    <a:pt x="2122042" y="79248"/>
                  </a:lnTo>
                  <a:lnTo>
                    <a:pt x="2062607" y="79248"/>
                  </a:lnTo>
                  <a:lnTo>
                    <a:pt x="2062607" y="39624"/>
                  </a:lnTo>
                  <a:lnTo>
                    <a:pt x="2122042" y="39624"/>
                  </a:lnTo>
                  <a:lnTo>
                    <a:pt x="2042795" y="0"/>
                  </a:lnTo>
                  <a:close/>
                </a:path>
                <a:path w="2162175" h="997585">
                  <a:moveTo>
                    <a:pt x="39623" y="59436"/>
                  </a:moveTo>
                  <a:lnTo>
                    <a:pt x="19812" y="79248"/>
                  </a:lnTo>
                  <a:lnTo>
                    <a:pt x="39623" y="79248"/>
                  </a:lnTo>
                  <a:lnTo>
                    <a:pt x="39623" y="59436"/>
                  </a:lnTo>
                  <a:close/>
                </a:path>
                <a:path w="2162175" h="997585">
                  <a:moveTo>
                    <a:pt x="2042795" y="59436"/>
                  </a:moveTo>
                  <a:lnTo>
                    <a:pt x="39623" y="59436"/>
                  </a:lnTo>
                  <a:lnTo>
                    <a:pt x="39623" y="79248"/>
                  </a:lnTo>
                  <a:lnTo>
                    <a:pt x="2042795" y="79248"/>
                  </a:lnTo>
                  <a:lnTo>
                    <a:pt x="2042795" y="59436"/>
                  </a:lnTo>
                  <a:close/>
                </a:path>
                <a:path w="2162175" h="997585">
                  <a:moveTo>
                    <a:pt x="2122042" y="39624"/>
                  </a:moveTo>
                  <a:lnTo>
                    <a:pt x="2062607" y="39624"/>
                  </a:lnTo>
                  <a:lnTo>
                    <a:pt x="2062607" y="79248"/>
                  </a:lnTo>
                  <a:lnTo>
                    <a:pt x="2122042" y="79248"/>
                  </a:lnTo>
                  <a:lnTo>
                    <a:pt x="2161666" y="59436"/>
                  </a:lnTo>
                  <a:lnTo>
                    <a:pt x="2122042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312919" y="493166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648836" y="1473200"/>
            <a:ext cx="273113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  <a:tabLst>
                <a:tab pos="868044" algn="l"/>
              </a:tabLst>
            </a:pPr>
            <a:r>
              <a:rPr dirty="0" sz="1800">
                <a:latin typeface="Calibri"/>
                <a:cs typeface="Calibri"/>
              </a:rPr>
              <a:t>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Head </a:t>
            </a:r>
            <a:r>
              <a:rPr dirty="0" sz="1800" spc="-15">
                <a:latin typeface="Calibri"/>
                <a:cs typeface="Calibri"/>
              </a:rPr>
              <a:t>bergeser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z="1800" spc="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ke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kanan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700527" y="1136903"/>
            <a:ext cx="7836534" cy="3185160"/>
            <a:chOff x="2700527" y="1136903"/>
            <a:chExt cx="7836534" cy="3185160"/>
          </a:xfrm>
        </p:grpSpPr>
        <p:sp>
          <p:nvSpPr>
            <p:cNvPr id="29" name="object 29"/>
            <p:cNvSpPr/>
            <p:nvPr/>
          </p:nvSpPr>
          <p:spPr>
            <a:xfrm>
              <a:off x="3311651" y="1385315"/>
              <a:ext cx="436245" cy="515620"/>
            </a:xfrm>
            <a:custGeom>
              <a:avLst/>
              <a:gdLst/>
              <a:ahLst/>
              <a:cxnLst/>
              <a:rect l="l" t="t" r="r" b="b"/>
              <a:pathLst>
                <a:path w="436245" h="515619">
                  <a:moveTo>
                    <a:pt x="0" y="257556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2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8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3" y="257556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2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4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6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714243" y="3445763"/>
              <a:ext cx="6852284" cy="862965"/>
            </a:xfrm>
            <a:custGeom>
              <a:avLst/>
              <a:gdLst/>
              <a:ahLst/>
              <a:cxnLst/>
              <a:rect l="l" t="t" r="r" b="b"/>
              <a:pathLst>
                <a:path w="6852284" h="862964">
                  <a:moveTo>
                    <a:pt x="0" y="519684"/>
                  </a:moveTo>
                  <a:lnTo>
                    <a:pt x="3430" y="464069"/>
                  </a:lnTo>
                  <a:lnTo>
                    <a:pt x="13362" y="411309"/>
                  </a:lnTo>
                  <a:lnTo>
                    <a:pt x="29256" y="362111"/>
                  </a:lnTo>
                  <a:lnTo>
                    <a:pt x="50572" y="317180"/>
                  </a:lnTo>
                  <a:lnTo>
                    <a:pt x="76771" y="277225"/>
                  </a:lnTo>
                  <a:lnTo>
                    <a:pt x="107313" y="242949"/>
                  </a:lnTo>
                  <a:lnTo>
                    <a:pt x="141660" y="215061"/>
                  </a:lnTo>
                  <a:lnTo>
                    <a:pt x="179271" y="194267"/>
                  </a:lnTo>
                  <a:lnTo>
                    <a:pt x="219606" y="181272"/>
                  </a:lnTo>
                  <a:lnTo>
                    <a:pt x="262128" y="176784"/>
                  </a:lnTo>
                  <a:lnTo>
                    <a:pt x="304649" y="181272"/>
                  </a:lnTo>
                  <a:lnTo>
                    <a:pt x="344984" y="194267"/>
                  </a:lnTo>
                  <a:lnTo>
                    <a:pt x="382595" y="215061"/>
                  </a:lnTo>
                  <a:lnTo>
                    <a:pt x="416942" y="242949"/>
                  </a:lnTo>
                  <a:lnTo>
                    <a:pt x="447484" y="277225"/>
                  </a:lnTo>
                  <a:lnTo>
                    <a:pt x="473683" y="317180"/>
                  </a:lnTo>
                  <a:lnTo>
                    <a:pt x="494999" y="362111"/>
                  </a:lnTo>
                  <a:lnTo>
                    <a:pt x="510893" y="411309"/>
                  </a:lnTo>
                  <a:lnTo>
                    <a:pt x="520825" y="464069"/>
                  </a:lnTo>
                  <a:lnTo>
                    <a:pt x="524256" y="519684"/>
                  </a:lnTo>
                  <a:lnTo>
                    <a:pt x="520825" y="575298"/>
                  </a:lnTo>
                  <a:lnTo>
                    <a:pt x="510893" y="628058"/>
                  </a:lnTo>
                  <a:lnTo>
                    <a:pt x="494999" y="677256"/>
                  </a:lnTo>
                  <a:lnTo>
                    <a:pt x="473683" y="722187"/>
                  </a:lnTo>
                  <a:lnTo>
                    <a:pt x="447484" y="762142"/>
                  </a:lnTo>
                  <a:lnTo>
                    <a:pt x="416942" y="796418"/>
                  </a:lnTo>
                  <a:lnTo>
                    <a:pt x="382595" y="824306"/>
                  </a:lnTo>
                  <a:lnTo>
                    <a:pt x="344984" y="845100"/>
                  </a:lnTo>
                  <a:lnTo>
                    <a:pt x="304649" y="858095"/>
                  </a:lnTo>
                  <a:lnTo>
                    <a:pt x="262128" y="862584"/>
                  </a:lnTo>
                  <a:lnTo>
                    <a:pt x="219606" y="858095"/>
                  </a:lnTo>
                  <a:lnTo>
                    <a:pt x="179271" y="845100"/>
                  </a:lnTo>
                  <a:lnTo>
                    <a:pt x="141660" y="824306"/>
                  </a:lnTo>
                  <a:lnTo>
                    <a:pt x="107313" y="796418"/>
                  </a:lnTo>
                  <a:lnTo>
                    <a:pt x="76771" y="762142"/>
                  </a:lnTo>
                  <a:lnTo>
                    <a:pt x="50572" y="722187"/>
                  </a:lnTo>
                  <a:lnTo>
                    <a:pt x="29256" y="677256"/>
                  </a:lnTo>
                  <a:lnTo>
                    <a:pt x="13362" y="628058"/>
                  </a:lnTo>
                  <a:lnTo>
                    <a:pt x="3430" y="575298"/>
                  </a:lnTo>
                  <a:lnTo>
                    <a:pt x="0" y="519684"/>
                  </a:lnTo>
                  <a:close/>
                </a:path>
                <a:path w="6852284" h="862964">
                  <a:moveTo>
                    <a:pt x="6416039" y="257556"/>
                  </a:moveTo>
                  <a:lnTo>
                    <a:pt x="6420466" y="205650"/>
                  </a:lnTo>
                  <a:lnTo>
                    <a:pt x="6433161" y="157305"/>
                  </a:lnTo>
                  <a:lnTo>
                    <a:pt x="6453250" y="113555"/>
                  </a:lnTo>
                  <a:lnTo>
                    <a:pt x="6479857" y="75437"/>
                  </a:lnTo>
                  <a:lnTo>
                    <a:pt x="6512108" y="43987"/>
                  </a:lnTo>
                  <a:lnTo>
                    <a:pt x="6549128" y="20240"/>
                  </a:lnTo>
                  <a:lnTo>
                    <a:pt x="6590040" y="5232"/>
                  </a:lnTo>
                  <a:lnTo>
                    <a:pt x="6633972" y="0"/>
                  </a:lnTo>
                  <a:lnTo>
                    <a:pt x="6677903" y="5232"/>
                  </a:lnTo>
                  <a:lnTo>
                    <a:pt x="6718815" y="20240"/>
                  </a:lnTo>
                  <a:lnTo>
                    <a:pt x="6755835" y="43987"/>
                  </a:lnTo>
                  <a:lnTo>
                    <a:pt x="6788086" y="75437"/>
                  </a:lnTo>
                  <a:lnTo>
                    <a:pt x="6814693" y="113555"/>
                  </a:lnTo>
                  <a:lnTo>
                    <a:pt x="6834782" y="157305"/>
                  </a:lnTo>
                  <a:lnTo>
                    <a:pt x="6847477" y="205650"/>
                  </a:lnTo>
                  <a:lnTo>
                    <a:pt x="6851904" y="257556"/>
                  </a:lnTo>
                  <a:lnTo>
                    <a:pt x="6847477" y="309461"/>
                  </a:lnTo>
                  <a:lnTo>
                    <a:pt x="6834782" y="357806"/>
                  </a:lnTo>
                  <a:lnTo>
                    <a:pt x="6814693" y="401556"/>
                  </a:lnTo>
                  <a:lnTo>
                    <a:pt x="6788086" y="439673"/>
                  </a:lnTo>
                  <a:lnTo>
                    <a:pt x="6755835" y="471124"/>
                  </a:lnTo>
                  <a:lnTo>
                    <a:pt x="6718815" y="494871"/>
                  </a:lnTo>
                  <a:lnTo>
                    <a:pt x="6677903" y="509879"/>
                  </a:lnTo>
                  <a:lnTo>
                    <a:pt x="6633972" y="515112"/>
                  </a:lnTo>
                  <a:lnTo>
                    <a:pt x="6590040" y="509879"/>
                  </a:lnTo>
                  <a:lnTo>
                    <a:pt x="6549128" y="494871"/>
                  </a:lnTo>
                  <a:lnTo>
                    <a:pt x="6512108" y="471124"/>
                  </a:lnTo>
                  <a:lnTo>
                    <a:pt x="6479857" y="439674"/>
                  </a:lnTo>
                  <a:lnTo>
                    <a:pt x="6453250" y="401556"/>
                  </a:lnTo>
                  <a:lnTo>
                    <a:pt x="6433161" y="357806"/>
                  </a:lnTo>
                  <a:lnTo>
                    <a:pt x="6420466" y="309461"/>
                  </a:lnTo>
                  <a:lnTo>
                    <a:pt x="6416039" y="257556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238500" y="3645408"/>
              <a:ext cx="5894070" cy="380365"/>
            </a:xfrm>
            <a:custGeom>
              <a:avLst/>
              <a:gdLst/>
              <a:ahLst/>
              <a:cxnLst/>
              <a:rect l="l" t="t" r="r" b="b"/>
              <a:pathLst>
                <a:path w="5894070" h="380364">
                  <a:moveTo>
                    <a:pt x="118872" y="261239"/>
                  </a:moveTo>
                  <a:lnTo>
                    <a:pt x="0" y="320675"/>
                  </a:lnTo>
                  <a:lnTo>
                    <a:pt x="118872" y="380111"/>
                  </a:lnTo>
                  <a:lnTo>
                    <a:pt x="118872" y="340487"/>
                  </a:lnTo>
                  <a:lnTo>
                    <a:pt x="99060" y="340487"/>
                  </a:lnTo>
                  <a:lnTo>
                    <a:pt x="99060" y="300863"/>
                  </a:lnTo>
                  <a:lnTo>
                    <a:pt x="118872" y="300863"/>
                  </a:lnTo>
                  <a:lnTo>
                    <a:pt x="118872" y="261239"/>
                  </a:lnTo>
                  <a:close/>
                </a:path>
                <a:path w="5894070" h="380364">
                  <a:moveTo>
                    <a:pt x="118872" y="300863"/>
                  </a:moveTo>
                  <a:lnTo>
                    <a:pt x="99060" y="300863"/>
                  </a:lnTo>
                  <a:lnTo>
                    <a:pt x="99060" y="340487"/>
                  </a:lnTo>
                  <a:lnTo>
                    <a:pt x="118872" y="340487"/>
                  </a:lnTo>
                  <a:lnTo>
                    <a:pt x="118872" y="300863"/>
                  </a:lnTo>
                  <a:close/>
                </a:path>
                <a:path w="5894070" h="380364">
                  <a:moveTo>
                    <a:pt x="3260979" y="300863"/>
                  </a:moveTo>
                  <a:lnTo>
                    <a:pt x="118872" y="300863"/>
                  </a:lnTo>
                  <a:lnTo>
                    <a:pt x="118872" y="340487"/>
                  </a:lnTo>
                  <a:lnTo>
                    <a:pt x="3300603" y="340487"/>
                  </a:lnTo>
                  <a:lnTo>
                    <a:pt x="3300603" y="320675"/>
                  </a:lnTo>
                  <a:lnTo>
                    <a:pt x="3260979" y="320675"/>
                  </a:lnTo>
                  <a:lnTo>
                    <a:pt x="3260979" y="300863"/>
                  </a:lnTo>
                  <a:close/>
                </a:path>
                <a:path w="5894070" h="380364">
                  <a:moveTo>
                    <a:pt x="5774944" y="39624"/>
                  </a:moveTo>
                  <a:lnTo>
                    <a:pt x="3260979" y="39624"/>
                  </a:lnTo>
                  <a:lnTo>
                    <a:pt x="3260979" y="320675"/>
                  </a:lnTo>
                  <a:lnTo>
                    <a:pt x="3280791" y="300863"/>
                  </a:lnTo>
                  <a:lnTo>
                    <a:pt x="3300603" y="300863"/>
                  </a:lnTo>
                  <a:lnTo>
                    <a:pt x="3300603" y="79248"/>
                  </a:lnTo>
                  <a:lnTo>
                    <a:pt x="3280791" y="79248"/>
                  </a:lnTo>
                  <a:lnTo>
                    <a:pt x="3300603" y="59436"/>
                  </a:lnTo>
                  <a:lnTo>
                    <a:pt x="5774944" y="59436"/>
                  </a:lnTo>
                  <a:lnTo>
                    <a:pt x="5774944" y="39624"/>
                  </a:lnTo>
                  <a:close/>
                </a:path>
                <a:path w="5894070" h="380364">
                  <a:moveTo>
                    <a:pt x="3300603" y="300863"/>
                  </a:moveTo>
                  <a:lnTo>
                    <a:pt x="3280791" y="300863"/>
                  </a:lnTo>
                  <a:lnTo>
                    <a:pt x="3260979" y="320675"/>
                  </a:lnTo>
                  <a:lnTo>
                    <a:pt x="3300603" y="320675"/>
                  </a:lnTo>
                  <a:lnTo>
                    <a:pt x="3300603" y="300863"/>
                  </a:lnTo>
                  <a:close/>
                </a:path>
                <a:path w="5894070" h="380364">
                  <a:moveTo>
                    <a:pt x="5774944" y="0"/>
                  </a:moveTo>
                  <a:lnTo>
                    <a:pt x="5774944" y="118872"/>
                  </a:lnTo>
                  <a:lnTo>
                    <a:pt x="5854192" y="79248"/>
                  </a:lnTo>
                  <a:lnTo>
                    <a:pt x="5794756" y="79248"/>
                  </a:lnTo>
                  <a:lnTo>
                    <a:pt x="5794756" y="39624"/>
                  </a:lnTo>
                  <a:lnTo>
                    <a:pt x="5854192" y="39624"/>
                  </a:lnTo>
                  <a:lnTo>
                    <a:pt x="5774944" y="0"/>
                  </a:lnTo>
                  <a:close/>
                </a:path>
                <a:path w="5894070" h="380364">
                  <a:moveTo>
                    <a:pt x="3300603" y="59436"/>
                  </a:moveTo>
                  <a:lnTo>
                    <a:pt x="3280791" y="79248"/>
                  </a:lnTo>
                  <a:lnTo>
                    <a:pt x="3300603" y="79248"/>
                  </a:lnTo>
                  <a:lnTo>
                    <a:pt x="3300603" y="59436"/>
                  </a:lnTo>
                  <a:close/>
                </a:path>
                <a:path w="5894070" h="380364">
                  <a:moveTo>
                    <a:pt x="5774944" y="59436"/>
                  </a:moveTo>
                  <a:lnTo>
                    <a:pt x="3300603" y="59436"/>
                  </a:lnTo>
                  <a:lnTo>
                    <a:pt x="3300603" y="79248"/>
                  </a:lnTo>
                  <a:lnTo>
                    <a:pt x="5774944" y="79248"/>
                  </a:lnTo>
                  <a:lnTo>
                    <a:pt x="5774944" y="59436"/>
                  </a:lnTo>
                  <a:close/>
                </a:path>
                <a:path w="5894070" h="380364">
                  <a:moveTo>
                    <a:pt x="5854192" y="39624"/>
                  </a:moveTo>
                  <a:lnTo>
                    <a:pt x="5794756" y="39624"/>
                  </a:lnTo>
                  <a:lnTo>
                    <a:pt x="5794756" y="79248"/>
                  </a:lnTo>
                  <a:lnTo>
                    <a:pt x="5854192" y="79248"/>
                  </a:lnTo>
                  <a:lnTo>
                    <a:pt x="5893816" y="59436"/>
                  </a:lnTo>
                  <a:lnTo>
                    <a:pt x="5854192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090404" y="3448811"/>
              <a:ext cx="433070" cy="515620"/>
            </a:xfrm>
            <a:custGeom>
              <a:avLst/>
              <a:gdLst/>
              <a:ahLst/>
              <a:cxnLst/>
              <a:rect l="l" t="t" r="r" b="b"/>
              <a:pathLst>
                <a:path w="433070" h="515620">
                  <a:moveTo>
                    <a:pt x="0" y="257556"/>
                  </a:moveTo>
                  <a:lnTo>
                    <a:pt x="4397" y="205650"/>
                  </a:lnTo>
                  <a:lnTo>
                    <a:pt x="17008" y="157305"/>
                  </a:lnTo>
                  <a:lnTo>
                    <a:pt x="36962" y="113555"/>
                  </a:lnTo>
                  <a:lnTo>
                    <a:pt x="63388" y="75437"/>
                  </a:lnTo>
                  <a:lnTo>
                    <a:pt x="95417" y="43987"/>
                  </a:lnTo>
                  <a:lnTo>
                    <a:pt x="132177" y="20240"/>
                  </a:lnTo>
                  <a:lnTo>
                    <a:pt x="172797" y="5232"/>
                  </a:lnTo>
                  <a:lnTo>
                    <a:pt x="216407" y="0"/>
                  </a:lnTo>
                  <a:lnTo>
                    <a:pt x="260018" y="5232"/>
                  </a:lnTo>
                  <a:lnTo>
                    <a:pt x="300638" y="20240"/>
                  </a:lnTo>
                  <a:lnTo>
                    <a:pt x="337398" y="43987"/>
                  </a:lnTo>
                  <a:lnTo>
                    <a:pt x="369427" y="75437"/>
                  </a:lnTo>
                  <a:lnTo>
                    <a:pt x="395853" y="113555"/>
                  </a:lnTo>
                  <a:lnTo>
                    <a:pt x="415807" y="157305"/>
                  </a:lnTo>
                  <a:lnTo>
                    <a:pt x="428418" y="205650"/>
                  </a:lnTo>
                  <a:lnTo>
                    <a:pt x="432816" y="257556"/>
                  </a:lnTo>
                  <a:lnTo>
                    <a:pt x="428418" y="309461"/>
                  </a:lnTo>
                  <a:lnTo>
                    <a:pt x="415807" y="357806"/>
                  </a:lnTo>
                  <a:lnTo>
                    <a:pt x="395853" y="401556"/>
                  </a:lnTo>
                  <a:lnTo>
                    <a:pt x="369427" y="439673"/>
                  </a:lnTo>
                  <a:lnTo>
                    <a:pt x="337398" y="471124"/>
                  </a:lnTo>
                  <a:lnTo>
                    <a:pt x="300638" y="494871"/>
                  </a:lnTo>
                  <a:lnTo>
                    <a:pt x="260018" y="509879"/>
                  </a:lnTo>
                  <a:lnTo>
                    <a:pt x="216407" y="515112"/>
                  </a:lnTo>
                  <a:lnTo>
                    <a:pt x="172797" y="509879"/>
                  </a:lnTo>
                  <a:lnTo>
                    <a:pt x="132177" y="494871"/>
                  </a:lnTo>
                  <a:lnTo>
                    <a:pt x="95417" y="471124"/>
                  </a:lnTo>
                  <a:lnTo>
                    <a:pt x="63388" y="439674"/>
                  </a:lnTo>
                  <a:lnTo>
                    <a:pt x="36962" y="401556"/>
                  </a:lnTo>
                  <a:lnTo>
                    <a:pt x="17008" y="357806"/>
                  </a:lnTo>
                  <a:lnTo>
                    <a:pt x="4397" y="309461"/>
                  </a:lnTo>
                  <a:lnTo>
                    <a:pt x="0" y="257556"/>
                  </a:lnTo>
                  <a:close/>
                </a:path>
              </a:pathLst>
            </a:custGeom>
            <a:ln w="27431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471672" y="1136903"/>
              <a:ext cx="6895465" cy="2312035"/>
            </a:xfrm>
            <a:custGeom>
              <a:avLst/>
              <a:gdLst/>
              <a:ahLst/>
              <a:cxnLst/>
              <a:rect l="l" t="t" r="r" b="b"/>
              <a:pathLst>
                <a:path w="6895465" h="2312035">
                  <a:moveTo>
                    <a:pt x="6816217" y="2193036"/>
                  </a:moveTo>
                  <a:lnTo>
                    <a:pt x="6776593" y="2193036"/>
                  </a:lnTo>
                  <a:lnTo>
                    <a:pt x="6836029" y="2311908"/>
                  </a:lnTo>
                  <a:lnTo>
                    <a:pt x="6885558" y="2212848"/>
                  </a:lnTo>
                  <a:lnTo>
                    <a:pt x="6816217" y="2212848"/>
                  </a:lnTo>
                  <a:lnTo>
                    <a:pt x="6816217" y="2193036"/>
                  </a:lnTo>
                  <a:close/>
                </a:path>
                <a:path w="6895465" h="2312035">
                  <a:moveTo>
                    <a:pt x="6816217" y="19812"/>
                  </a:moveTo>
                  <a:lnTo>
                    <a:pt x="6816217" y="2212848"/>
                  </a:lnTo>
                  <a:lnTo>
                    <a:pt x="6855841" y="2212848"/>
                  </a:lnTo>
                  <a:lnTo>
                    <a:pt x="6855841" y="39624"/>
                  </a:lnTo>
                  <a:lnTo>
                    <a:pt x="6836029" y="39624"/>
                  </a:lnTo>
                  <a:lnTo>
                    <a:pt x="6816217" y="19812"/>
                  </a:lnTo>
                  <a:close/>
                </a:path>
                <a:path w="6895465" h="2312035">
                  <a:moveTo>
                    <a:pt x="6895464" y="2193036"/>
                  </a:moveTo>
                  <a:lnTo>
                    <a:pt x="6855841" y="2193036"/>
                  </a:lnTo>
                  <a:lnTo>
                    <a:pt x="6855841" y="2212848"/>
                  </a:lnTo>
                  <a:lnTo>
                    <a:pt x="6885558" y="2212848"/>
                  </a:lnTo>
                  <a:lnTo>
                    <a:pt x="6895464" y="2193036"/>
                  </a:lnTo>
                  <a:close/>
                </a:path>
                <a:path w="6895465" h="2312035">
                  <a:moveTo>
                    <a:pt x="39624" y="129540"/>
                  </a:moveTo>
                  <a:lnTo>
                    <a:pt x="0" y="129540"/>
                  </a:lnTo>
                  <a:lnTo>
                    <a:pt x="59436" y="248412"/>
                  </a:lnTo>
                  <a:lnTo>
                    <a:pt x="108966" y="149351"/>
                  </a:lnTo>
                  <a:lnTo>
                    <a:pt x="39624" y="149351"/>
                  </a:lnTo>
                  <a:lnTo>
                    <a:pt x="39624" y="129540"/>
                  </a:lnTo>
                  <a:close/>
                </a:path>
                <a:path w="6895465" h="2312035">
                  <a:moveTo>
                    <a:pt x="6855841" y="0"/>
                  </a:moveTo>
                  <a:lnTo>
                    <a:pt x="39624" y="0"/>
                  </a:lnTo>
                  <a:lnTo>
                    <a:pt x="39624" y="149351"/>
                  </a:lnTo>
                  <a:lnTo>
                    <a:pt x="79248" y="149351"/>
                  </a:lnTo>
                  <a:lnTo>
                    <a:pt x="79248" y="39624"/>
                  </a:lnTo>
                  <a:lnTo>
                    <a:pt x="59436" y="39624"/>
                  </a:lnTo>
                  <a:lnTo>
                    <a:pt x="79248" y="19812"/>
                  </a:lnTo>
                  <a:lnTo>
                    <a:pt x="6855841" y="19812"/>
                  </a:lnTo>
                  <a:lnTo>
                    <a:pt x="6855841" y="0"/>
                  </a:lnTo>
                  <a:close/>
                </a:path>
                <a:path w="6895465" h="2312035">
                  <a:moveTo>
                    <a:pt x="118872" y="129540"/>
                  </a:moveTo>
                  <a:lnTo>
                    <a:pt x="79248" y="129540"/>
                  </a:lnTo>
                  <a:lnTo>
                    <a:pt x="79248" y="149351"/>
                  </a:lnTo>
                  <a:lnTo>
                    <a:pt x="108966" y="149351"/>
                  </a:lnTo>
                  <a:lnTo>
                    <a:pt x="118872" y="129540"/>
                  </a:lnTo>
                  <a:close/>
                </a:path>
                <a:path w="6895465" h="2312035">
                  <a:moveTo>
                    <a:pt x="79248" y="19812"/>
                  </a:moveTo>
                  <a:lnTo>
                    <a:pt x="59436" y="39624"/>
                  </a:lnTo>
                  <a:lnTo>
                    <a:pt x="79248" y="39624"/>
                  </a:lnTo>
                  <a:lnTo>
                    <a:pt x="79248" y="19812"/>
                  </a:lnTo>
                  <a:close/>
                </a:path>
                <a:path w="6895465" h="2312035">
                  <a:moveTo>
                    <a:pt x="6816217" y="19812"/>
                  </a:moveTo>
                  <a:lnTo>
                    <a:pt x="79248" y="19812"/>
                  </a:lnTo>
                  <a:lnTo>
                    <a:pt x="79248" y="39624"/>
                  </a:lnTo>
                  <a:lnTo>
                    <a:pt x="6816217" y="39624"/>
                  </a:lnTo>
                  <a:lnTo>
                    <a:pt x="6816217" y="19812"/>
                  </a:lnTo>
                  <a:close/>
                </a:path>
                <a:path w="6895465" h="2312035">
                  <a:moveTo>
                    <a:pt x="6855841" y="19812"/>
                  </a:moveTo>
                  <a:lnTo>
                    <a:pt x="6816217" y="19812"/>
                  </a:lnTo>
                  <a:lnTo>
                    <a:pt x="6836029" y="39624"/>
                  </a:lnTo>
                  <a:lnTo>
                    <a:pt x="6855841" y="39624"/>
                  </a:lnTo>
                  <a:lnTo>
                    <a:pt x="6855841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3398773" y="3612260"/>
            <a:ext cx="1454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mesin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824134" y="3612260"/>
            <a:ext cx="725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arang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971740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Kerja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Keadaan</a:t>
            </a:r>
            <a:r>
              <a:rPr dirty="0" sz="28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akhir</a:t>
            </a:r>
            <a:r>
              <a:rPr dirty="0" sz="280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setelah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eksekusi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(C,b,B,a,1)):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0"/>
              <a:t>(A,</a:t>
            </a:r>
            <a:r>
              <a:rPr dirty="0" spc="-50"/>
              <a:t> </a:t>
            </a:r>
            <a:r>
              <a:rPr dirty="0"/>
              <a:t>a,</a:t>
            </a:r>
            <a:r>
              <a:rPr dirty="0" spc="-25"/>
              <a:t> </a:t>
            </a:r>
            <a:r>
              <a:rPr dirty="0" spc="-20"/>
              <a:t>B,</a:t>
            </a:r>
            <a:r>
              <a:rPr dirty="0" spc="-30"/>
              <a:t> </a:t>
            </a:r>
            <a:r>
              <a:rPr dirty="0"/>
              <a:t>c,</a:t>
            </a:r>
            <a:r>
              <a:rPr dirty="0" spc="-45"/>
              <a:t> </a:t>
            </a:r>
            <a:r>
              <a:rPr dirty="0"/>
              <a:t>1)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15731" y="2127580"/>
            <a:ext cx="2763520" cy="30759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67383" y="1395983"/>
          <a:ext cx="366395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3239"/>
                <a:gridCol w="515620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167130" y="1892554"/>
            <a:ext cx="3637279" cy="3097530"/>
            <a:chOff x="1167130" y="1892554"/>
            <a:chExt cx="3637279" cy="3097530"/>
          </a:xfrm>
        </p:grpSpPr>
        <p:sp>
          <p:nvSpPr>
            <p:cNvPr id="8" name="object 8"/>
            <p:cNvSpPr/>
            <p:nvPr/>
          </p:nvSpPr>
          <p:spPr>
            <a:xfrm>
              <a:off x="3358896" y="1898904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19" y="0"/>
                  </a:moveTo>
                  <a:lnTo>
                    <a:pt x="0" y="160020"/>
                  </a:lnTo>
                  <a:lnTo>
                    <a:pt x="80009" y="160020"/>
                  </a:lnTo>
                  <a:lnTo>
                    <a:pt x="80009" y="387096"/>
                  </a:lnTo>
                  <a:lnTo>
                    <a:pt x="240029" y="387096"/>
                  </a:lnTo>
                  <a:lnTo>
                    <a:pt x="240029" y="160020"/>
                  </a:lnTo>
                  <a:lnTo>
                    <a:pt x="320039" y="16002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73480" y="1898904"/>
              <a:ext cx="3624579" cy="3084830"/>
            </a:xfrm>
            <a:custGeom>
              <a:avLst/>
              <a:gdLst/>
              <a:ahLst/>
              <a:cxnLst/>
              <a:rect l="l" t="t" r="r" b="b"/>
              <a:pathLst>
                <a:path w="3624579" h="3084829">
                  <a:moveTo>
                    <a:pt x="2185416" y="160020"/>
                  </a:moveTo>
                  <a:lnTo>
                    <a:pt x="2265425" y="160020"/>
                  </a:lnTo>
                  <a:lnTo>
                    <a:pt x="2265425" y="387096"/>
                  </a:lnTo>
                  <a:lnTo>
                    <a:pt x="2425446" y="387096"/>
                  </a:lnTo>
                  <a:lnTo>
                    <a:pt x="2425446" y="160020"/>
                  </a:lnTo>
                  <a:lnTo>
                    <a:pt x="2505456" y="160020"/>
                  </a:lnTo>
                  <a:lnTo>
                    <a:pt x="2345435" y="0"/>
                  </a:lnTo>
                  <a:lnTo>
                    <a:pt x="2185416" y="160020"/>
                  </a:lnTo>
                  <a:close/>
                </a:path>
                <a:path w="3624579" h="3084829">
                  <a:moveTo>
                    <a:pt x="0" y="3084576"/>
                  </a:moveTo>
                  <a:lnTo>
                    <a:pt x="3624072" y="3084576"/>
                  </a:lnTo>
                  <a:lnTo>
                    <a:pt x="3624072" y="1207008"/>
                  </a:lnTo>
                  <a:lnTo>
                    <a:pt x="0" y="1207008"/>
                  </a:lnTo>
                  <a:lnTo>
                    <a:pt x="0" y="308457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79575" y="3112007"/>
            <a:ext cx="3611879" cy="1819910"/>
          </a:xfrm>
          <a:prstGeom prst="rect">
            <a:avLst/>
          </a:prstGeom>
          <a:solidFill>
            <a:srgbClr val="4471C4"/>
          </a:solidFill>
        </p:spPr>
        <p:txBody>
          <a:bodyPr wrap="square" lIns="0" tIns="48133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379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82636" y="1999488"/>
            <a:ext cx="3398520" cy="3270885"/>
            <a:chOff x="1182636" y="1999488"/>
            <a:chExt cx="3398520" cy="3270885"/>
          </a:xfrm>
        </p:grpSpPr>
        <p:sp>
          <p:nvSpPr>
            <p:cNvPr id="12" name="object 12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82636" y="1999488"/>
              <a:ext cx="2179955" cy="998855"/>
            </a:xfrm>
            <a:custGeom>
              <a:avLst/>
              <a:gdLst/>
              <a:ahLst/>
              <a:cxnLst/>
              <a:rect l="l" t="t" r="r" b="b"/>
              <a:pathLst>
                <a:path w="2179954" h="998855">
                  <a:moveTo>
                    <a:pt x="248399" y="879728"/>
                  </a:moveTo>
                  <a:lnTo>
                    <a:pt x="225289" y="884390"/>
                  </a:lnTo>
                  <a:lnTo>
                    <a:pt x="206394" y="897112"/>
                  </a:lnTo>
                  <a:lnTo>
                    <a:pt x="193642" y="916001"/>
                  </a:lnTo>
                  <a:lnTo>
                    <a:pt x="188963" y="939164"/>
                  </a:lnTo>
                  <a:lnTo>
                    <a:pt x="193642" y="962275"/>
                  </a:lnTo>
                  <a:lnTo>
                    <a:pt x="206394" y="981170"/>
                  </a:lnTo>
                  <a:lnTo>
                    <a:pt x="225289" y="993921"/>
                  </a:lnTo>
                  <a:lnTo>
                    <a:pt x="248399" y="998601"/>
                  </a:lnTo>
                  <a:lnTo>
                    <a:pt x="271509" y="993921"/>
                  </a:lnTo>
                  <a:lnTo>
                    <a:pt x="290404" y="981170"/>
                  </a:lnTo>
                  <a:lnTo>
                    <a:pt x="303156" y="962275"/>
                  </a:lnTo>
                  <a:lnTo>
                    <a:pt x="303823" y="958976"/>
                  </a:lnTo>
                  <a:lnTo>
                    <a:pt x="248399" y="958976"/>
                  </a:lnTo>
                  <a:lnTo>
                    <a:pt x="248399" y="919352"/>
                  </a:lnTo>
                  <a:lnTo>
                    <a:pt x="303833" y="919352"/>
                  </a:lnTo>
                  <a:lnTo>
                    <a:pt x="303156" y="916001"/>
                  </a:lnTo>
                  <a:lnTo>
                    <a:pt x="290404" y="897112"/>
                  </a:lnTo>
                  <a:lnTo>
                    <a:pt x="271509" y="884390"/>
                  </a:lnTo>
                  <a:lnTo>
                    <a:pt x="248399" y="879728"/>
                  </a:lnTo>
                  <a:close/>
                </a:path>
                <a:path w="2179954" h="998855">
                  <a:moveTo>
                    <a:pt x="2060816" y="39624"/>
                  </a:moveTo>
                  <a:lnTo>
                    <a:pt x="0" y="39624"/>
                  </a:lnTo>
                  <a:lnTo>
                    <a:pt x="0" y="958976"/>
                  </a:lnTo>
                  <a:lnTo>
                    <a:pt x="192974" y="958976"/>
                  </a:lnTo>
                  <a:lnTo>
                    <a:pt x="188963" y="939164"/>
                  </a:lnTo>
                  <a:lnTo>
                    <a:pt x="39624" y="939164"/>
                  </a:lnTo>
                  <a:lnTo>
                    <a:pt x="19812" y="919352"/>
                  </a:lnTo>
                  <a:lnTo>
                    <a:pt x="39624" y="919352"/>
                  </a:lnTo>
                  <a:lnTo>
                    <a:pt x="39624" y="79248"/>
                  </a:lnTo>
                  <a:lnTo>
                    <a:pt x="19812" y="79248"/>
                  </a:lnTo>
                  <a:lnTo>
                    <a:pt x="39624" y="59436"/>
                  </a:lnTo>
                  <a:lnTo>
                    <a:pt x="2060816" y="59436"/>
                  </a:lnTo>
                  <a:lnTo>
                    <a:pt x="2060816" y="39624"/>
                  </a:lnTo>
                  <a:close/>
                </a:path>
                <a:path w="2179954" h="998855">
                  <a:moveTo>
                    <a:pt x="303833" y="919352"/>
                  </a:moveTo>
                  <a:lnTo>
                    <a:pt x="248399" y="919352"/>
                  </a:lnTo>
                  <a:lnTo>
                    <a:pt x="248399" y="958976"/>
                  </a:lnTo>
                  <a:lnTo>
                    <a:pt x="303823" y="958976"/>
                  </a:lnTo>
                  <a:lnTo>
                    <a:pt x="307835" y="939164"/>
                  </a:lnTo>
                  <a:lnTo>
                    <a:pt x="303833" y="919352"/>
                  </a:lnTo>
                  <a:close/>
                </a:path>
                <a:path w="2179954" h="998855">
                  <a:moveTo>
                    <a:pt x="39624" y="919352"/>
                  </a:moveTo>
                  <a:lnTo>
                    <a:pt x="19812" y="919352"/>
                  </a:lnTo>
                  <a:lnTo>
                    <a:pt x="39624" y="939164"/>
                  </a:lnTo>
                  <a:lnTo>
                    <a:pt x="39624" y="919352"/>
                  </a:lnTo>
                  <a:close/>
                </a:path>
                <a:path w="2179954" h="998855">
                  <a:moveTo>
                    <a:pt x="192965" y="919352"/>
                  </a:moveTo>
                  <a:lnTo>
                    <a:pt x="39624" y="919352"/>
                  </a:lnTo>
                  <a:lnTo>
                    <a:pt x="39624" y="939164"/>
                  </a:lnTo>
                  <a:lnTo>
                    <a:pt x="188963" y="939164"/>
                  </a:lnTo>
                  <a:lnTo>
                    <a:pt x="192965" y="919352"/>
                  </a:lnTo>
                  <a:close/>
                </a:path>
                <a:path w="2179954" h="998855">
                  <a:moveTo>
                    <a:pt x="2060816" y="0"/>
                  </a:moveTo>
                  <a:lnTo>
                    <a:pt x="2060816" y="118872"/>
                  </a:lnTo>
                  <a:lnTo>
                    <a:pt x="2140064" y="79248"/>
                  </a:lnTo>
                  <a:lnTo>
                    <a:pt x="2080628" y="79248"/>
                  </a:lnTo>
                  <a:lnTo>
                    <a:pt x="2080628" y="39624"/>
                  </a:lnTo>
                  <a:lnTo>
                    <a:pt x="2140064" y="39624"/>
                  </a:lnTo>
                  <a:lnTo>
                    <a:pt x="2060816" y="0"/>
                  </a:lnTo>
                  <a:close/>
                </a:path>
                <a:path w="2179954" h="998855">
                  <a:moveTo>
                    <a:pt x="39624" y="59436"/>
                  </a:moveTo>
                  <a:lnTo>
                    <a:pt x="19812" y="79248"/>
                  </a:lnTo>
                  <a:lnTo>
                    <a:pt x="39624" y="79248"/>
                  </a:lnTo>
                  <a:lnTo>
                    <a:pt x="39624" y="59436"/>
                  </a:lnTo>
                  <a:close/>
                </a:path>
                <a:path w="2179954" h="998855">
                  <a:moveTo>
                    <a:pt x="2060816" y="59436"/>
                  </a:moveTo>
                  <a:lnTo>
                    <a:pt x="39624" y="59436"/>
                  </a:lnTo>
                  <a:lnTo>
                    <a:pt x="39624" y="79248"/>
                  </a:lnTo>
                  <a:lnTo>
                    <a:pt x="2060816" y="79248"/>
                  </a:lnTo>
                  <a:lnTo>
                    <a:pt x="2060816" y="59436"/>
                  </a:lnTo>
                  <a:close/>
                </a:path>
                <a:path w="2179954" h="998855">
                  <a:moveTo>
                    <a:pt x="2140064" y="39624"/>
                  </a:moveTo>
                  <a:lnTo>
                    <a:pt x="2080628" y="39624"/>
                  </a:lnTo>
                  <a:lnTo>
                    <a:pt x="2080628" y="79248"/>
                  </a:lnTo>
                  <a:lnTo>
                    <a:pt x="2140064" y="79248"/>
                  </a:lnTo>
                  <a:lnTo>
                    <a:pt x="2179688" y="59436"/>
                  </a:lnTo>
                  <a:lnTo>
                    <a:pt x="2140064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12920" y="493166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213103"/>
            <a:ext cx="4224655" cy="4559935"/>
          </a:xfrm>
          <a:custGeom>
            <a:avLst/>
            <a:gdLst/>
            <a:ahLst/>
            <a:cxnLst/>
            <a:rect l="l" t="t" r="r" b="b"/>
            <a:pathLst>
              <a:path w="4224655" h="4559935">
                <a:moveTo>
                  <a:pt x="4224528" y="0"/>
                </a:moveTo>
                <a:lnTo>
                  <a:pt x="0" y="0"/>
                </a:lnTo>
                <a:lnTo>
                  <a:pt x="0" y="4559808"/>
                </a:lnTo>
                <a:lnTo>
                  <a:pt x="4224528" y="4559808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95504"/>
            <a:ext cx="851344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Selanjutnya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cari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instruksi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statenya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 </a:t>
            </a:r>
            <a:r>
              <a:rPr dirty="0" sz="2800" spc="-5">
                <a:latin typeface="Calibri"/>
                <a:cs typeface="Calibri"/>
              </a:rPr>
              <a:t>dan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inputnya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9474" y="1581403"/>
            <a:ext cx="3234690" cy="2907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710"/>
              </a:lnSpc>
              <a:tabLst>
                <a:tab pos="522605" algn="l"/>
                <a:tab pos="1039494" algn="l"/>
                <a:tab pos="1556385" algn="l"/>
                <a:tab pos="2091055" algn="l"/>
                <a:tab pos="2602230" algn="l"/>
                <a:tab pos="3137535" algn="l"/>
              </a:tabLs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	c	</a:t>
            </a:r>
            <a:r>
              <a:rPr dirty="0" sz="1800">
                <a:latin typeface="Calibri"/>
                <a:cs typeface="Calibri"/>
              </a:rPr>
              <a:t>a	b	c	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algn="ctr" marR="12700">
              <a:lnSpc>
                <a:spcPct val="100000"/>
              </a:lnSpc>
              <a:spcBef>
                <a:spcPts val="125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62571" y="117347"/>
            <a:ext cx="304800" cy="515620"/>
          </a:xfrm>
          <a:custGeom>
            <a:avLst/>
            <a:gdLst/>
            <a:ahLst/>
            <a:cxnLst/>
            <a:rect l="l" t="t" r="r" b="b"/>
            <a:pathLst>
              <a:path w="304800" h="515620">
                <a:moveTo>
                  <a:pt x="0" y="257555"/>
                </a:moveTo>
                <a:lnTo>
                  <a:pt x="4023" y="198502"/>
                </a:lnTo>
                <a:lnTo>
                  <a:pt x="15484" y="144291"/>
                </a:lnTo>
                <a:lnTo>
                  <a:pt x="33470" y="96469"/>
                </a:lnTo>
                <a:lnTo>
                  <a:pt x="57067" y="56583"/>
                </a:lnTo>
                <a:lnTo>
                  <a:pt x="85363" y="26179"/>
                </a:lnTo>
                <a:lnTo>
                  <a:pt x="152400" y="0"/>
                </a:lnTo>
                <a:lnTo>
                  <a:pt x="187354" y="6802"/>
                </a:lnTo>
                <a:lnTo>
                  <a:pt x="247732" y="56583"/>
                </a:lnTo>
                <a:lnTo>
                  <a:pt x="271329" y="96469"/>
                </a:lnTo>
                <a:lnTo>
                  <a:pt x="289315" y="144291"/>
                </a:lnTo>
                <a:lnTo>
                  <a:pt x="300776" y="198502"/>
                </a:lnTo>
                <a:lnTo>
                  <a:pt x="304800" y="257555"/>
                </a:lnTo>
                <a:lnTo>
                  <a:pt x="300776" y="316609"/>
                </a:lnTo>
                <a:lnTo>
                  <a:pt x="289315" y="370820"/>
                </a:lnTo>
                <a:lnTo>
                  <a:pt x="271329" y="418642"/>
                </a:lnTo>
                <a:lnTo>
                  <a:pt x="247732" y="458528"/>
                </a:lnTo>
                <a:lnTo>
                  <a:pt x="219436" y="488932"/>
                </a:lnTo>
                <a:lnTo>
                  <a:pt x="152400" y="515112"/>
                </a:lnTo>
                <a:lnTo>
                  <a:pt x="117445" y="508309"/>
                </a:lnTo>
                <a:lnTo>
                  <a:pt x="57067" y="458528"/>
                </a:lnTo>
                <a:lnTo>
                  <a:pt x="33470" y="418642"/>
                </a:lnTo>
                <a:lnTo>
                  <a:pt x="15484" y="370820"/>
                </a:lnTo>
                <a:lnTo>
                  <a:pt x="4023" y="316609"/>
                </a:lnTo>
                <a:lnTo>
                  <a:pt x="0" y="257555"/>
                </a:lnTo>
                <a:close/>
              </a:path>
            </a:pathLst>
          </a:custGeom>
          <a:ln w="274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02852" y="123444"/>
            <a:ext cx="304800" cy="542925"/>
          </a:xfrm>
          <a:custGeom>
            <a:avLst/>
            <a:gdLst/>
            <a:ahLst/>
            <a:cxnLst/>
            <a:rect l="l" t="t" r="r" b="b"/>
            <a:pathLst>
              <a:path w="304800" h="542925">
                <a:moveTo>
                  <a:pt x="0" y="271271"/>
                </a:moveTo>
                <a:lnTo>
                  <a:pt x="4023" y="209059"/>
                </a:lnTo>
                <a:lnTo>
                  <a:pt x="15484" y="151955"/>
                </a:lnTo>
                <a:lnTo>
                  <a:pt x="33470" y="101588"/>
                </a:lnTo>
                <a:lnTo>
                  <a:pt x="57067" y="59582"/>
                </a:lnTo>
                <a:lnTo>
                  <a:pt x="85363" y="27565"/>
                </a:lnTo>
                <a:lnTo>
                  <a:pt x="152400" y="0"/>
                </a:lnTo>
                <a:lnTo>
                  <a:pt x="187354" y="7162"/>
                </a:lnTo>
                <a:lnTo>
                  <a:pt x="247732" y="59582"/>
                </a:lnTo>
                <a:lnTo>
                  <a:pt x="271329" y="101588"/>
                </a:lnTo>
                <a:lnTo>
                  <a:pt x="289315" y="151955"/>
                </a:lnTo>
                <a:lnTo>
                  <a:pt x="300776" y="209059"/>
                </a:lnTo>
                <a:lnTo>
                  <a:pt x="304800" y="271271"/>
                </a:lnTo>
                <a:lnTo>
                  <a:pt x="300776" y="333484"/>
                </a:lnTo>
                <a:lnTo>
                  <a:pt x="289315" y="390588"/>
                </a:lnTo>
                <a:lnTo>
                  <a:pt x="271329" y="440955"/>
                </a:lnTo>
                <a:lnTo>
                  <a:pt x="247732" y="482961"/>
                </a:lnTo>
                <a:lnTo>
                  <a:pt x="219436" y="514978"/>
                </a:lnTo>
                <a:lnTo>
                  <a:pt x="152400" y="542543"/>
                </a:lnTo>
                <a:lnTo>
                  <a:pt x="117445" y="535381"/>
                </a:lnTo>
                <a:lnTo>
                  <a:pt x="57067" y="482961"/>
                </a:lnTo>
                <a:lnTo>
                  <a:pt x="33470" y="440955"/>
                </a:lnTo>
                <a:lnTo>
                  <a:pt x="15484" y="390588"/>
                </a:lnTo>
                <a:lnTo>
                  <a:pt x="4023" y="333484"/>
                </a:lnTo>
                <a:lnTo>
                  <a:pt x="0" y="271271"/>
                </a:lnTo>
                <a:close/>
              </a:path>
            </a:pathLst>
          </a:custGeom>
          <a:ln w="27431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67383" y="1395983"/>
          <a:ext cx="209423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13715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264408" y="1402080"/>
            <a:ext cx="509270" cy="469900"/>
          </a:xfrm>
          <a:custGeom>
            <a:avLst/>
            <a:gdLst/>
            <a:ahLst/>
            <a:cxnLst/>
            <a:rect l="l" t="t" r="r" b="b"/>
            <a:pathLst>
              <a:path w="509270" h="469900">
                <a:moveTo>
                  <a:pt x="0" y="469391"/>
                </a:moveTo>
                <a:lnTo>
                  <a:pt x="509015" y="469391"/>
                </a:lnTo>
                <a:lnTo>
                  <a:pt x="509015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58336" y="1472946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88664" y="1402080"/>
            <a:ext cx="506095" cy="469900"/>
          </a:xfrm>
          <a:custGeom>
            <a:avLst/>
            <a:gdLst/>
            <a:ahLst/>
            <a:cxnLst/>
            <a:rect l="l" t="t" r="r" b="b"/>
            <a:pathLst>
              <a:path w="506095" h="469900">
                <a:moveTo>
                  <a:pt x="0" y="469391"/>
                </a:moveTo>
                <a:lnTo>
                  <a:pt x="505967" y="469391"/>
                </a:lnTo>
                <a:lnTo>
                  <a:pt x="505967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969258" y="1472946"/>
            <a:ext cx="146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12920" y="1402080"/>
            <a:ext cx="506095" cy="469900"/>
          </a:xfrm>
          <a:custGeom>
            <a:avLst/>
            <a:gdLst/>
            <a:ahLst/>
            <a:cxnLst/>
            <a:rect l="l" t="t" r="r" b="b"/>
            <a:pathLst>
              <a:path w="506095" h="469900">
                <a:moveTo>
                  <a:pt x="0" y="469391"/>
                </a:moveTo>
                <a:lnTo>
                  <a:pt x="505968" y="469391"/>
                </a:lnTo>
                <a:lnTo>
                  <a:pt x="505968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1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504435" y="1472946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67130" y="1889505"/>
            <a:ext cx="3637279" cy="3100705"/>
            <a:chOff x="1167130" y="1889505"/>
            <a:chExt cx="3637279" cy="3100705"/>
          </a:xfrm>
        </p:grpSpPr>
        <p:sp>
          <p:nvSpPr>
            <p:cNvPr id="17" name="object 17"/>
            <p:cNvSpPr/>
            <p:nvPr/>
          </p:nvSpPr>
          <p:spPr>
            <a:xfrm>
              <a:off x="3358896" y="1895855"/>
              <a:ext cx="320040" cy="390525"/>
            </a:xfrm>
            <a:custGeom>
              <a:avLst/>
              <a:gdLst/>
              <a:ahLst/>
              <a:cxnLst/>
              <a:rect l="l" t="t" r="r" b="b"/>
              <a:pathLst>
                <a:path w="320039" h="390525">
                  <a:moveTo>
                    <a:pt x="160019" y="0"/>
                  </a:moveTo>
                  <a:lnTo>
                    <a:pt x="0" y="160020"/>
                  </a:lnTo>
                  <a:lnTo>
                    <a:pt x="80009" y="160020"/>
                  </a:lnTo>
                  <a:lnTo>
                    <a:pt x="80009" y="390144"/>
                  </a:lnTo>
                  <a:lnTo>
                    <a:pt x="240029" y="390144"/>
                  </a:lnTo>
                  <a:lnTo>
                    <a:pt x="240029" y="160020"/>
                  </a:lnTo>
                  <a:lnTo>
                    <a:pt x="320039" y="16002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358896" y="1895855"/>
              <a:ext cx="320040" cy="390525"/>
            </a:xfrm>
            <a:custGeom>
              <a:avLst/>
              <a:gdLst/>
              <a:ahLst/>
              <a:cxnLst/>
              <a:rect l="l" t="t" r="r" b="b"/>
              <a:pathLst>
                <a:path w="320039" h="390525">
                  <a:moveTo>
                    <a:pt x="0" y="160020"/>
                  </a:moveTo>
                  <a:lnTo>
                    <a:pt x="80009" y="160020"/>
                  </a:lnTo>
                  <a:lnTo>
                    <a:pt x="80009" y="390144"/>
                  </a:lnTo>
                  <a:lnTo>
                    <a:pt x="240029" y="390144"/>
                  </a:lnTo>
                  <a:lnTo>
                    <a:pt x="240029" y="160020"/>
                  </a:lnTo>
                  <a:lnTo>
                    <a:pt x="320039" y="160020"/>
                  </a:lnTo>
                  <a:lnTo>
                    <a:pt x="160019" y="0"/>
                  </a:lnTo>
                  <a:lnTo>
                    <a:pt x="0" y="16002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73480" y="3105911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73480" y="3105911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179575" y="3580333"/>
            <a:ext cx="3611879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12920" y="4931664"/>
            <a:ext cx="268605" cy="338455"/>
          </a:xfrm>
          <a:custGeom>
            <a:avLst/>
            <a:gdLst/>
            <a:ahLst/>
            <a:cxnLst/>
            <a:rect l="l" t="t" r="r" b="b"/>
            <a:pathLst>
              <a:path w="268604" h="338454">
                <a:moveTo>
                  <a:pt x="268224" y="0"/>
                </a:moveTo>
                <a:lnTo>
                  <a:pt x="0" y="0"/>
                </a:lnTo>
                <a:lnTo>
                  <a:pt x="0" y="338328"/>
                </a:lnTo>
                <a:lnTo>
                  <a:pt x="268224" y="338328"/>
                </a:lnTo>
                <a:lnTo>
                  <a:pt x="26822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1182636" y="632459"/>
            <a:ext cx="8132445" cy="3793490"/>
            <a:chOff x="1182636" y="632459"/>
            <a:chExt cx="8132445" cy="3793490"/>
          </a:xfrm>
        </p:grpSpPr>
        <p:sp>
          <p:nvSpPr>
            <p:cNvPr id="24" name="object 24"/>
            <p:cNvSpPr/>
            <p:nvPr/>
          </p:nvSpPr>
          <p:spPr>
            <a:xfrm>
              <a:off x="1429512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429512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182636" y="1999487"/>
              <a:ext cx="2179955" cy="1000125"/>
            </a:xfrm>
            <a:custGeom>
              <a:avLst/>
              <a:gdLst/>
              <a:ahLst/>
              <a:cxnLst/>
              <a:rect l="l" t="t" r="r" b="b"/>
              <a:pathLst>
                <a:path w="2179954" h="1000125">
                  <a:moveTo>
                    <a:pt x="248399" y="880999"/>
                  </a:moveTo>
                  <a:lnTo>
                    <a:pt x="225289" y="885660"/>
                  </a:lnTo>
                  <a:lnTo>
                    <a:pt x="206394" y="898382"/>
                  </a:lnTo>
                  <a:lnTo>
                    <a:pt x="193642" y="917271"/>
                  </a:lnTo>
                  <a:lnTo>
                    <a:pt x="188963" y="940435"/>
                  </a:lnTo>
                  <a:lnTo>
                    <a:pt x="193642" y="963545"/>
                  </a:lnTo>
                  <a:lnTo>
                    <a:pt x="206394" y="982440"/>
                  </a:lnTo>
                  <a:lnTo>
                    <a:pt x="225289" y="995191"/>
                  </a:lnTo>
                  <a:lnTo>
                    <a:pt x="248399" y="999871"/>
                  </a:lnTo>
                  <a:lnTo>
                    <a:pt x="271509" y="995191"/>
                  </a:lnTo>
                  <a:lnTo>
                    <a:pt x="290404" y="982440"/>
                  </a:lnTo>
                  <a:lnTo>
                    <a:pt x="303156" y="963545"/>
                  </a:lnTo>
                  <a:lnTo>
                    <a:pt x="303823" y="960247"/>
                  </a:lnTo>
                  <a:lnTo>
                    <a:pt x="248399" y="960247"/>
                  </a:lnTo>
                  <a:lnTo>
                    <a:pt x="248399" y="920623"/>
                  </a:lnTo>
                  <a:lnTo>
                    <a:pt x="303833" y="920623"/>
                  </a:lnTo>
                  <a:lnTo>
                    <a:pt x="303156" y="917271"/>
                  </a:lnTo>
                  <a:lnTo>
                    <a:pt x="290404" y="898382"/>
                  </a:lnTo>
                  <a:lnTo>
                    <a:pt x="271509" y="885660"/>
                  </a:lnTo>
                  <a:lnTo>
                    <a:pt x="248399" y="880999"/>
                  </a:lnTo>
                  <a:close/>
                </a:path>
                <a:path w="2179954" h="1000125">
                  <a:moveTo>
                    <a:pt x="2060816" y="39624"/>
                  </a:moveTo>
                  <a:lnTo>
                    <a:pt x="0" y="39624"/>
                  </a:lnTo>
                  <a:lnTo>
                    <a:pt x="0" y="960247"/>
                  </a:lnTo>
                  <a:lnTo>
                    <a:pt x="192974" y="960247"/>
                  </a:lnTo>
                  <a:lnTo>
                    <a:pt x="188963" y="940435"/>
                  </a:lnTo>
                  <a:lnTo>
                    <a:pt x="39624" y="940435"/>
                  </a:lnTo>
                  <a:lnTo>
                    <a:pt x="19812" y="920623"/>
                  </a:lnTo>
                  <a:lnTo>
                    <a:pt x="39624" y="920623"/>
                  </a:lnTo>
                  <a:lnTo>
                    <a:pt x="39624" y="79248"/>
                  </a:lnTo>
                  <a:lnTo>
                    <a:pt x="19812" y="79248"/>
                  </a:lnTo>
                  <a:lnTo>
                    <a:pt x="39624" y="59436"/>
                  </a:lnTo>
                  <a:lnTo>
                    <a:pt x="2060816" y="59436"/>
                  </a:lnTo>
                  <a:lnTo>
                    <a:pt x="2060816" y="39624"/>
                  </a:lnTo>
                  <a:close/>
                </a:path>
                <a:path w="2179954" h="1000125">
                  <a:moveTo>
                    <a:pt x="303833" y="920623"/>
                  </a:moveTo>
                  <a:lnTo>
                    <a:pt x="248399" y="920623"/>
                  </a:lnTo>
                  <a:lnTo>
                    <a:pt x="248399" y="960247"/>
                  </a:lnTo>
                  <a:lnTo>
                    <a:pt x="303823" y="960247"/>
                  </a:lnTo>
                  <a:lnTo>
                    <a:pt x="307835" y="940435"/>
                  </a:lnTo>
                  <a:lnTo>
                    <a:pt x="303833" y="920623"/>
                  </a:lnTo>
                  <a:close/>
                </a:path>
                <a:path w="2179954" h="1000125">
                  <a:moveTo>
                    <a:pt x="39624" y="920623"/>
                  </a:moveTo>
                  <a:lnTo>
                    <a:pt x="19812" y="920623"/>
                  </a:lnTo>
                  <a:lnTo>
                    <a:pt x="39624" y="940435"/>
                  </a:lnTo>
                  <a:lnTo>
                    <a:pt x="39624" y="920623"/>
                  </a:lnTo>
                  <a:close/>
                </a:path>
                <a:path w="2179954" h="1000125">
                  <a:moveTo>
                    <a:pt x="192965" y="920623"/>
                  </a:moveTo>
                  <a:lnTo>
                    <a:pt x="39624" y="920623"/>
                  </a:lnTo>
                  <a:lnTo>
                    <a:pt x="39624" y="940435"/>
                  </a:lnTo>
                  <a:lnTo>
                    <a:pt x="188963" y="940435"/>
                  </a:lnTo>
                  <a:lnTo>
                    <a:pt x="192965" y="920623"/>
                  </a:lnTo>
                  <a:close/>
                </a:path>
                <a:path w="2179954" h="1000125">
                  <a:moveTo>
                    <a:pt x="2060816" y="0"/>
                  </a:moveTo>
                  <a:lnTo>
                    <a:pt x="2060816" y="118872"/>
                  </a:lnTo>
                  <a:lnTo>
                    <a:pt x="2140064" y="79248"/>
                  </a:lnTo>
                  <a:lnTo>
                    <a:pt x="2080628" y="79248"/>
                  </a:lnTo>
                  <a:lnTo>
                    <a:pt x="2080628" y="39624"/>
                  </a:lnTo>
                  <a:lnTo>
                    <a:pt x="2140064" y="39624"/>
                  </a:lnTo>
                  <a:lnTo>
                    <a:pt x="2060816" y="0"/>
                  </a:lnTo>
                  <a:close/>
                </a:path>
                <a:path w="2179954" h="1000125">
                  <a:moveTo>
                    <a:pt x="39624" y="59436"/>
                  </a:moveTo>
                  <a:lnTo>
                    <a:pt x="19812" y="79248"/>
                  </a:lnTo>
                  <a:lnTo>
                    <a:pt x="39624" y="79248"/>
                  </a:lnTo>
                  <a:lnTo>
                    <a:pt x="39624" y="59436"/>
                  </a:lnTo>
                  <a:close/>
                </a:path>
                <a:path w="2179954" h="1000125">
                  <a:moveTo>
                    <a:pt x="2060816" y="59436"/>
                  </a:moveTo>
                  <a:lnTo>
                    <a:pt x="39624" y="59436"/>
                  </a:lnTo>
                  <a:lnTo>
                    <a:pt x="39624" y="79248"/>
                  </a:lnTo>
                  <a:lnTo>
                    <a:pt x="2060816" y="79248"/>
                  </a:lnTo>
                  <a:lnTo>
                    <a:pt x="2060816" y="59436"/>
                  </a:lnTo>
                  <a:close/>
                </a:path>
                <a:path w="2179954" h="1000125">
                  <a:moveTo>
                    <a:pt x="2140064" y="39624"/>
                  </a:moveTo>
                  <a:lnTo>
                    <a:pt x="2080628" y="39624"/>
                  </a:lnTo>
                  <a:lnTo>
                    <a:pt x="2080628" y="79248"/>
                  </a:lnTo>
                  <a:lnTo>
                    <a:pt x="2140064" y="79248"/>
                  </a:lnTo>
                  <a:lnTo>
                    <a:pt x="2179688" y="59436"/>
                  </a:lnTo>
                  <a:lnTo>
                    <a:pt x="2140064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311652" y="1342643"/>
              <a:ext cx="436245" cy="515620"/>
            </a:xfrm>
            <a:custGeom>
              <a:avLst/>
              <a:gdLst/>
              <a:ahLst/>
              <a:cxnLst/>
              <a:rect l="l" t="t" r="r" b="b"/>
              <a:pathLst>
                <a:path w="436245" h="515619">
                  <a:moveTo>
                    <a:pt x="0" y="257555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2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7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3" y="257555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2" y="515111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4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5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462527" y="665987"/>
              <a:ext cx="5852795" cy="737870"/>
            </a:xfrm>
            <a:custGeom>
              <a:avLst/>
              <a:gdLst/>
              <a:ahLst/>
              <a:cxnLst/>
              <a:rect l="l" t="t" r="r" b="b"/>
              <a:pathLst>
                <a:path w="5852795" h="737869">
                  <a:moveTo>
                    <a:pt x="39624" y="618998"/>
                  </a:moveTo>
                  <a:lnTo>
                    <a:pt x="0" y="618998"/>
                  </a:lnTo>
                  <a:lnTo>
                    <a:pt x="59436" y="737870"/>
                  </a:lnTo>
                  <a:lnTo>
                    <a:pt x="108965" y="638810"/>
                  </a:lnTo>
                  <a:lnTo>
                    <a:pt x="39624" y="638810"/>
                  </a:lnTo>
                  <a:lnTo>
                    <a:pt x="39624" y="618998"/>
                  </a:lnTo>
                  <a:close/>
                </a:path>
                <a:path w="5852795" h="737869">
                  <a:moveTo>
                    <a:pt x="5773039" y="291084"/>
                  </a:moveTo>
                  <a:lnTo>
                    <a:pt x="39624" y="291084"/>
                  </a:lnTo>
                  <a:lnTo>
                    <a:pt x="39624" y="638810"/>
                  </a:lnTo>
                  <a:lnTo>
                    <a:pt x="79248" y="638810"/>
                  </a:lnTo>
                  <a:lnTo>
                    <a:pt x="79248" y="330708"/>
                  </a:lnTo>
                  <a:lnTo>
                    <a:pt x="59436" y="330708"/>
                  </a:lnTo>
                  <a:lnTo>
                    <a:pt x="79248" y="310896"/>
                  </a:lnTo>
                  <a:lnTo>
                    <a:pt x="5773039" y="310896"/>
                  </a:lnTo>
                  <a:lnTo>
                    <a:pt x="5773039" y="291084"/>
                  </a:lnTo>
                  <a:close/>
                </a:path>
                <a:path w="5852795" h="737869">
                  <a:moveTo>
                    <a:pt x="118872" y="618998"/>
                  </a:moveTo>
                  <a:lnTo>
                    <a:pt x="79248" y="618998"/>
                  </a:lnTo>
                  <a:lnTo>
                    <a:pt x="79248" y="638810"/>
                  </a:lnTo>
                  <a:lnTo>
                    <a:pt x="108965" y="638810"/>
                  </a:lnTo>
                  <a:lnTo>
                    <a:pt x="118872" y="618998"/>
                  </a:lnTo>
                  <a:close/>
                </a:path>
                <a:path w="5852795" h="737869">
                  <a:moveTo>
                    <a:pt x="79248" y="310896"/>
                  </a:moveTo>
                  <a:lnTo>
                    <a:pt x="59436" y="330708"/>
                  </a:lnTo>
                  <a:lnTo>
                    <a:pt x="79248" y="330708"/>
                  </a:lnTo>
                  <a:lnTo>
                    <a:pt x="79248" y="310896"/>
                  </a:lnTo>
                  <a:close/>
                </a:path>
                <a:path w="5852795" h="737869">
                  <a:moveTo>
                    <a:pt x="5812663" y="291084"/>
                  </a:moveTo>
                  <a:lnTo>
                    <a:pt x="5792851" y="291084"/>
                  </a:lnTo>
                  <a:lnTo>
                    <a:pt x="5773039" y="310896"/>
                  </a:lnTo>
                  <a:lnTo>
                    <a:pt x="79248" y="310896"/>
                  </a:lnTo>
                  <a:lnTo>
                    <a:pt x="79248" y="330708"/>
                  </a:lnTo>
                  <a:lnTo>
                    <a:pt x="5812663" y="330708"/>
                  </a:lnTo>
                  <a:lnTo>
                    <a:pt x="5812663" y="291084"/>
                  </a:lnTo>
                  <a:close/>
                </a:path>
                <a:path w="5852795" h="737869">
                  <a:moveTo>
                    <a:pt x="5812663" y="99060"/>
                  </a:moveTo>
                  <a:lnTo>
                    <a:pt x="5773039" y="99060"/>
                  </a:lnTo>
                  <a:lnTo>
                    <a:pt x="5773039" y="310896"/>
                  </a:lnTo>
                  <a:lnTo>
                    <a:pt x="5792851" y="291084"/>
                  </a:lnTo>
                  <a:lnTo>
                    <a:pt x="5812663" y="291084"/>
                  </a:lnTo>
                  <a:lnTo>
                    <a:pt x="5812663" y="99060"/>
                  </a:lnTo>
                  <a:close/>
                </a:path>
                <a:path w="5852795" h="737869">
                  <a:moveTo>
                    <a:pt x="5792851" y="0"/>
                  </a:moveTo>
                  <a:lnTo>
                    <a:pt x="5733415" y="118872"/>
                  </a:lnTo>
                  <a:lnTo>
                    <a:pt x="5773039" y="118872"/>
                  </a:lnTo>
                  <a:lnTo>
                    <a:pt x="5773039" y="99060"/>
                  </a:lnTo>
                  <a:lnTo>
                    <a:pt x="5842381" y="99060"/>
                  </a:lnTo>
                  <a:lnTo>
                    <a:pt x="5792851" y="0"/>
                  </a:lnTo>
                  <a:close/>
                </a:path>
                <a:path w="5852795" h="737869">
                  <a:moveTo>
                    <a:pt x="5842381" y="99060"/>
                  </a:moveTo>
                  <a:lnTo>
                    <a:pt x="5812663" y="99060"/>
                  </a:lnTo>
                  <a:lnTo>
                    <a:pt x="5812663" y="118872"/>
                  </a:lnTo>
                  <a:lnTo>
                    <a:pt x="5852287" y="118872"/>
                  </a:lnTo>
                  <a:lnTo>
                    <a:pt x="5842381" y="9906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711196" y="3726180"/>
              <a:ext cx="521334" cy="685800"/>
            </a:xfrm>
            <a:custGeom>
              <a:avLst/>
              <a:gdLst/>
              <a:ahLst/>
              <a:cxnLst/>
              <a:rect l="l" t="t" r="r" b="b"/>
              <a:pathLst>
                <a:path w="521335" h="685800">
                  <a:moveTo>
                    <a:pt x="0" y="342900"/>
                  </a:moveTo>
                  <a:lnTo>
                    <a:pt x="3411" y="287285"/>
                  </a:lnTo>
                  <a:lnTo>
                    <a:pt x="13289" y="234525"/>
                  </a:lnTo>
                  <a:lnTo>
                    <a:pt x="29095" y="185327"/>
                  </a:lnTo>
                  <a:lnTo>
                    <a:pt x="50292" y="140396"/>
                  </a:lnTo>
                  <a:lnTo>
                    <a:pt x="76342" y="100441"/>
                  </a:lnTo>
                  <a:lnTo>
                    <a:pt x="106710" y="66165"/>
                  </a:lnTo>
                  <a:lnTo>
                    <a:pt x="140857" y="38277"/>
                  </a:lnTo>
                  <a:lnTo>
                    <a:pt x="178247" y="17483"/>
                  </a:lnTo>
                  <a:lnTo>
                    <a:pt x="218341" y="4488"/>
                  </a:lnTo>
                  <a:lnTo>
                    <a:pt x="260604" y="0"/>
                  </a:lnTo>
                  <a:lnTo>
                    <a:pt x="302866" y="4488"/>
                  </a:lnTo>
                  <a:lnTo>
                    <a:pt x="342960" y="17483"/>
                  </a:lnTo>
                  <a:lnTo>
                    <a:pt x="380350" y="38277"/>
                  </a:lnTo>
                  <a:lnTo>
                    <a:pt x="414497" y="66165"/>
                  </a:lnTo>
                  <a:lnTo>
                    <a:pt x="444865" y="100441"/>
                  </a:lnTo>
                  <a:lnTo>
                    <a:pt x="470916" y="140396"/>
                  </a:lnTo>
                  <a:lnTo>
                    <a:pt x="492112" y="185327"/>
                  </a:lnTo>
                  <a:lnTo>
                    <a:pt x="507918" y="234525"/>
                  </a:lnTo>
                  <a:lnTo>
                    <a:pt x="517796" y="287285"/>
                  </a:lnTo>
                  <a:lnTo>
                    <a:pt x="521208" y="342900"/>
                  </a:lnTo>
                  <a:lnTo>
                    <a:pt x="517796" y="398514"/>
                  </a:lnTo>
                  <a:lnTo>
                    <a:pt x="507918" y="451274"/>
                  </a:lnTo>
                  <a:lnTo>
                    <a:pt x="492112" y="500472"/>
                  </a:lnTo>
                  <a:lnTo>
                    <a:pt x="470916" y="545403"/>
                  </a:lnTo>
                  <a:lnTo>
                    <a:pt x="444865" y="585358"/>
                  </a:lnTo>
                  <a:lnTo>
                    <a:pt x="414497" y="619634"/>
                  </a:lnTo>
                  <a:lnTo>
                    <a:pt x="380350" y="647522"/>
                  </a:lnTo>
                  <a:lnTo>
                    <a:pt x="342960" y="668316"/>
                  </a:lnTo>
                  <a:lnTo>
                    <a:pt x="302866" y="681311"/>
                  </a:lnTo>
                  <a:lnTo>
                    <a:pt x="260604" y="685800"/>
                  </a:lnTo>
                  <a:lnTo>
                    <a:pt x="218341" y="681311"/>
                  </a:lnTo>
                  <a:lnTo>
                    <a:pt x="178247" y="668316"/>
                  </a:lnTo>
                  <a:lnTo>
                    <a:pt x="140857" y="647522"/>
                  </a:lnTo>
                  <a:lnTo>
                    <a:pt x="106710" y="619634"/>
                  </a:lnTo>
                  <a:lnTo>
                    <a:pt x="76342" y="585358"/>
                  </a:lnTo>
                  <a:lnTo>
                    <a:pt x="50291" y="545403"/>
                  </a:lnTo>
                  <a:lnTo>
                    <a:pt x="29095" y="500472"/>
                  </a:lnTo>
                  <a:lnTo>
                    <a:pt x="13289" y="451274"/>
                  </a:lnTo>
                  <a:lnTo>
                    <a:pt x="3411" y="398514"/>
                  </a:lnTo>
                  <a:lnTo>
                    <a:pt x="0" y="342900"/>
                  </a:lnTo>
                  <a:close/>
                </a:path>
              </a:pathLst>
            </a:custGeom>
            <a:ln w="2743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32404" y="632459"/>
              <a:ext cx="3842385" cy="3496310"/>
            </a:xfrm>
            <a:custGeom>
              <a:avLst/>
              <a:gdLst/>
              <a:ahLst/>
              <a:cxnLst/>
              <a:rect l="l" t="t" r="r" b="b"/>
              <a:pathLst>
                <a:path w="3842384" h="3496310">
                  <a:moveTo>
                    <a:pt x="118871" y="3377056"/>
                  </a:moveTo>
                  <a:lnTo>
                    <a:pt x="0" y="3436492"/>
                  </a:lnTo>
                  <a:lnTo>
                    <a:pt x="118871" y="3495929"/>
                  </a:lnTo>
                  <a:lnTo>
                    <a:pt x="118871" y="3456304"/>
                  </a:lnTo>
                  <a:lnTo>
                    <a:pt x="99059" y="3456304"/>
                  </a:lnTo>
                  <a:lnTo>
                    <a:pt x="99059" y="3416680"/>
                  </a:lnTo>
                  <a:lnTo>
                    <a:pt x="118871" y="3416680"/>
                  </a:lnTo>
                  <a:lnTo>
                    <a:pt x="118871" y="3377056"/>
                  </a:lnTo>
                  <a:close/>
                </a:path>
                <a:path w="3842384" h="3496310">
                  <a:moveTo>
                    <a:pt x="118871" y="3416680"/>
                  </a:moveTo>
                  <a:lnTo>
                    <a:pt x="99059" y="3416680"/>
                  </a:lnTo>
                  <a:lnTo>
                    <a:pt x="99059" y="3456304"/>
                  </a:lnTo>
                  <a:lnTo>
                    <a:pt x="118871" y="3456304"/>
                  </a:lnTo>
                  <a:lnTo>
                    <a:pt x="118871" y="3416680"/>
                  </a:lnTo>
                  <a:close/>
                </a:path>
                <a:path w="3842384" h="3496310">
                  <a:moveTo>
                    <a:pt x="3762882" y="3416680"/>
                  </a:moveTo>
                  <a:lnTo>
                    <a:pt x="118871" y="3416680"/>
                  </a:lnTo>
                  <a:lnTo>
                    <a:pt x="118871" y="3456304"/>
                  </a:lnTo>
                  <a:lnTo>
                    <a:pt x="3802506" y="3456304"/>
                  </a:lnTo>
                  <a:lnTo>
                    <a:pt x="3802506" y="3436493"/>
                  </a:lnTo>
                  <a:lnTo>
                    <a:pt x="3762882" y="3436492"/>
                  </a:lnTo>
                  <a:lnTo>
                    <a:pt x="3762882" y="3416680"/>
                  </a:lnTo>
                  <a:close/>
                </a:path>
                <a:path w="3842384" h="3496310">
                  <a:moveTo>
                    <a:pt x="3802506" y="99060"/>
                  </a:moveTo>
                  <a:lnTo>
                    <a:pt x="3762882" y="99060"/>
                  </a:lnTo>
                  <a:lnTo>
                    <a:pt x="3762882" y="3436492"/>
                  </a:lnTo>
                  <a:lnTo>
                    <a:pt x="3782695" y="3416680"/>
                  </a:lnTo>
                  <a:lnTo>
                    <a:pt x="3802506" y="3416681"/>
                  </a:lnTo>
                  <a:lnTo>
                    <a:pt x="3802506" y="99060"/>
                  </a:lnTo>
                  <a:close/>
                </a:path>
                <a:path w="3842384" h="3496310">
                  <a:moveTo>
                    <a:pt x="3802506" y="3416681"/>
                  </a:moveTo>
                  <a:lnTo>
                    <a:pt x="3782695" y="3416680"/>
                  </a:lnTo>
                  <a:lnTo>
                    <a:pt x="3762882" y="3436492"/>
                  </a:lnTo>
                  <a:lnTo>
                    <a:pt x="3802506" y="3436493"/>
                  </a:lnTo>
                  <a:lnTo>
                    <a:pt x="3802506" y="3416681"/>
                  </a:lnTo>
                  <a:close/>
                </a:path>
                <a:path w="3842384" h="3496310">
                  <a:moveTo>
                    <a:pt x="3782695" y="0"/>
                  </a:moveTo>
                  <a:lnTo>
                    <a:pt x="3723259" y="118872"/>
                  </a:lnTo>
                  <a:lnTo>
                    <a:pt x="3762882" y="118872"/>
                  </a:lnTo>
                  <a:lnTo>
                    <a:pt x="3762882" y="99060"/>
                  </a:lnTo>
                  <a:lnTo>
                    <a:pt x="3832225" y="99060"/>
                  </a:lnTo>
                  <a:lnTo>
                    <a:pt x="3782695" y="0"/>
                  </a:lnTo>
                  <a:close/>
                </a:path>
                <a:path w="3842384" h="3496310">
                  <a:moveTo>
                    <a:pt x="3832225" y="99060"/>
                  </a:moveTo>
                  <a:lnTo>
                    <a:pt x="3802506" y="99060"/>
                  </a:lnTo>
                  <a:lnTo>
                    <a:pt x="3802506" y="118872"/>
                  </a:lnTo>
                  <a:lnTo>
                    <a:pt x="3842130" y="118872"/>
                  </a:lnTo>
                  <a:lnTo>
                    <a:pt x="3832225" y="990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725424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latin typeface="Calibri"/>
                <a:cs typeface="Calibri"/>
              </a:rPr>
              <a:t>Ketemu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20">
                <a:latin typeface="Calibri"/>
                <a:cs typeface="Calibri"/>
              </a:rPr>
              <a:t> awalnya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B</a:t>
            </a:r>
            <a:r>
              <a:rPr dirty="0" sz="2800" spc="-5">
                <a:latin typeface="Calibri"/>
                <a:cs typeface="Calibri"/>
              </a:rPr>
              <a:t> dan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inputnya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40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45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40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4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80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9575" y="1408175"/>
            <a:ext cx="50482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7735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4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96211" y="1408175"/>
            <a:ext cx="509270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18944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17420" y="1408175"/>
            <a:ext cx="51244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3200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4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41676" y="1408175"/>
            <a:ext cx="509270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64408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70" h="472439">
                <a:moveTo>
                  <a:pt x="0" y="472439"/>
                </a:moveTo>
                <a:lnTo>
                  <a:pt x="509015" y="472439"/>
                </a:lnTo>
                <a:lnTo>
                  <a:pt x="509015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58336" y="1473200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67130" y="1395730"/>
            <a:ext cx="3658235" cy="3594100"/>
            <a:chOff x="1167130" y="1395730"/>
            <a:chExt cx="3658235" cy="3594100"/>
          </a:xfrm>
        </p:grpSpPr>
        <p:sp>
          <p:nvSpPr>
            <p:cNvPr id="16" name="object 16"/>
            <p:cNvSpPr/>
            <p:nvPr/>
          </p:nvSpPr>
          <p:spPr>
            <a:xfrm>
              <a:off x="3788663" y="1402080"/>
              <a:ext cx="1030605" cy="472440"/>
            </a:xfrm>
            <a:custGeom>
              <a:avLst/>
              <a:gdLst/>
              <a:ahLst/>
              <a:cxnLst/>
              <a:rect l="l" t="t" r="r" b="b"/>
              <a:pathLst>
                <a:path w="1030604" h="472439">
                  <a:moveTo>
                    <a:pt x="0" y="472439"/>
                  </a:moveTo>
                  <a:lnTo>
                    <a:pt x="505967" y="472439"/>
                  </a:lnTo>
                  <a:lnTo>
                    <a:pt x="505967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  <a:path w="1030604" h="472439">
                  <a:moveTo>
                    <a:pt x="524256" y="472439"/>
                  </a:moveTo>
                  <a:lnTo>
                    <a:pt x="1030224" y="472439"/>
                  </a:lnTo>
                  <a:lnTo>
                    <a:pt x="1030224" y="0"/>
                  </a:lnTo>
                  <a:lnTo>
                    <a:pt x="524256" y="0"/>
                  </a:lnTo>
                  <a:lnTo>
                    <a:pt x="524256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361944" y="1898904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5" y="0"/>
                  </a:moveTo>
                  <a:lnTo>
                    <a:pt x="0" y="158496"/>
                  </a:lnTo>
                  <a:lnTo>
                    <a:pt x="79247" y="158496"/>
                  </a:lnTo>
                  <a:lnTo>
                    <a:pt x="79247" y="387096"/>
                  </a:lnTo>
                  <a:lnTo>
                    <a:pt x="237743" y="387096"/>
                  </a:lnTo>
                  <a:lnTo>
                    <a:pt x="237743" y="158496"/>
                  </a:lnTo>
                  <a:lnTo>
                    <a:pt x="316991" y="158496"/>
                  </a:lnTo>
                  <a:lnTo>
                    <a:pt x="15849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361944" y="1898904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0" y="158496"/>
                  </a:moveTo>
                  <a:lnTo>
                    <a:pt x="79247" y="158496"/>
                  </a:lnTo>
                  <a:lnTo>
                    <a:pt x="79247" y="387096"/>
                  </a:lnTo>
                  <a:lnTo>
                    <a:pt x="237743" y="387096"/>
                  </a:lnTo>
                  <a:lnTo>
                    <a:pt x="237743" y="158496"/>
                  </a:lnTo>
                  <a:lnTo>
                    <a:pt x="316991" y="158496"/>
                  </a:lnTo>
                  <a:lnTo>
                    <a:pt x="158495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800223" y="3511753"/>
            <a:ext cx="38608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23161" y="2761233"/>
            <a:ext cx="281305" cy="351155"/>
            <a:chOff x="1423161" y="2761233"/>
            <a:chExt cx="281305" cy="351155"/>
          </a:xfrm>
        </p:grpSpPr>
        <p:sp>
          <p:nvSpPr>
            <p:cNvPr id="23" name="object 23"/>
            <p:cNvSpPr/>
            <p:nvPr/>
          </p:nvSpPr>
          <p:spPr>
            <a:xfrm>
              <a:off x="1429511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29511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435608" y="2772232"/>
            <a:ext cx="2565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82624" y="1999488"/>
            <a:ext cx="3398520" cy="3270885"/>
            <a:chOff x="1182624" y="1999488"/>
            <a:chExt cx="3398520" cy="3270885"/>
          </a:xfrm>
        </p:grpSpPr>
        <p:sp>
          <p:nvSpPr>
            <p:cNvPr id="27" name="object 27"/>
            <p:cNvSpPr/>
            <p:nvPr/>
          </p:nvSpPr>
          <p:spPr>
            <a:xfrm>
              <a:off x="1182624" y="1999488"/>
              <a:ext cx="2181860" cy="997585"/>
            </a:xfrm>
            <a:custGeom>
              <a:avLst/>
              <a:gdLst/>
              <a:ahLst/>
              <a:cxnLst/>
              <a:rect l="l" t="t" r="r" b="b"/>
              <a:pathLst>
                <a:path w="2181860" h="997585">
                  <a:moveTo>
                    <a:pt x="248412" y="878586"/>
                  </a:moveTo>
                  <a:lnTo>
                    <a:pt x="225301" y="883265"/>
                  </a:lnTo>
                  <a:lnTo>
                    <a:pt x="206406" y="896016"/>
                  </a:lnTo>
                  <a:lnTo>
                    <a:pt x="193655" y="914911"/>
                  </a:lnTo>
                  <a:lnTo>
                    <a:pt x="188975" y="938022"/>
                  </a:lnTo>
                  <a:lnTo>
                    <a:pt x="193655" y="961185"/>
                  </a:lnTo>
                  <a:lnTo>
                    <a:pt x="206406" y="980074"/>
                  </a:lnTo>
                  <a:lnTo>
                    <a:pt x="225301" y="992796"/>
                  </a:lnTo>
                  <a:lnTo>
                    <a:pt x="248412" y="997458"/>
                  </a:lnTo>
                  <a:lnTo>
                    <a:pt x="271522" y="992796"/>
                  </a:lnTo>
                  <a:lnTo>
                    <a:pt x="290417" y="980074"/>
                  </a:lnTo>
                  <a:lnTo>
                    <a:pt x="303168" y="961185"/>
                  </a:lnTo>
                  <a:lnTo>
                    <a:pt x="303845" y="957834"/>
                  </a:lnTo>
                  <a:lnTo>
                    <a:pt x="248412" y="957834"/>
                  </a:lnTo>
                  <a:lnTo>
                    <a:pt x="248412" y="918210"/>
                  </a:lnTo>
                  <a:lnTo>
                    <a:pt x="303836" y="918210"/>
                  </a:lnTo>
                  <a:lnTo>
                    <a:pt x="303168" y="914911"/>
                  </a:lnTo>
                  <a:lnTo>
                    <a:pt x="290417" y="896016"/>
                  </a:lnTo>
                  <a:lnTo>
                    <a:pt x="271522" y="883265"/>
                  </a:lnTo>
                  <a:lnTo>
                    <a:pt x="248412" y="878586"/>
                  </a:lnTo>
                  <a:close/>
                </a:path>
                <a:path w="2181860" h="997585">
                  <a:moveTo>
                    <a:pt x="2062861" y="39624"/>
                  </a:moveTo>
                  <a:lnTo>
                    <a:pt x="0" y="39624"/>
                  </a:lnTo>
                  <a:lnTo>
                    <a:pt x="0" y="957834"/>
                  </a:lnTo>
                  <a:lnTo>
                    <a:pt x="192978" y="957834"/>
                  </a:lnTo>
                  <a:lnTo>
                    <a:pt x="188975" y="938022"/>
                  </a:lnTo>
                  <a:lnTo>
                    <a:pt x="39623" y="938022"/>
                  </a:lnTo>
                  <a:lnTo>
                    <a:pt x="19812" y="918210"/>
                  </a:lnTo>
                  <a:lnTo>
                    <a:pt x="39623" y="918210"/>
                  </a:lnTo>
                  <a:lnTo>
                    <a:pt x="39623" y="79248"/>
                  </a:lnTo>
                  <a:lnTo>
                    <a:pt x="19812" y="79248"/>
                  </a:lnTo>
                  <a:lnTo>
                    <a:pt x="39623" y="59436"/>
                  </a:lnTo>
                  <a:lnTo>
                    <a:pt x="2062861" y="59436"/>
                  </a:lnTo>
                  <a:lnTo>
                    <a:pt x="2062861" y="39624"/>
                  </a:lnTo>
                  <a:close/>
                </a:path>
                <a:path w="2181860" h="997585">
                  <a:moveTo>
                    <a:pt x="303836" y="918210"/>
                  </a:moveTo>
                  <a:lnTo>
                    <a:pt x="248412" y="918210"/>
                  </a:lnTo>
                  <a:lnTo>
                    <a:pt x="248412" y="957834"/>
                  </a:lnTo>
                  <a:lnTo>
                    <a:pt x="303845" y="957834"/>
                  </a:lnTo>
                  <a:lnTo>
                    <a:pt x="307847" y="938022"/>
                  </a:lnTo>
                  <a:lnTo>
                    <a:pt x="303836" y="918210"/>
                  </a:lnTo>
                  <a:close/>
                </a:path>
                <a:path w="2181860" h="997585">
                  <a:moveTo>
                    <a:pt x="39623" y="918210"/>
                  </a:moveTo>
                  <a:lnTo>
                    <a:pt x="19812" y="918210"/>
                  </a:lnTo>
                  <a:lnTo>
                    <a:pt x="39623" y="938022"/>
                  </a:lnTo>
                  <a:lnTo>
                    <a:pt x="39623" y="918210"/>
                  </a:lnTo>
                  <a:close/>
                </a:path>
                <a:path w="2181860" h="997585">
                  <a:moveTo>
                    <a:pt x="192987" y="918210"/>
                  </a:moveTo>
                  <a:lnTo>
                    <a:pt x="39623" y="918210"/>
                  </a:lnTo>
                  <a:lnTo>
                    <a:pt x="39623" y="938022"/>
                  </a:lnTo>
                  <a:lnTo>
                    <a:pt x="188975" y="938022"/>
                  </a:lnTo>
                  <a:lnTo>
                    <a:pt x="192987" y="918210"/>
                  </a:lnTo>
                  <a:close/>
                </a:path>
                <a:path w="2181860" h="997585">
                  <a:moveTo>
                    <a:pt x="2062861" y="0"/>
                  </a:moveTo>
                  <a:lnTo>
                    <a:pt x="2062861" y="118872"/>
                  </a:lnTo>
                  <a:lnTo>
                    <a:pt x="2142109" y="79248"/>
                  </a:lnTo>
                  <a:lnTo>
                    <a:pt x="2082673" y="79248"/>
                  </a:lnTo>
                  <a:lnTo>
                    <a:pt x="2082673" y="39624"/>
                  </a:lnTo>
                  <a:lnTo>
                    <a:pt x="2142109" y="39624"/>
                  </a:lnTo>
                  <a:lnTo>
                    <a:pt x="2062861" y="0"/>
                  </a:lnTo>
                  <a:close/>
                </a:path>
                <a:path w="2181860" h="997585">
                  <a:moveTo>
                    <a:pt x="39623" y="59436"/>
                  </a:moveTo>
                  <a:lnTo>
                    <a:pt x="19812" y="79248"/>
                  </a:lnTo>
                  <a:lnTo>
                    <a:pt x="39623" y="79248"/>
                  </a:lnTo>
                  <a:lnTo>
                    <a:pt x="39623" y="59436"/>
                  </a:lnTo>
                  <a:close/>
                </a:path>
                <a:path w="2181860" h="997585">
                  <a:moveTo>
                    <a:pt x="2062861" y="59436"/>
                  </a:moveTo>
                  <a:lnTo>
                    <a:pt x="39623" y="59436"/>
                  </a:lnTo>
                  <a:lnTo>
                    <a:pt x="39623" y="79248"/>
                  </a:lnTo>
                  <a:lnTo>
                    <a:pt x="2062861" y="79248"/>
                  </a:lnTo>
                  <a:lnTo>
                    <a:pt x="2062861" y="59436"/>
                  </a:lnTo>
                  <a:close/>
                </a:path>
                <a:path w="2181860" h="997585">
                  <a:moveTo>
                    <a:pt x="2142109" y="39624"/>
                  </a:moveTo>
                  <a:lnTo>
                    <a:pt x="2082673" y="39624"/>
                  </a:lnTo>
                  <a:lnTo>
                    <a:pt x="2082673" y="79248"/>
                  </a:lnTo>
                  <a:lnTo>
                    <a:pt x="2142109" y="79248"/>
                  </a:lnTo>
                  <a:lnTo>
                    <a:pt x="2181733" y="59436"/>
                  </a:lnTo>
                  <a:lnTo>
                    <a:pt x="2142109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312919" y="493166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658870" y="1473200"/>
            <a:ext cx="1627505" cy="853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  <a:tabLst>
                <a:tab pos="857885" algn="l"/>
              </a:tabLst>
            </a:pPr>
            <a:r>
              <a:rPr dirty="0" sz="1800">
                <a:latin typeface="Calibri"/>
                <a:cs typeface="Calibri"/>
              </a:rPr>
              <a:t>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-10">
                <a:latin typeface="Calibri"/>
                <a:cs typeface="Calibri"/>
              </a:rPr>
              <a:t> membaca</a:t>
            </a:r>
            <a:r>
              <a:rPr dirty="0" sz="1800">
                <a:latin typeface="Calibri"/>
                <a:cs typeface="Calibri"/>
              </a:rPr>
              <a:t> 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700527" y="964311"/>
            <a:ext cx="6322060" cy="3650615"/>
            <a:chOff x="2700527" y="964311"/>
            <a:chExt cx="6322060" cy="3650615"/>
          </a:xfrm>
        </p:grpSpPr>
        <p:sp>
          <p:nvSpPr>
            <p:cNvPr id="31" name="object 31"/>
            <p:cNvSpPr/>
            <p:nvPr/>
          </p:nvSpPr>
          <p:spPr>
            <a:xfrm>
              <a:off x="3314700" y="1357884"/>
              <a:ext cx="436245" cy="512445"/>
            </a:xfrm>
            <a:custGeom>
              <a:avLst/>
              <a:gdLst/>
              <a:ahLst/>
              <a:cxnLst/>
              <a:rect l="l" t="t" r="r" b="b"/>
              <a:pathLst>
                <a:path w="436245" h="512444">
                  <a:moveTo>
                    <a:pt x="0" y="256031"/>
                  </a:moveTo>
                  <a:lnTo>
                    <a:pt x="4426" y="204447"/>
                  </a:lnTo>
                  <a:lnTo>
                    <a:pt x="17121" y="156394"/>
                  </a:lnTo>
                  <a:lnTo>
                    <a:pt x="37210" y="112904"/>
                  </a:lnTo>
                  <a:lnTo>
                    <a:pt x="63817" y="75009"/>
                  </a:lnTo>
                  <a:lnTo>
                    <a:pt x="96068" y="43739"/>
                  </a:lnTo>
                  <a:lnTo>
                    <a:pt x="133088" y="20127"/>
                  </a:lnTo>
                  <a:lnTo>
                    <a:pt x="174000" y="5203"/>
                  </a:lnTo>
                  <a:lnTo>
                    <a:pt x="217932" y="0"/>
                  </a:lnTo>
                  <a:lnTo>
                    <a:pt x="261863" y="5203"/>
                  </a:lnTo>
                  <a:lnTo>
                    <a:pt x="302775" y="20127"/>
                  </a:lnTo>
                  <a:lnTo>
                    <a:pt x="339795" y="43739"/>
                  </a:lnTo>
                  <a:lnTo>
                    <a:pt x="372046" y="75009"/>
                  </a:lnTo>
                  <a:lnTo>
                    <a:pt x="398653" y="112904"/>
                  </a:lnTo>
                  <a:lnTo>
                    <a:pt x="418742" y="156394"/>
                  </a:lnTo>
                  <a:lnTo>
                    <a:pt x="431437" y="204447"/>
                  </a:lnTo>
                  <a:lnTo>
                    <a:pt x="435863" y="256031"/>
                  </a:lnTo>
                  <a:lnTo>
                    <a:pt x="431437" y="307616"/>
                  </a:lnTo>
                  <a:lnTo>
                    <a:pt x="418742" y="355669"/>
                  </a:lnTo>
                  <a:lnTo>
                    <a:pt x="398653" y="399159"/>
                  </a:lnTo>
                  <a:lnTo>
                    <a:pt x="372046" y="437054"/>
                  </a:lnTo>
                  <a:lnTo>
                    <a:pt x="339795" y="468324"/>
                  </a:lnTo>
                  <a:lnTo>
                    <a:pt x="302775" y="491936"/>
                  </a:lnTo>
                  <a:lnTo>
                    <a:pt x="261863" y="506860"/>
                  </a:lnTo>
                  <a:lnTo>
                    <a:pt x="217932" y="512063"/>
                  </a:lnTo>
                  <a:lnTo>
                    <a:pt x="174000" y="506860"/>
                  </a:lnTo>
                  <a:lnTo>
                    <a:pt x="133088" y="491936"/>
                  </a:lnTo>
                  <a:lnTo>
                    <a:pt x="96068" y="468324"/>
                  </a:lnTo>
                  <a:lnTo>
                    <a:pt x="63817" y="437054"/>
                  </a:lnTo>
                  <a:lnTo>
                    <a:pt x="37210" y="399159"/>
                  </a:lnTo>
                  <a:lnTo>
                    <a:pt x="17121" y="355669"/>
                  </a:lnTo>
                  <a:lnTo>
                    <a:pt x="4426" y="307616"/>
                  </a:lnTo>
                  <a:lnTo>
                    <a:pt x="0" y="256031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714243" y="3622547"/>
              <a:ext cx="5815965" cy="978535"/>
            </a:xfrm>
            <a:custGeom>
              <a:avLst/>
              <a:gdLst/>
              <a:ahLst/>
              <a:cxnLst/>
              <a:rect l="l" t="t" r="r" b="b"/>
              <a:pathLst>
                <a:path w="5815965" h="978535">
                  <a:moveTo>
                    <a:pt x="0" y="342900"/>
                  </a:moveTo>
                  <a:lnTo>
                    <a:pt x="3430" y="287285"/>
                  </a:lnTo>
                  <a:lnTo>
                    <a:pt x="13362" y="234525"/>
                  </a:lnTo>
                  <a:lnTo>
                    <a:pt x="29256" y="185327"/>
                  </a:lnTo>
                  <a:lnTo>
                    <a:pt x="50572" y="140396"/>
                  </a:lnTo>
                  <a:lnTo>
                    <a:pt x="76771" y="100441"/>
                  </a:lnTo>
                  <a:lnTo>
                    <a:pt x="107313" y="66165"/>
                  </a:lnTo>
                  <a:lnTo>
                    <a:pt x="141660" y="38277"/>
                  </a:lnTo>
                  <a:lnTo>
                    <a:pt x="179271" y="17483"/>
                  </a:lnTo>
                  <a:lnTo>
                    <a:pt x="219606" y="4488"/>
                  </a:lnTo>
                  <a:lnTo>
                    <a:pt x="262128" y="0"/>
                  </a:lnTo>
                  <a:lnTo>
                    <a:pt x="304649" y="4488"/>
                  </a:lnTo>
                  <a:lnTo>
                    <a:pt x="344984" y="17483"/>
                  </a:lnTo>
                  <a:lnTo>
                    <a:pt x="382595" y="38277"/>
                  </a:lnTo>
                  <a:lnTo>
                    <a:pt x="416942" y="66165"/>
                  </a:lnTo>
                  <a:lnTo>
                    <a:pt x="447484" y="100441"/>
                  </a:lnTo>
                  <a:lnTo>
                    <a:pt x="473683" y="140396"/>
                  </a:lnTo>
                  <a:lnTo>
                    <a:pt x="494999" y="185327"/>
                  </a:lnTo>
                  <a:lnTo>
                    <a:pt x="510893" y="234525"/>
                  </a:lnTo>
                  <a:lnTo>
                    <a:pt x="520825" y="287285"/>
                  </a:lnTo>
                  <a:lnTo>
                    <a:pt x="524256" y="342900"/>
                  </a:lnTo>
                  <a:lnTo>
                    <a:pt x="520825" y="398514"/>
                  </a:lnTo>
                  <a:lnTo>
                    <a:pt x="510893" y="451274"/>
                  </a:lnTo>
                  <a:lnTo>
                    <a:pt x="494999" y="500472"/>
                  </a:lnTo>
                  <a:lnTo>
                    <a:pt x="473683" y="545403"/>
                  </a:lnTo>
                  <a:lnTo>
                    <a:pt x="447484" y="585358"/>
                  </a:lnTo>
                  <a:lnTo>
                    <a:pt x="416942" y="619634"/>
                  </a:lnTo>
                  <a:lnTo>
                    <a:pt x="382595" y="647522"/>
                  </a:lnTo>
                  <a:lnTo>
                    <a:pt x="344984" y="668316"/>
                  </a:lnTo>
                  <a:lnTo>
                    <a:pt x="304649" y="681311"/>
                  </a:lnTo>
                  <a:lnTo>
                    <a:pt x="262128" y="685800"/>
                  </a:lnTo>
                  <a:lnTo>
                    <a:pt x="219606" y="681311"/>
                  </a:lnTo>
                  <a:lnTo>
                    <a:pt x="179271" y="668316"/>
                  </a:lnTo>
                  <a:lnTo>
                    <a:pt x="141660" y="647522"/>
                  </a:lnTo>
                  <a:lnTo>
                    <a:pt x="107313" y="619634"/>
                  </a:lnTo>
                  <a:lnTo>
                    <a:pt x="76771" y="585358"/>
                  </a:lnTo>
                  <a:lnTo>
                    <a:pt x="50572" y="545403"/>
                  </a:lnTo>
                  <a:lnTo>
                    <a:pt x="29256" y="500472"/>
                  </a:lnTo>
                  <a:lnTo>
                    <a:pt x="13362" y="451274"/>
                  </a:lnTo>
                  <a:lnTo>
                    <a:pt x="3430" y="398514"/>
                  </a:lnTo>
                  <a:lnTo>
                    <a:pt x="0" y="342900"/>
                  </a:lnTo>
                  <a:close/>
                </a:path>
                <a:path w="5815965" h="978535">
                  <a:moveTo>
                    <a:pt x="5379720" y="720851"/>
                  </a:moveTo>
                  <a:lnTo>
                    <a:pt x="5384146" y="668946"/>
                  </a:lnTo>
                  <a:lnTo>
                    <a:pt x="5396841" y="620601"/>
                  </a:lnTo>
                  <a:lnTo>
                    <a:pt x="5416930" y="576851"/>
                  </a:lnTo>
                  <a:lnTo>
                    <a:pt x="5443537" y="538734"/>
                  </a:lnTo>
                  <a:lnTo>
                    <a:pt x="5475788" y="507283"/>
                  </a:lnTo>
                  <a:lnTo>
                    <a:pt x="5512808" y="483536"/>
                  </a:lnTo>
                  <a:lnTo>
                    <a:pt x="5553720" y="468528"/>
                  </a:lnTo>
                  <a:lnTo>
                    <a:pt x="5597652" y="463295"/>
                  </a:lnTo>
                  <a:lnTo>
                    <a:pt x="5641583" y="468528"/>
                  </a:lnTo>
                  <a:lnTo>
                    <a:pt x="5682495" y="483536"/>
                  </a:lnTo>
                  <a:lnTo>
                    <a:pt x="5719515" y="507283"/>
                  </a:lnTo>
                  <a:lnTo>
                    <a:pt x="5751766" y="538733"/>
                  </a:lnTo>
                  <a:lnTo>
                    <a:pt x="5778373" y="576851"/>
                  </a:lnTo>
                  <a:lnTo>
                    <a:pt x="5798462" y="620601"/>
                  </a:lnTo>
                  <a:lnTo>
                    <a:pt x="5811157" y="668946"/>
                  </a:lnTo>
                  <a:lnTo>
                    <a:pt x="5815583" y="720851"/>
                  </a:lnTo>
                  <a:lnTo>
                    <a:pt x="5811157" y="772757"/>
                  </a:lnTo>
                  <a:lnTo>
                    <a:pt x="5798462" y="821102"/>
                  </a:lnTo>
                  <a:lnTo>
                    <a:pt x="5778373" y="864852"/>
                  </a:lnTo>
                  <a:lnTo>
                    <a:pt x="5751766" y="902969"/>
                  </a:lnTo>
                  <a:lnTo>
                    <a:pt x="5719515" y="934420"/>
                  </a:lnTo>
                  <a:lnTo>
                    <a:pt x="5682495" y="958167"/>
                  </a:lnTo>
                  <a:lnTo>
                    <a:pt x="5641583" y="973175"/>
                  </a:lnTo>
                  <a:lnTo>
                    <a:pt x="5597652" y="978407"/>
                  </a:lnTo>
                  <a:lnTo>
                    <a:pt x="5553720" y="973175"/>
                  </a:lnTo>
                  <a:lnTo>
                    <a:pt x="5512808" y="958167"/>
                  </a:lnTo>
                  <a:lnTo>
                    <a:pt x="5475788" y="934420"/>
                  </a:lnTo>
                  <a:lnTo>
                    <a:pt x="5443537" y="902969"/>
                  </a:lnTo>
                  <a:lnTo>
                    <a:pt x="5416930" y="864852"/>
                  </a:lnTo>
                  <a:lnTo>
                    <a:pt x="5396841" y="821102"/>
                  </a:lnTo>
                  <a:lnTo>
                    <a:pt x="5384146" y="772757"/>
                  </a:lnTo>
                  <a:lnTo>
                    <a:pt x="5379720" y="720851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572499" y="4085843"/>
              <a:ext cx="436245" cy="515620"/>
            </a:xfrm>
            <a:custGeom>
              <a:avLst/>
              <a:gdLst/>
              <a:ahLst/>
              <a:cxnLst/>
              <a:rect l="l" t="t" r="r" b="b"/>
              <a:pathLst>
                <a:path w="436245" h="515620">
                  <a:moveTo>
                    <a:pt x="0" y="257555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1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7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4" y="257555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3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1" y="515111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3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5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238500" y="3904487"/>
              <a:ext cx="4857115" cy="496570"/>
            </a:xfrm>
            <a:custGeom>
              <a:avLst/>
              <a:gdLst/>
              <a:ahLst/>
              <a:cxnLst/>
              <a:rect l="l" t="t" r="r" b="b"/>
              <a:pathLst>
                <a:path w="4857115" h="496570">
                  <a:moveTo>
                    <a:pt x="4738243" y="377317"/>
                  </a:moveTo>
                  <a:lnTo>
                    <a:pt x="4738243" y="496188"/>
                  </a:lnTo>
                  <a:lnTo>
                    <a:pt x="4817491" y="456564"/>
                  </a:lnTo>
                  <a:lnTo>
                    <a:pt x="4758055" y="456564"/>
                  </a:lnTo>
                  <a:lnTo>
                    <a:pt x="4758055" y="416941"/>
                  </a:lnTo>
                  <a:lnTo>
                    <a:pt x="4817491" y="416941"/>
                  </a:lnTo>
                  <a:lnTo>
                    <a:pt x="4738243" y="377317"/>
                  </a:lnTo>
                  <a:close/>
                </a:path>
                <a:path w="4857115" h="496570">
                  <a:moveTo>
                    <a:pt x="2408682" y="59436"/>
                  </a:moveTo>
                  <a:lnTo>
                    <a:pt x="2408682" y="456564"/>
                  </a:lnTo>
                  <a:lnTo>
                    <a:pt x="4738243" y="456564"/>
                  </a:lnTo>
                  <a:lnTo>
                    <a:pt x="4738243" y="436753"/>
                  </a:lnTo>
                  <a:lnTo>
                    <a:pt x="2448305" y="436753"/>
                  </a:lnTo>
                  <a:lnTo>
                    <a:pt x="2428494" y="416941"/>
                  </a:lnTo>
                  <a:lnTo>
                    <a:pt x="2448305" y="416941"/>
                  </a:lnTo>
                  <a:lnTo>
                    <a:pt x="2448305" y="79248"/>
                  </a:lnTo>
                  <a:lnTo>
                    <a:pt x="2428494" y="79248"/>
                  </a:lnTo>
                  <a:lnTo>
                    <a:pt x="2408682" y="59436"/>
                  </a:lnTo>
                  <a:close/>
                </a:path>
                <a:path w="4857115" h="496570">
                  <a:moveTo>
                    <a:pt x="4817491" y="416941"/>
                  </a:moveTo>
                  <a:lnTo>
                    <a:pt x="4758055" y="416941"/>
                  </a:lnTo>
                  <a:lnTo>
                    <a:pt x="4758055" y="456564"/>
                  </a:lnTo>
                  <a:lnTo>
                    <a:pt x="4817491" y="456564"/>
                  </a:lnTo>
                  <a:lnTo>
                    <a:pt x="4857115" y="436753"/>
                  </a:lnTo>
                  <a:lnTo>
                    <a:pt x="4817491" y="416941"/>
                  </a:lnTo>
                  <a:close/>
                </a:path>
                <a:path w="4857115" h="496570">
                  <a:moveTo>
                    <a:pt x="2448305" y="416941"/>
                  </a:moveTo>
                  <a:lnTo>
                    <a:pt x="2428494" y="416941"/>
                  </a:lnTo>
                  <a:lnTo>
                    <a:pt x="2448305" y="436753"/>
                  </a:lnTo>
                  <a:lnTo>
                    <a:pt x="2448305" y="416941"/>
                  </a:lnTo>
                  <a:close/>
                </a:path>
                <a:path w="4857115" h="496570">
                  <a:moveTo>
                    <a:pt x="4738243" y="416941"/>
                  </a:moveTo>
                  <a:lnTo>
                    <a:pt x="2448305" y="416941"/>
                  </a:lnTo>
                  <a:lnTo>
                    <a:pt x="2448305" y="436753"/>
                  </a:lnTo>
                  <a:lnTo>
                    <a:pt x="4738243" y="436753"/>
                  </a:lnTo>
                  <a:lnTo>
                    <a:pt x="4738243" y="416941"/>
                  </a:lnTo>
                  <a:close/>
                </a:path>
                <a:path w="4857115" h="496570">
                  <a:moveTo>
                    <a:pt x="118872" y="0"/>
                  </a:moveTo>
                  <a:lnTo>
                    <a:pt x="0" y="59436"/>
                  </a:lnTo>
                  <a:lnTo>
                    <a:pt x="118872" y="118872"/>
                  </a:lnTo>
                  <a:lnTo>
                    <a:pt x="118872" y="79248"/>
                  </a:lnTo>
                  <a:lnTo>
                    <a:pt x="99060" y="79248"/>
                  </a:lnTo>
                  <a:lnTo>
                    <a:pt x="99060" y="39624"/>
                  </a:lnTo>
                  <a:lnTo>
                    <a:pt x="118872" y="39624"/>
                  </a:lnTo>
                  <a:lnTo>
                    <a:pt x="118872" y="0"/>
                  </a:lnTo>
                  <a:close/>
                </a:path>
                <a:path w="4857115" h="496570">
                  <a:moveTo>
                    <a:pt x="118872" y="39624"/>
                  </a:moveTo>
                  <a:lnTo>
                    <a:pt x="99060" y="39624"/>
                  </a:lnTo>
                  <a:lnTo>
                    <a:pt x="99060" y="79248"/>
                  </a:lnTo>
                  <a:lnTo>
                    <a:pt x="118872" y="79248"/>
                  </a:lnTo>
                  <a:lnTo>
                    <a:pt x="118872" y="39624"/>
                  </a:lnTo>
                  <a:close/>
                </a:path>
                <a:path w="4857115" h="496570">
                  <a:moveTo>
                    <a:pt x="2448305" y="39624"/>
                  </a:moveTo>
                  <a:lnTo>
                    <a:pt x="118872" y="39624"/>
                  </a:lnTo>
                  <a:lnTo>
                    <a:pt x="118872" y="79248"/>
                  </a:lnTo>
                  <a:lnTo>
                    <a:pt x="2408682" y="79248"/>
                  </a:lnTo>
                  <a:lnTo>
                    <a:pt x="2408682" y="59436"/>
                  </a:lnTo>
                  <a:lnTo>
                    <a:pt x="2448305" y="59436"/>
                  </a:lnTo>
                  <a:lnTo>
                    <a:pt x="2448305" y="39624"/>
                  </a:lnTo>
                  <a:close/>
                </a:path>
                <a:path w="4857115" h="496570">
                  <a:moveTo>
                    <a:pt x="2448305" y="59436"/>
                  </a:moveTo>
                  <a:lnTo>
                    <a:pt x="2408682" y="59436"/>
                  </a:lnTo>
                  <a:lnTo>
                    <a:pt x="2428494" y="79248"/>
                  </a:lnTo>
                  <a:lnTo>
                    <a:pt x="2448305" y="79248"/>
                  </a:lnTo>
                  <a:lnTo>
                    <a:pt x="2448305" y="594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474719" y="964311"/>
              <a:ext cx="5377180" cy="3122295"/>
            </a:xfrm>
            <a:custGeom>
              <a:avLst/>
              <a:gdLst/>
              <a:ahLst/>
              <a:cxnLst/>
              <a:rect l="l" t="t" r="r" b="b"/>
              <a:pathLst>
                <a:path w="5377180" h="3122295">
                  <a:moveTo>
                    <a:pt x="5297678" y="3003169"/>
                  </a:moveTo>
                  <a:lnTo>
                    <a:pt x="5258054" y="3003169"/>
                  </a:lnTo>
                  <a:lnTo>
                    <a:pt x="5317489" y="3122041"/>
                  </a:lnTo>
                  <a:lnTo>
                    <a:pt x="5367020" y="3022981"/>
                  </a:lnTo>
                  <a:lnTo>
                    <a:pt x="5297678" y="3022981"/>
                  </a:lnTo>
                  <a:lnTo>
                    <a:pt x="5297678" y="3003169"/>
                  </a:lnTo>
                  <a:close/>
                </a:path>
                <a:path w="5377180" h="3122295">
                  <a:moveTo>
                    <a:pt x="5297678" y="19812"/>
                  </a:moveTo>
                  <a:lnTo>
                    <a:pt x="5297678" y="3022981"/>
                  </a:lnTo>
                  <a:lnTo>
                    <a:pt x="5337302" y="3022981"/>
                  </a:lnTo>
                  <a:lnTo>
                    <a:pt x="5337302" y="39624"/>
                  </a:lnTo>
                  <a:lnTo>
                    <a:pt x="5317489" y="39624"/>
                  </a:lnTo>
                  <a:lnTo>
                    <a:pt x="5297678" y="19812"/>
                  </a:lnTo>
                  <a:close/>
                </a:path>
                <a:path w="5377180" h="3122295">
                  <a:moveTo>
                    <a:pt x="5376926" y="3003169"/>
                  </a:moveTo>
                  <a:lnTo>
                    <a:pt x="5337302" y="3003169"/>
                  </a:lnTo>
                  <a:lnTo>
                    <a:pt x="5337302" y="3022981"/>
                  </a:lnTo>
                  <a:lnTo>
                    <a:pt x="5367020" y="3022981"/>
                  </a:lnTo>
                  <a:lnTo>
                    <a:pt x="5376926" y="3003169"/>
                  </a:lnTo>
                  <a:close/>
                </a:path>
                <a:path w="5377180" h="3122295">
                  <a:moveTo>
                    <a:pt x="39624" y="274700"/>
                  </a:moveTo>
                  <a:lnTo>
                    <a:pt x="0" y="274700"/>
                  </a:lnTo>
                  <a:lnTo>
                    <a:pt x="59435" y="393573"/>
                  </a:lnTo>
                  <a:lnTo>
                    <a:pt x="108965" y="294513"/>
                  </a:lnTo>
                  <a:lnTo>
                    <a:pt x="39624" y="294513"/>
                  </a:lnTo>
                  <a:lnTo>
                    <a:pt x="39624" y="274700"/>
                  </a:lnTo>
                  <a:close/>
                </a:path>
                <a:path w="5377180" h="3122295">
                  <a:moveTo>
                    <a:pt x="5337302" y="0"/>
                  </a:moveTo>
                  <a:lnTo>
                    <a:pt x="39624" y="0"/>
                  </a:lnTo>
                  <a:lnTo>
                    <a:pt x="39624" y="294513"/>
                  </a:lnTo>
                  <a:lnTo>
                    <a:pt x="79247" y="294513"/>
                  </a:lnTo>
                  <a:lnTo>
                    <a:pt x="79247" y="39624"/>
                  </a:lnTo>
                  <a:lnTo>
                    <a:pt x="59435" y="39624"/>
                  </a:lnTo>
                  <a:lnTo>
                    <a:pt x="79247" y="19812"/>
                  </a:lnTo>
                  <a:lnTo>
                    <a:pt x="5337302" y="19812"/>
                  </a:lnTo>
                  <a:lnTo>
                    <a:pt x="5337302" y="0"/>
                  </a:lnTo>
                  <a:close/>
                </a:path>
                <a:path w="5377180" h="3122295">
                  <a:moveTo>
                    <a:pt x="118871" y="274700"/>
                  </a:moveTo>
                  <a:lnTo>
                    <a:pt x="79247" y="274700"/>
                  </a:lnTo>
                  <a:lnTo>
                    <a:pt x="79247" y="294513"/>
                  </a:lnTo>
                  <a:lnTo>
                    <a:pt x="108965" y="294513"/>
                  </a:lnTo>
                  <a:lnTo>
                    <a:pt x="118871" y="274700"/>
                  </a:lnTo>
                  <a:close/>
                </a:path>
                <a:path w="5377180" h="3122295">
                  <a:moveTo>
                    <a:pt x="79247" y="19812"/>
                  </a:moveTo>
                  <a:lnTo>
                    <a:pt x="59435" y="39624"/>
                  </a:lnTo>
                  <a:lnTo>
                    <a:pt x="79247" y="39624"/>
                  </a:lnTo>
                  <a:lnTo>
                    <a:pt x="79247" y="19812"/>
                  </a:lnTo>
                  <a:close/>
                </a:path>
                <a:path w="5377180" h="3122295">
                  <a:moveTo>
                    <a:pt x="5297678" y="19812"/>
                  </a:moveTo>
                  <a:lnTo>
                    <a:pt x="79247" y="19812"/>
                  </a:lnTo>
                  <a:lnTo>
                    <a:pt x="79247" y="39624"/>
                  </a:lnTo>
                  <a:lnTo>
                    <a:pt x="5297678" y="39624"/>
                  </a:lnTo>
                  <a:lnTo>
                    <a:pt x="5297678" y="19812"/>
                  </a:lnTo>
                  <a:close/>
                </a:path>
                <a:path w="5377180" h="3122295">
                  <a:moveTo>
                    <a:pt x="5337302" y="19812"/>
                  </a:moveTo>
                  <a:lnTo>
                    <a:pt x="5297678" y="19812"/>
                  </a:lnTo>
                  <a:lnTo>
                    <a:pt x="5317489" y="39624"/>
                  </a:lnTo>
                  <a:lnTo>
                    <a:pt x="5337302" y="39624"/>
                  </a:lnTo>
                  <a:lnTo>
                    <a:pt x="5337302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3398773" y="3612260"/>
            <a:ext cx="1946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mesin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adalah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683260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Kerja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-5">
                <a:latin typeface="Calibri"/>
                <a:cs typeface="Calibri"/>
              </a:rPr>
              <a:t> (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Eksekusi</a:t>
            </a:r>
            <a:r>
              <a:rPr dirty="0" sz="28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0000"/>
                </a:solidFill>
                <a:latin typeface="Calibri"/>
                <a:cs typeface="Calibri"/>
              </a:rPr>
              <a:t>ketemu</a:t>
            </a:r>
            <a:r>
              <a:rPr dirty="0" sz="2800" spc="-20"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40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45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40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4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80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9575" y="1408175"/>
            <a:ext cx="50482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7735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4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96211" y="1408175"/>
            <a:ext cx="509270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18944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17420" y="1408175"/>
            <a:ext cx="51244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3200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4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41676" y="1408175"/>
            <a:ext cx="509270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67130" y="1395730"/>
            <a:ext cx="3658235" cy="3594100"/>
            <a:chOff x="1167130" y="1395730"/>
            <a:chExt cx="3658235" cy="3594100"/>
          </a:xfrm>
        </p:grpSpPr>
        <p:sp>
          <p:nvSpPr>
            <p:cNvPr id="14" name="object 14"/>
            <p:cNvSpPr/>
            <p:nvPr/>
          </p:nvSpPr>
          <p:spPr>
            <a:xfrm>
              <a:off x="3264408" y="1402080"/>
              <a:ext cx="1554480" cy="472440"/>
            </a:xfrm>
            <a:custGeom>
              <a:avLst/>
              <a:gdLst/>
              <a:ahLst/>
              <a:cxnLst/>
              <a:rect l="l" t="t" r="r" b="b"/>
              <a:pathLst>
                <a:path w="1554479" h="472439">
                  <a:moveTo>
                    <a:pt x="0" y="472439"/>
                  </a:moveTo>
                  <a:lnTo>
                    <a:pt x="509015" y="472439"/>
                  </a:lnTo>
                  <a:lnTo>
                    <a:pt x="509015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  <a:path w="1554479" h="472439">
                  <a:moveTo>
                    <a:pt x="524255" y="472439"/>
                  </a:moveTo>
                  <a:lnTo>
                    <a:pt x="1030223" y="472439"/>
                  </a:lnTo>
                  <a:lnTo>
                    <a:pt x="1030223" y="0"/>
                  </a:lnTo>
                  <a:lnTo>
                    <a:pt x="524255" y="0"/>
                  </a:lnTo>
                  <a:lnTo>
                    <a:pt x="524255" y="472439"/>
                  </a:lnTo>
                  <a:close/>
                </a:path>
                <a:path w="1554479" h="472439">
                  <a:moveTo>
                    <a:pt x="1048512" y="472439"/>
                  </a:moveTo>
                  <a:lnTo>
                    <a:pt x="1554480" y="472439"/>
                  </a:lnTo>
                  <a:lnTo>
                    <a:pt x="1554480" y="0"/>
                  </a:lnTo>
                  <a:lnTo>
                    <a:pt x="1048512" y="0"/>
                  </a:lnTo>
                  <a:lnTo>
                    <a:pt x="1048512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71087" y="1898904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6" y="0"/>
                  </a:moveTo>
                  <a:lnTo>
                    <a:pt x="0" y="158496"/>
                  </a:lnTo>
                  <a:lnTo>
                    <a:pt x="79248" y="158496"/>
                  </a:lnTo>
                  <a:lnTo>
                    <a:pt x="79248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1" y="158496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71087" y="1898904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0" y="158496"/>
                  </a:moveTo>
                  <a:lnTo>
                    <a:pt x="79248" y="158496"/>
                  </a:lnTo>
                  <a:lnTo>
                    <a:pt x="79248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1" y="158496"/>
                  </a:lnTo>
                  <a:lnTo>
                    <a:pt x="158496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763139" y="3511753"/>
            <a:ext cx="44767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34135" y="1999488"/>
            <a:ext cx="3339465" cy="3162935"/>
            <a:chOff x="1034135" y="1999488"/>
            <a:chExt cx="3339465" cy="3162935"/>
          </a:xfrm>
        </p:grpSpPr>
        <p:sp>
          <p:nvSpPr>
            <p:cNvPr id="21" name="object 21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34135" y="1999488"/>
              <a:ext cx="3339465" cy="3162935"/>
            </a:xfrm>
            <a:custGeom>
              <a:avLst/>
              <a:gdLst/>
              <a:ahLst/>
              <a:cxnLst/>
              <a:rect l="l" t="t" r="r" b="b"/>
              <a:pathLst>
                <a:path w="3339465" h="3162935">
                  <a:moveTo>
                    <a:pt x="3279419" y="3043809"/>
                  </a:moveTo>
                  <a:lnTo>
                    <a:pt x="3256309" y="3048470"/>
                  </a:lnTo>
                  <a:lnTo>
                    <a:pt x="3237414" y="3061192"/>
                  </a:lnTo>
                  <a:lnTo>
                    <a:pt x="3224662" y="3080081"/>
                  </a:lnTo>
                  <a:lnTo>
                    <a:pt x="3219983" y="3103245"/>
                  </a:lnTo>
                  <a:lnTo>
                    <a:pt x="3224662" y="3126355"/>
                  </a:lnTo>
                  <a:lnTo>
                    <a:pt x="3237414" y="3145250"/>
                  </a:lnTo>
                  <a:lnTo>
                    <a:pt x="3256309" y="3158001"/>
                  </a:lnTo>
                  <a:lnTo>
                    <a:pt x="3279419" y="3162681"/>
                  </a:lnTo>
                  <a:lnTo>
                    <a:pt x="3302583" y="3158001"/>
                  </a:lnTo>
                  <a:lnTo>
                    <a:pt x="3321472" y="3145250"/>
                  </a:lnTo>
                  <a:lnTo>
                    <a:pt x="3334194" y="3126355"/>
                  </a:lnTo>
                  <a:lnTo>
                    <a:pt x="3334859" y="3123057"/>
                  </a:lnTo>
                  <a:lnTo>
                    <a:pt x="3279419" y="3123057"/>
                  </a:lnTo>
                  <a:lnTo>
                    <a:pt x="3279419" y="3083433"/>
                  </a:lnTo>
                  <a:lnTo>
                    <a:pt x="3334868" y="3083433"/>
                  </a:lnTo>
                  <a:lnTo>
                    <a:pt x="3334194" y="3080081"/>
                  </a:lnTo>
                  <a:lnTo>
                    <a:pt x="3321472" y="3061192"/>
                  </a:lnTo>
                  <a:lnTo>
                    <a:pt x="3302583" y="3048470"/>
                  </a:lnTo>
                  <a:lnTo>
                    <a:pt x="3279419" y="3043809"/>
                  </a:lnTo>
                  <a:close/>
                </a:path>
                <a:path w="3339465" h="3162935">
                  <a:moveTo>
                    <a:pt x="2219604" y="39624"/>
                  </a:moveTo>
                  <a:lnTo>
                    <a:pt x="0" y="39624"/>
                  </a:lnTo>
                  <a:lnTo>
                    <a:pt x="0" y="3123057"/>
                  </a:lnTo>
                  <a:lnTo>
                    <a:pt x="3223994" y="3123057"/>
                  </a:lnTo>
                  <a:lnTo>
                    <a:pt x="3219983" y="3103245"/>
                  </a:lnTo>
                  <a:lnTo>
                    <a:pt x="39624" y="3103245"/>
                  </a:lnTo>
                  <a:lnTo>
                    <a:pt x="19812" y="3083433"/>
                  </a:lnTo>
                  <a:lnTo>
                    <a:pt x="39624" y="3083433"/>
                  </a:lnTo>
                  <a:lnTo>
                    <a:pt x="39624" y="79248"/>
                  </a:lnTo>
                  <a:lnTo>
                    <a:pt x="19812" y="79248"/>
                  </a:lnTo>
                  <a:lnTo>
                    <a:pt x="39624" y="59436"/>
                  </a:lnTo>
                  <a:lnTo>
                    <a:pt x="2219604" y="59436"/>
                  </a:lnTo>
                  <a:lnTo>
                    <a:pt x="2219604" y="39624"/>
                  </a:lnTo>
                  <a:close/>
                </a:path>
                <a:path w="3339465" h="3162935">
                  <a:moveTo>
                    <a:pt x="3334868" y="3083433"/>
                  </a:moveTo>
                  <a:lnTo>
                    <a:pt x="3279419" y="3083433"/>
                  </a:lnTo>
                  <a:lnTo>
                    <a:pt x="3279419" y="3123057"/>
                  </a:lnTo>
                  <a:lnTo>
                    <a:pt x="3334859" y="3123057"/>
                  </a:lnTo>
                  <a:lnTo>
                    <a:pt x="3338855" y="3103245"/>
                  </a:lnTo>
                  <a:lnTo>
                    <a:pt x="3334868" y="3083433"/>
                  </a:lnTo>
                  <a:close/>
                </a:path>
                <a:path w="3339465" h="3162935">
                  <a:moveTo>
                    <a:pt x="39624" y="3083433"/>
                  </a:moveTo>
                  <a:lnTo>
                    <a:pt x="19812" y="3083433"/>
                  </a:lnTo>
                  <a:lnTo>
                    <a:pt x="39624" y="3103245"/>
                  </a:lnTo>
                  <a:lnTo>
                    <a:pt x="39624" y="3083433"/>
                  </a:lnTo>
                  <a:close/>
                </a:path>
                <a:path w="3339465" h="3162935">
                  <a:moveTo>
                    <a:pt x="3223985" y="3083433"/>
                  </a:moveTo>
                  <a:lnTo>
                    <a:pt x="39624" y="3083433"/>
                  </a:lnTo>
                  <a:lnTo>
                    <a:pt x="39624" y="3103245"/>
                  </a:lnTo>
                  <a:lnTo>
                    <a:pt x="3219983" y="3103245"/>
                  </a:lnTo>
                  <a:lnTo>
                    <a:pt x="3223985" y="3083433"/>
                  </a:lnTo>
                  <a:close/>
                </a:path>
                <a:path w="3339465" h="3162935">
                  <a:moveTo>
                    <a:pt x="2219604" y="0"/>
                  </a:moveTo>
                  <a:lnTo>
                    <a:pt x="2219604" y="118872"/>
                  </a:lnTo>
                  <a:lnTo>
                    <a:pt x="2298852" y="79248"/>
                  </a:lnTo>
                  <a:lnTo>
                    <a:pt x="2239416" y="79248"/>
                  </a:lnTo>
                  <a:lnTo>
                    <a:pt x="2239416" y="39624"/>
                  </a:lnTo>
                  <a:lnTo>
                    <a:pt x="2298852" y="39624"/>
                  </a:lnTo>
                  <a:lnTo>
                    <a:pt x="2219604" y="0"/>
                  </a:lnTo>
                  <a:close/>
                </a:path>
                <a:path w="3339465" h="3162935">
                  <a:moveTo>
                    <a:pt x="39624" y="59436"/>
                  </a:moveTo>
                  <a:lnTo>
                    <a:pt x="19812" y="79248"/>
                  </a:lnTo>
                  <a:lnTo>
                    <a:pt x="39624" y="79248"/>
                  </a:lnTo>
                  <a:lnTo>
                    <a:pt x="39624" y="59436"/>
                  </a:lnTo>
                  <a:close/>
                </a:path>
                <a:path w="3339465" h="3162935">
                  <a:moveTo>
                    <a:pt x="2219604" y="59436"/>
                  </a:moveTo>
                  <a:lnTo>
                    <a:pt x="39624" y="59436"/>
                  </a:lnTo>
                  <a:lnTo>
                    <a:pt x="39624" y="79248"/>
                  </a:lnTo>
                  <a:lnTo>
                    <a:pt x="2219604" y="79248"/>
                  </a:lnTo>
                  <a:lnTo>
                    <a:pt x="2219604" y="59436"/>
                  </a:lnTo>
                  <a:close/>
                </a:path>
                <a:path w="3339465" h="3162935">
                  <a:moveTo>
                    <a:pt x="2298852" y="39624"/>
                  </a:moveTo>
                  <a:lnTo>
                    <a:pt x="2239416" y="39624"/>
                  </a:lnTo>
                  <a:lnTo>
                    <a:pt x="2239416" y="79248"/>
                  </a:lnTo>
                  <a:lnTo>
                    <a:pt x="2298852" y="79248"/>
                  </a:lnTo>
                  <a:lnTo>
                    <a:pt x="2338476" y="59436"/>
                  </a:lnTo>
                  <a:lnTo>
                    <a:pt x="2298852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312920" y="4931664"/>
            <a:ext cx="268605" cy="338455"/>
          </a:xfrm>
          <a:prstGeom prst="rect">
            <a:avLst/>
          </a:prstGeom>
          <a:solidFill>
            <a:srgbClr val="4471C4"/>
          </a:solidFill>
        </p:spPr>
        <p:txBody>
          <a:bodyPr wrap="square" lIns="0" tIns="3175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25"/>
              </a:spcBef>
            </a:pP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46145" y="1473200"/>
            <a:ext cx="3370579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305" algn="l"/>
                <a:tab pos="1070610" algn="l"/>
              </a:tabLs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d	</a:t>
            </a:r>
            <a:r>
              <a:rPr dirty="0" sz="1800">
                <a:latin typeface="Calibri"/>
                <a:cs typeface="Calibri"/>
              </a:rPr>
              <a:t>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22352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menghapus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dan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menulis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00527" y="1136903"/>
            <a:ext cx="7333615" cy="3477895"/>
            <a:chOff x="2700527" y="1136903"/>
            <a:chExt cx="7333615" cy="3477895"/>
          </a:xfrm>
        </p:grpSpPr>
        <p:sp>
          <p:nvSpPr>
            <p:cNvPr id="27" name="object 27"/>
            <p:cNvSpPr/>
            <p:nvPr/>
          </p:nvSpPr>
          <p:spPr>
            <a:xfrm>
              <a:off x="3326891" y="1385315"/>
              <a:ext cx="436245" cy="515620"/>
            </a:xfrm>
            <a:custGeom>
              <a:avLst/>
              <a:gdLst/>
              <a:ahLst/>
              <a:cxnLst/>
              <a:rect l="l" t="t" r="r" b="b"/>
              <a:pathLst>
                <a:path w="436245" h="515619">
                  <a:moveTo>
                    <a:pt x="0" y="257556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2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8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3" y="257556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2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4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6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714243" y="3689603"/>
              <a:ext cx="6827520" cy="911860"/>
            </a:xfrm>
            <a:custGeom>
              <a:avLst/>
              <a:gdLst/>
              <a:ahLst/>
              <a:cxnLst/>
              <a:rect l="l" t="t" r="r" b="b"/>
              <a:pathLst>
                <a:path w="6827520" h="911860">
                  <a:moveTo>
                    <a:pt x="0" y="342900"/>
                  </a:moveTo>
                  <a:lnTo>
                    <a:pt x="3430" y="287285"/>
                  </a:lnTo>
                  <a:lnTo>
                    <a:pt x="13362" y="234525"/>
                  </a:lnTo>
                  <a:lnTo>
                    <a:pt x="29256" y="185327"/>
                  </a:lnTo>
                  <a:lnTo>
                    <a:pt x="50572" y="140396"/>
                  </a:lnTo>
                  <a:lnTo>
                    <a:pt x="76771" y="100441"/>
                  </a:lnTo>
                  <a:lnTo>
                    <a:pt x="107313" y="66165"/>
                  </a:lnTo>
                  <a:lnTo>
                    <a:pt x="141660" y="38277"/>
                  </a:lnTo>
                  <a:lnTo>
                    <a:pt x="179271" y="17483"/>
                  </a:lnTo>
                  <a:lnTo>
                    <a:pt x="219606" y="4488"/>
                  </a:lnTo>
                  <a:lnTo>
                    <a:pt x="262128" y="0"/>
                  </a:lnTo>
                  <a:lnTo>
                    <a:pt x="304649" y="4488"/>
                  </a:lnTo>
                  <a:lnTo>
                    <a:pt x="344984" y="17483"/>
                  </a:lnTo>
                  <a:lnTo>
                    <a:pt x="382595" y="38277"/>
                  </a:lnTo>
                  <a:lnTo>
                    <a:pt x="416942" y="66165"/>
                  </a:lnTo>
                  <a:lnTo>
                    <a:pt x="447484" y="100441"/>
                  </a:lnTo>
                  <a:lnTo>
                    <a:pt x="473683" y="140396"/>
                  </a:lnTo>
                  <a:lnTo>
                    <a:pt x="494999" y="185327"/>
                  </a:lnTo>
                  <a:lnTo>
                    <a:pt x="510893" y="234525"/>
                  </a:lnTo>
                  <a:lnTo>
                    <a:pt x="520825" y="287285"/>
                  </a:lnTo>
                  <a:lnTo>
                    <a:pt x="524256" y="342900"/>
                  </a:lnTo>
                  <a:lnTo>
                    <a:pt x="520825" y="398514"/>
                  </a:lnTo>
                  <a:lnTo>
                    <a:pt x="510893" y="451274"/>
                  </a:lnTo>
                  <a:lnTo>
                    <a:pt x="494999" y="500472"/>
                  </a:lnTo>
                  <a:lnTo>
                    <a:pt x="473683" y="545403"/>
                  </a:lnTo>
                  <a:lnTo>
                    <a:pt x="447484" y="585358"/>
                  </a:lnTo>
                  <a:lnTo>
                    <a:pt x="416942" y="619634"/>
                  </a:lnTo>
                  <a:lnTo>
                    <a:pt x="382595" y="647522"/>
                  </a:lnTo>
                  <a:lnTo>
                    <a:pt x="344984" y="668316"/>
                  </a:lnTo>
                  <a:lnTo>
                    <a:pt x="304649" y="681311"/>
                  </a:lnTo>
                  <a:lnTo>
                    <a:pt x="262128" y="685800"/>
                  </a:lnTo>
                  <a:lnTo>
                    <a:pt x="219606" y="681311"/>
                  </a:lnTo>
                  <a:lnTo>
                    <a:pt x="179271" y="668316"/>
                  </a:lnTo>
                  <a:lnTo>
                    <a:pt x="141660" y="647522"/>
                  </a:lnTo>
                  <a:lnTo>
                    <a:pt x="107313" y="619634"/>
                  </a:lnTo>
                  <a:lnTo>
                    <a:pt x="76771" y="585358"/>
                  </a:lnTo>
                  <a:lnTo>
                    <a:pt x="50572" y="545403"/>
                  </a:lnTo>
                  <a:lnTo>
                    <a:pt x="29256" y="500472"/>
                  </a:lnTo>
                  <a:lnTo>
                    <a:pt x="13362" y="451274"/>
                  </a:lnTo>
                  <a:lnTo>
                    <a:pt x="3430" y="398514"/>
                  </a:lnTo>
                  <a:lnTo>
                    <a:pt x="0" y="342900"/>
                  </a:lnTo>
                  <a:close/>
                </a:path>
                <a:path w="6827520" h="911860">
                  <a:moveTo>
                    <a:pt x="6391656" y="653796"/>
                  </a:moveTo>
                  <a:lnTo>
                    <a:pt x="6396082" y="601890"/>
                  </a:lnTo>
                  <a:lnTo>
                    <a:pt x="6408777" y="553545"/>
                  </a:lnTo>
                  <a:lnTo>
                    <a:pt x="6428866" y="509795"/>
                  </a:lnTo>
                  <a:lnTo>
                    <a:pt x="6455473" y="471678"/>
                  </a:lnTo>
                  <a:lnTo>
                    <a:pt x="6487724" y="440227"/>
                  </a:lnTo>
                  <a:lnTo>
                    <a:pt x="6524744" y="416480"/>
                  </a:lnTo>
                  <a:lnTo>
                    <a:pt x="6565656" y="401472"/>
                  </a:lnTo>
                  <a:lnTo>
                    <a:pt x="6609587" y="396240"/>
                  </a:lnTo>
                  <a:lnTo>
                    <a:pt x="6653519" y="401472"/>
                  </a:lnTo>
                  <a:lnTo>
                    <a:pt x="6694431" y="416480"/>
                  </a:lnTo>
                  <a:lnTo>
                    <a:pt x="6731451" y="440227"/>
                  </a:lnTo>
                  <a:lnTo>
                    <a:pt x="6763702" y="471678"/>
                  </a:lnTo>
                  <a:lnTo>
                    <a:pt x="6790309" y="509795"/>
                  </a:lnTo>
                  <a:lnTo>
                    <a:pt x="6810398" y="553545"/>
                  </a:lnTo>
                  <a:lnTo>
                    <a:pt x="6823093" y="601890"/>
                  </a:lnTo>
                  <a:lnTo>
                    <a:pt x="6827520" y="653796"/>
                  </a:lnTo>
                  <a:lnTo>
                    <a:pt x="6823093" y="705701"/>
                  </a:lnTo>
                  <a:lnTo>
                    <a:pt x="6810398" y="754046"/>
                  </a:lnTo>
                  <a:lnTo>
                    <a:pt x="6790309" y="797796"/>
                  </a:lnTo>
                  <a:lnTo>
                    <a:pt x="6763702" y="835913"/>
                  </a:lnTo>
                  <a:lnTo>
                    <a:pt x="6731451" y="867364"/>
                  </a:lnTo>
                  <a:lnTo>
                    <a:pt x="6694431" y="891111"/>
                  </a:lnTo>
                  <a:lnTo>
                    <a:pt x="6653519" y="906119"/>
                  </a:lnTo>
                  <a:lnTo>
                    <a:pt x="6609587" y="911352"/>
                  </a:lnTo>
                  <a:lnTo>
                    <a:pt x="6565656" y="906119"/>
                  </a:lnTo>
                  <a:lnTo>
                    <a:pt x="6524744" y="891111"/>
                  </a:lnTo>
                  <a:lnTo>
                    <a:pt x="6487724" y="867364"/>
                  </a:lnTo>
                  <a:lnTo>
                    <a:pt x="6455473" y="835914"/>
                  </a:lnTo>
                  <a:lnTo>
                    <a:pt x="6428866" y="797796"/>
                  </a:lnTo>
                  <a:lnTo>
                    <a:pt x="6408777" y="754046"/>
                  </a:lnTo>
                  <a:lnTo>
                    <a:pt x="6396082" y="705701"/>
                  </a:lnTo>
                  <a:lnTo>
                    <a:pt x="6391656" y="653796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584435" y="4088891"/>
              <a:ext cx="436245" cy="512445"/>
            </a:xfrm>
            <a:custGeom>
              <a:avLst/>
              <a:gdLst/>
              <a:ahLst/>
              <a:cxnLst/>
              <a:rect l="l" t="t" r="r" b="b"/>
              <a:pathLst>
                <a:path w="436245" h="512445">
                  <a:moveTo>
                    <a:pt x="0" y="256031"/>
                  </a:moveTo>
                  <a:lnTo>
                    <a:pt x="4426" y="204447"/>
                  </a:lnTo>
                  <a:lnTo>
                    <a:pt x="17121" y="156394"/>
                  </a:lnTo>
                  <a:lnTo>
                    <a:pt x="37210" y="112904"/>
                  </a:lnTo>
                  <a:lnTo>
                    <a:pt x="63817" y="75009"/>
                  </a:lnTo>
                  <a:lnTo>
                    <a:pt x="96068" y="43739"/>
                  </a:lnTo>
                  <a:lnTo>
                    <a:pt x="133088" y="20127"/>
                  </a:lnTo>
                  <a:lnTo>
                    <a:pt x="174000" y="5203"/>
                  </a:lnTo>
                  <a:lnTo>
                    <a:pt x="217932" y="0"/>
                  </a:lnTo>
                  <a:lnTo>
                    <a:pt x="261863" y="5203"/>
                  </a:lnTo>
                  <a:lnTo>
                    <a:pt x="302775" y="20127"/>
                  </a:lnTo>
                  <a:lnTo>
                    <a:pt x="339795" y="43739"/>
                  </a:lnTo>
                  <a:lnTo>
                    <a:pt x="372046" y="75009"/>
                  </a:lnTo>
                  <a:lnTo>
                    <a:pt x="398653" y="112904"/>
                  </a:lnTo>
                  <a:lnTo>
                    <a:pt x="418742" y="156394"/>
                  </a:lnTo>
                  <a:lnTo>
                    <a:pt x="431437" y="204447"/>
                  </a:lnTo>
                  <a:lnTo>
                    <a:pt x="435864" y="256031"/>
                  </a:lnTo>
                  <a:lnTo>
                    <a:pt x="431437" y="307616"/>
                  </a:lnTo>
                  <a:lnTo>
                    <a:pt x="418742" y="355669"/>
                  </a:lnTo>
                  <a:lnTo>
                    <a:pt x="398653" y="399159"/>
                  </a:lnTo>
                  <a:lnTo>
                    <a:pt x="372046" y="437054"/>
                  </a:lnTo>
                  <a:lnTo>
                    <a:pt x="339795" y="468324"/>
                  </a:lnTo>
                  <a:lnTo>
                    <a:pt x="302775" y="491936"/>
                  </a:lnTo>
                  <a:lnTo>
                    <a:pt x="261863" y="506860"/>
                  </a:lnTo>
                  <a:lnTo>
                    <a:pt x="217932" y="512063"/>
                  </a:lnTo>
                  <a:lnTo>
                    <a:pt x="174000" y="506860"/>
                  </a:lnTo>
                  <a:lnTo>
                    <a:pt x="133088" y="491936"/>
                  </a:lnTo>
                  <a:lnTo>
                    <a:pt x="96068" y="468324"/>
                  </a:lnTo>
                  <a:lnTo>
                    <a:pt x="63817" y="437054"/>
                  </a:lnTo>
                  <a:lnTo>
                    <a:pt x="37210" y="399159"/>
                  </a:lnTo>
                  <a:lnTo>
                    <a:pt x="17121" y="355669"/>
                  </a:lnTo>
                  <a:lnTo>
                    <a:pt x="4426" y="307616"/>
                  </a:lnTo>
                  <a:lnTo>
                    <a:pt x="0" y="256031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38500" y="3974591"/>
              <a:ext cx="5869940" cy="427990"/>
            </a:xfrm>
            <a:custGeom>
              <a:avLst/>
              <a:gdLst/>
              <a:ahLst/>
              <a:cxnLst/>
              <a:rect l="l" t="t" r="r" b="b"/>
              <a:pathLst>
                <a:path w="5869940" h="427989">
                  <a:moveTo>
                    <a:pt x="5750686" y="309117"/>
                  </a:moveTo>
                  <a:lnTo>
                    <a:pt x="5750686" y="427989"/>
                  </a:lnTo>
                  <a:lnTo>
                    <a:pt x="5829934" y="388365"/>
                  </a:lnTo>
                  <a:lnTo>
                    <a:pt x="5770499" y="388365"/>
                  </a:lnTo>
                  <a:lnTo>
                    <a:pt x="5770499" y="348741"/>
                  </a:lnTo>
                  <a:lnTo>
                    <a:pt x="5829934" y="348741"/>
                  </a:lnTo>
                  <a:lnTo>
                    <a:pt x="5750686" y="309117"/>
                  </a:lnTo>
                  <a:close/>
                </a:path>
                <a:path w="5869940" h="427989">
                  <a:moveTo>
                    <a:pt x="2914904" y="59435"/>
                  </a:moveTo>
                  <a:lnTo>
                    <a:pt x="2914904" y="388365"/>
                  </a:lnTo>
                  <a:lnTo>
                    <a:pt x="5750686" y="388365"/>
                  </a:lnTo>
                  <a:lnTo>
                    <a:pt x="5750686" y="368553"/>
                  </a:lnTo>
                  <a:lnTo>
                    <a:pt x="2954528" y="368553"/>
                  </a:lnTo>
                  <a:lnTo>
                    <a:pt x="2934716" y="348741"/>
                  </a:lnTo>
                  <a:lnTo>
                    <a:pt x="2954528" y="348741"/>
                  </a:lnTo>
                  <a:lnTo>
                    <a:pt x="2954528" y="79247"/>
                  </a:lnTo>
                  <a:lnTo>
                    <a:pt x="2934716" y="79247"/>
                  </a:lnTo>
                  <a:lnTo>
                    <a:pt x="2914904" y="59435"/>
                  </a:lnTo>
                  <a:close/>
                </a:path>
                <a:path w="5869940" h="427989">
                  <a:moveTo>
                    <a:pt x="5829934" y="348741"/>
                  </a:moveTo>
                  <a:lnTo>
                    <a:pt x="5770499" y="348741"/>
                  </a:lnTo>
                  <a:lnTo>
                    <a:pt x="5770499" y="388365"/>
                  </a:lnTo>
                  <a:lnTo>
                    <a:pt x="5829934" y="388365"/>
                  </a:lnTo>
                  <a:lnTo>
                    <a:pt x="5869558" y="368553"/>
                  </a:lnTo>
                  <a:lnTo>
                    <a:pt x="5829934" y="348741"/>
                  </a:lnTo>
                  <a:close/>
                </a:path>
                <a:path w="5869940" h="427989">
                  <a:moveTo>
                    <a:pt x="2954528" y="348741"/>
                  </a:moveTo>
                  <a:lnTo>
                    <a:pt x="2934716" y="348741"/>
                  </a:lnTo>
                  <a:lnTo>
                    <a:pt x="2954528" y="368553"/>
                  </a:lnTo>
                  <a:lnTo>
                    <a:pt x="2954528" y="348741"/>
                  </a:lnTo>
                  <a:close/>
                </a:path>
                <a:path w="5869940" h="427989">
                  <a:moveTo>
                    <a:pt x="5750686" y="348741"/>
                  </a:moveTo>
                  <a:lnTo>
                    <a:pt x="2954528" y="348741"/>
                  </a:lnTo>
                  <a:lnTo>
                    <a:pt x="2954528" y="368553"/>
                  </a:lnTo>
                  <a:lnTo>
                    <a:pt x="5750686" y="368553"/>
                  </a:lnTo>
                  <a:lnTo>
                    <a:pt x="5750686" y="348741"/>
                  </a:lnTo>
                  <a:close/>
                </a:path>
                <a:path w="5869940" h="427989">
                  <a:moveTo>
                    <a:pt x="118872" y="0"/>
                  </a:moveTo>
                  <a:lnTo>
                    <a:pt x="0" y="59435"/>
                  </a:lnTo>
                  <a:lnTo>
                    <a:pt x="118872" y="118871"/>
                  </a:lnTo>
                  <a:lnTo>
                    <a:pt x="118872" y="79247"/>
                  </a:lnTo>
                  <a:lnTo>
                    <a:pt x="99060" y="79247"/>
                  </a:lnTo>
                  <a:lnTo>
                    <a:pt x="99060" y="39623"/>
                  </a:lnTo>
                  <a:lnTo>
                    <a:pt x="118872" y="39623"/>
                  </a:lnTo>
                  <a:lnTo>
                    <a:pt x="118872" y="0"/>
                  </a:lnTo>
                  <a:close/>
                </a:path>
                <a:path w="5869940" h="427989">
                  <a:moveTo>
                    <a:pt x="118872" y="39623"/>
                  </a:moveTo>
                  <a:lnTo>
                    <a:pt x="99060" y="39623"/>
                  </a:lnTo>
                  <a:lnTo>
                    <a:pt x="99060" y="79247"/>
                  </a:lnTo>
                  <a:lnTo>
                    <a:pt x="118872" y="79247"/>
                  </a:lnTo>
                  <a:lnTo>
                    <a:pt x="118872" y="39623"/>
                  </a:lnTo>
                  <a:close/>
                </a:path>
                <a:path w="5869940" h="427989">
                  <a:moveTo>
                    <a:pt x="2954528" y="39623"/>
                  </a:moveTo>
                  <a:lnTo>
                    <a:pt x="118872" y="39623"/>
                  </a:lnTo>
                  <a:lnTo>
                    <a:pt x="118872" y="79247"/>
                  </a:lnTo>
                  <a:lnTo>
                    <a:pt x="2914904" y="79247"/>
                  </a:lnTo>
                  <a:lnTo>
                    <a:pt x="2914904" y="59435"/>
                  </a:lnTo>
                  <a:lnTo>
                    <a:pt x="2954528" y="59435"/>
                  </a:lnTo>
                  <a:lnTo>
                    <a:pt x="2954528" y="39623"/>
                  </a:lnTo>
                  <a:close/>
                </a:path>
                <a:path w="5869940" h="427989">
                  <a:moveTo>
                    <a:pt x="2954528" y="59435"/>
                  </a:moveTo>
                  <a:lnTo>
                    <a:pt x="2914904" y="59435"/>
                  </a:lnTo>
                  <a:lnTo>
                    <a:pt x="2934716" y="79247"/>
                  </a:lnTo>
                  <a:lnTo>
                    <a:pt x="2954528" y="79247"/>
                  </a:lnTo>
                  <a:lnTo>
                    <a:pt x="2954528" y="594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483863" y="1136903"/>
              <a:ext cx="6377940" cy="2950845"/>
            </a:xfrm>
            <a:custGeom>
              <a:avLst/>
              <a:gdLst/>
              <a:ahLst/>
              <a:cxnLst/>
              <a:rect l="l" t="t" r="r" b="b"/>
              <a:pathLst>
                <a:path w="6377940" h="2950845">
                  <a:moveTo>
                    <a:pt x="6298692" y="2831592"/>
                  </a:moveTo>
                  <a:lnTo>
                    <a:pt x="6259068" y="2831592"/>
                  </a:lnTo>
                  <a:lnTo>
                    <a:pt x="6318504" y="2950464"/>
                  </a:lnTo>
                  <a:lnTo>
                    <a:pt x="6368034" y="2851404"/>
                  </a:lnTo>
                  <a:lnTo>
                    <a:pt x="6298692" y="2851404"/>
                  </a:lnTo>
                  <a:lnTo>
                    <a:pt x="6298692" y="2831592"/>
                  </a:lnTo>
                  <a:close/>
                </a:path>
                <a:path w="6377940" h="2950845">
                  <a:moveTo>
                    <a:pt x="6298692" y="19812"/>
                  </a:moveTo>
                  <a:lnTo>
                    <a:pt x="6298692" y="2851404"/>
                  </a:lnTo>
                  <a:lnTo>
                    <a:pt x="6338316" y="2851404"/>
                  </a:lnTo>
                  <a:lnTo>
                    <a:pt x="6338316" y="39624"/>
                  </a:lnTo>
                  <a:lnTo>
                    <a:pt x="6318504" y="39624"/>
                  </a:lnTo>
                  <a:lnTo>
                    <a:pt x="6298692" y="19812"/>
                  </a:lnTo>
                  <a:close/>
                </a:path>
                <a:path w="6377940" h="2950845">
                  <a:moveTo>
                    <a:pt x="6377940" y="2831592"/>
                  </a:moveTo>
                  <a:lnTo>
                    <a:pt x="6338316" y="2831592"/>
                  </a:lnTo>
                  <a:lnTo>
                    <a:pt x="6338316" y="2851404"/>
                  </a:lnTo>
                  <a:lnTo>
                    <a:pt x="6368034" y="2851404"/>
                  </a:lnTo>
                  <a:lnTo>
                    <a:pt x="6377940" y="2831592"/>
                  </a:lnTo>
                  <a:close/>
                </a:path>
                <a:path w="6377940" h="2950845">
                  <a:moveTo>
                    <a:pt x="39624" y="129540"/>
                  </a:moveTo>
                  <a:lnTo>
                    <a:pt x="0" y="129540"/>
                  </a:lnTo>
                  <a:lnTo>
                    <a:pt x="59436" y="248412"/>
                  </a:lnTo>
                  <a:lnTo>
                    <a:pt x="108966" y="149351"/>
                  </a:lnTo>
                  <a:lnTo>
                    <a:pt x="39624" y="149351"/>
                  </a:lnTo>
                  <a:lnTo>
                    <a:pt x="39624" y="129540"/>
                  </a:lnTo>
                  <a:close/>
                </a:path>
                <a:path w="6377940" h="2950845">
                  <a:moveTo>
                    <a:pt x="6338316" y="0"/>
                  </a:moveTo>
                  <a:lnTo>
                    <a:pt x="39624" y="0"/>
                  </a:lnTo>
                  <a:lnTo>
                    <a:pt x="39624" y="149351"/>
                  </a:lnTo>
                  <a:lnTo>
                    <a:pt x="79248" y="149351"/>
                  </a:lnTo>
                  <a:lnTo>
                    <a:pt x="79248" y="39624"/>
                  </a:lnTo>
                  <a:lnTo>
                    <a:pt x="59436" y="39624"/>
                  </a:lnTo>
                  <a:lnTo>
                    <a:pt x="79248" y="19812"/>
                  </a:lnTo>
                  <a:lnTo>
                    <a:pt x="6338316" y="19812"/>
                  </a:lnTo>
                  <a:lnTo>
                    <a:pt x="6338316" y="0"/>
                  </a:lnTo>
                  <a:close/>
                </a:path>
                <a:path w="6377940" h="2950845">
                  <a:moveTo>
                    <a:pt x="118872" y="129540"/>
                  </a:moveTo>
                  <a:lnTo>
                    <a:pt x="79248" y="129540"/>
                  </a:lnTo>
                  <a:lnTo>
                    <a:pt x="79248" y="149351"/>
                  </a:lnTo>
                  <a:lnTo>
                    <a:pt x="108966" y="149351"/>
                  </a:lnTo>
                  <a:lnTo>
                    <a:pt x="118872" y="129540"/>
                  </a:lnTo>
                  <a:close/>
                </a:path>
                <a:path w="6377940" h="2950845">
                  <a:moveTo>
                    <a:pt x="79248" y="19812"/>
                  </a:moveTo>
                  <a:lnTo>
                    <a:pt x="59436" y="39624"/>
                  </a:lnTo>
                  <a:lnTo>
                    <a:pt x="79248" y="39624"/>
                  </a:lnTo>
                  <a:lnTo>
                    <a:pt x="79248" y="19812"/>
                  </a:lnTo>
                  <a:close/>
                </a:path>
                <a:path w="6377940" h="2950845">
                  <a:moveTo>
                    <a:pt x="6298692" y="19812"/>
                  </a:moveTo>
                  <a:lnTo>
                    <a:pt x="79248" y="19812"/>
                  </a:lnTo>
                  <a:lnTo>
                    <a:pt x="79248" y="39624"/>
                  </a:lnTo>
                  <a:lnTo>
                    <a:pt x="6298692" y="39624"/>
                  </a:lnTo>
                  <a:lnTo>
                    <a:pt x="6298692" y="19812"/>
                  </a:lnTo>
                  <a:close/>
                </a:path>
                <a:path w="6377940" h="2950845">
                  <a:moveTo>
                    <a:pt x="6338316" y="19812"/>
                  </a:moveTo>
                  <a:lnTo>
                    <a:pt x="6298692" y="19812"/>
                  </a:lnTo>
                  <a:lnTo>
                    <a:pt x="6318504" y="39624"/>
                  </a:lnTo>
                  <a:lnTo>
                    <a:pt x="6338316" y="39624"/>
                  </a:lnTo>
                  <a:lnTo>
                    <a:pt x="6338316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386073" y="3612260"/>
            <a:ext cx="3021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berubah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menjadi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state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683260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Kerja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-5">
                <a:latin typeface="Calibri"/>
                <a:cs typeface="Calibri"/>
              </a:rPr>
              <a:t> (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Eksekusi</a:t>
            </a:r>
            <a:r>
              <a:rPr dirty="0" sz="28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0000"/>
                </a:solidFill>
                <a:latin typeface="Calibri"/>
                <a:cs typeface="Calibri"/>
              </a:rPr>
              <a:t>ketemu</a:t>
            </a:r>
            <a:r>
              <a:rPr dirty="0" sz="2800" spc="-20"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40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45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40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4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80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9575" y="1408175"/>
            <a:ext cx="50482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7735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4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96211" y="1408175"/>
            <a:ext cx="509270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18944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17420" y="1408175"/>
            <a:ext cx="51244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67130" y="1395730"/>
            <a:ext cx="3658235" cy="3594100"/>
            <a:chOff x="1167130" y="1395730"/>
            <a:chExt cx="3658235" cy="3594100"/>
          </a:xfrm>
        </p:grpSpPr>
        <p:sp>
          <p:nvSpPr>
            <p:cNvPr id="12" name="object 12"/>
            <p:cNvSpPr/>
            <p:nvPr/>
          </p:nvSpPr>
          <p:spPr>
            <a:xfrm>
              <a:off x="2743200" y="1402080"/>
              <a:ext cx="2075814" cy="472440"/>
            </a:xfrm>
            <a:custGeom>
              <a:avLst/>
              <a:gdLst/>
              <a:ahLst/>
              <a:cxnLst/>
              <a:rect l="l" t="t" r="r" b="b"/>
              <a:pathLst>
                <a:path w="2075814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  <a:path w="2075814" h="472439">
                  <a:moveTo>
                    <a:pt x="521208" y="472439"/>
                  </a:moveTo>
                  <a:lnTo>
                    <a:pt x="1030224" y="472439"/>
                  </a:lnTo>
                  <a:lnTo>
                    <a:pt x="1030224" y="0"/>
                  </a:lnTo>
                  <a:lnTo>
                    <a:pt x="521208" y="0"/>
                  </a:lnTo>
                  <a:lnTo>
                    <a:pt x="521208" y="472439"/>
                  </a:lnTo>
                  <a:close/>
                </a:path>
                <a:path w="2075814" h="472439">
                  <a:moveTo>
                    <a:pt x="1045463" y="472439"/>
                  </a:moveTo>
                  <a:lnTo>
                    <a:pt x="1551431" y="472439"/>
                  </a:lnTo>
                  <a:lnTo>
                    <a:pt x="1551431" y="0"/>
                  </a:lnTo>
                  <a:lnTo>
                    <a:pt x="1045463" y="0"/>
                  </a:lnTo>
                  <a:lnTo>
                    <a:pt x="1045463" y="472439"/>
                  </a:lnTo>
                  <a:close/>
                </a:path>
                <a:path w="2075814" h="472439">
                  <a:moveTo>
                    <a:pt x="1569720" y="472439"/>
                  </a:moveTo>
                  <a:lnTo>
                    <a:pt x="2075688" y="472439"/>
                  </a:lnTo>
                  <a:lnTo>
                    <a:pt x="2075688" y="0"/>
                  </a:lnTo>
                  <a:lnTo>
                    <a:pt x="1569720" y="0"/>
                  </a:lnTo>
                  <a:lnTo>
                    <a:pt x="156972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31591" y="1914144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19" y="0"/>
                  </a:moveTo>
                  <a:lnTo>
                    <a:pt x="0" y="160019"/>
                  </a:lnTo>
                  <a:lnTo>
                    <a:pt x="80009" y="160019"/>
                  </a:lnTo>
                  <a:lnTo>
                    <a:pt x="80009" y="387095"/>
                  </a:lnTo>
                  <a:lnTo>
                    <a:pt x="240030" y="387095"/>
                  </a:lnTo>
                  <a:lnTo>
                    <a:pt x="240030" y="160019"/>
                  </a:lnTo>
                  <a:lnTo>
                    <a:pt x="320039" y="160019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31591" y="1914144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0" y="160019"/>
                  </a:moveTo>
                  <a:lnTo>
                    <a:pt x="80009" y="160019"/>
                  </a:lnTo>
                  <a:lnTo>
                    <a:pt x="80009" y="387095"/>
                  </a:lnTo>
                  <a:lnTo>
                    <a:pt x="240030" y="387095"/>
                  </a:lnTo>
                  <a:lnTo>
                    <a:pt x="240030" y="160019"/>
                  </a:lnTo>
                  <a:lnTo>
                    <a:pt x="320039" y="160019"/>
                  </a:lnTo>
                  <a:lnTo>
                    <a:pt x="160019" y="0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775839" y="3511753"/>
            <a:ext cx="43497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82624" y="2014727"/>
            <a:ext cx="3398520" cy="3255645"/>
            <a:chOff x="1182624" y="2014727"/>
            <a:chExt cx="3398520" cy="3255645"/>
          </a:xfrm>
        </p:grpSpPr>
        <p:sp>
          <p:nvSpPr>
            <p:cNvPr id="19" name="object 19"/>
            <p:cNvSpPr/>
            <p:nvPr/>
          </p:nvSpPr>
          <p:spPr>
            <a:xfrm>
              <a:off x="1429512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29512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82624" y="2014727"/>
              <a:ext cx="1653539" cy="981710"/>
            </a:xfrm>
            <a:custGeom>
              <a:avLst/>
              <a:gdLst/>
              <a:ahLst/>
              <a:cxnLst/>
              <a:rect l="l" t="t" r="r" b="b"/>
              <a:pathLst>
                <a:path w="1653539" h="981710">
                  <a:moveTo>
                    <a:pt x="248412" y="862711"/>
                  </a:moveTo>
                  <a:lnTo>
                    <a:pt x="225301" y="867372"/>
                  </a:lnTo>
                  <a:lnTo>
                    <a:pt x="206406" y="880094"/>
                  </a:lnTo>
                  <a:lnTo>
                    <a:pt x="193655" y="898983"/>
                  </a:lnTo>
                  <a:lnTo>
                    <a:pt x="188975" y="922147"/>
                  </a:lnTo>
                  <a:lnTo>
                    <a:pt x="193655" y="945257"/>
                  </a:lnTo>
                  <a:lnTo>
                    <a:pt x="206406" y="964152"/>
                  </a:lnTo>
                  <a:lnTo>
                    <a:pt x="225301" y="976903"/>
                  </a:lnTo>
                  <a:lnTo>
                    <a:pt x="248412" y="981583"/>
                  </a:lnTo>
                  <a:lnTo>
                    <a:pt x="271522" y="976903"/>
                  </a:lnTo>
                  <a:lnTo>
                    <a:pt x="290417" y="964152"/>
                  </a:lnTo>
                  <a:lnTo>
                    <a:pt x="303168" y="945257"/>
                  </a:lnTo>
                  <a:lnTo>
                    <a:pt x="303836" y="941959"/>
                  </a:lnTo>
                  <a:lnTo>
                    <a:pt x="248412" y="941959"/>
                  </a:lnTo>
                  <a:lnTo>
                    <a:pt x="248412" y="902335"/>
                  </a:lnTo>
                  <a:lnTo>
                    <a:pt x="303845" y="902335"/>
                  </a:lnTo>
                  <a:lnTo>
                    <a:pt x="303168" y="898983"/>
                  </a:lnTo>
                  <a:lnTo>
                    <a:pt x="290417" y="880094"/>
                  </a:lnTo>
                  <a:lnTo>
                    <a:pt x="271522" y="867372"/>
                  </a:lnTo>
                  <a:lnTo>
                    <a:pt x="248412" y="862711"/>
                  </a:lnTo>
                  <a:close/>
                </a:path>
                <a:path w="1653539" h="981710">
                  <a:moveTo>
                    <a:pt x="1534414" y="39624"/>
                  </a:moveTo>
                  <a:lnTo>
                    <a:pt x="0" y="39624"/>
                  </a:lnTo>
                  <a:lnTo>
                    <a:pt x="0" y="941959"/>
                  </a:lnTo>
                  <a:lnTo>
                    <a:pt x="192987" y="941959"/>
                  </a:lnTo>
                  <a:lnTo>
                    <a:pt x="188975" y="922147"/>
                  </a:lnTo>
                  <a:lnTo>
                    <a:pt x="39623" y="922147"/>
                  </a:lnTo>
                  <a:lnTo>
                    <a:pt x="19812" y="902335"/>
                  </a:lnTo>
                  <a:lnTo>
                    <a:pt x="39623" y="902335"/>
                  </a:lnTo>
                  <a:lnTo>
                    <a:pt x="39623" y="79248"/>
                  </a:lnTo>
                  <a:lnTo>
                    <a:pt x="19812" y="79248"/>
                  </a:lnTo>
                  <a:lnTo>
                    <a:pt x="39623" y="59436"/>
                  </a:lnTo>
                  <a:lnTo>
                    <a:pt x="1534414" y="59436"/>
                  </a:lnTo>
                  <a:lnTo>
                    <a:pt x="1534414" y="39624"/>
                  </a:lnTo>
                  <a:close/>
                </a:path>
                <a:path w="1653539" h="981710">
                  <a:moveTo>
                    <a:pt x="303845" y="902335"/>
                  </a:moveTo>
                  <a:lnTo>
                    <a:pt x="248412" y="902335"/>
                  </a:lnTo>
                  <a:lnTo>
                    <a:pt x="248412" y="941959"/>
                  </a:lnTo>
                  <a:lnTo>
                    <a:pt x="303836" y="941959"/>
                  </a:lnTo>
                  <a:lnTo>
                    <a:pt x="307847" y="922147"/>
                  </a:lnTo>
                  <a:lnTo>
                    <a:pt x="303845" y="902335"/>
                  </a:lnTo>
                  <a:close/>
                </a:path>
                <a:path w="1653539" h="981710">
                  <a:moveTo>
                    <a:pt x="39623" y="902335"/>
                  </a:moveTo>
                  <a:lnTo>
                    <a:pt x="19812" y="902335"/>
                  </a:lnTo>
                  <a:lnTo>
                    <a:pt x="39623" y="922147"/>
                  </a:lnTo>
                  <a:lnTo>
                    <a:pt x="39623" y="902335"/>
                  </a:lnTo>
                  <a:close/>
                </a:path>
                <a:path w="1653539" h="981710">
                  <a:moveTo>
                    <a:pt x="192978" y="902335"/>
                  </a:moveTo>
                  <a:lnTo>
                    <a:pt x="39623" y="902335"/>
                  </a:lnTo>
                  <a:lnTo>
                    <a:pt x="39623" y="922147"/>
                  </a:lnTo>
                  <a:lnTo>
                    <a:pt x="188975" y="922147"/>
                  </a:lnTo>
                  <a:lnTo>
                    <a:pt x="192978" y="902335"/>
                  </a:lnTo>
                  <a:close/>
                </a:path>
                <a:path w="1653539" h="981710">
                  <a:moveTo>
                    <a:pt x="1534414" y="0"/>
                  </a:moveTo>
                  <a:lnTo>
                    <a:pt x="1534414" y="118872"/>
                  </a:lnTo>
                  <a:lnTo>
                    <a:pt x="1613662" y="79248"/>
                  </a:lnTo>
                  <a:lnTo>
                    <a:pt x="1554226" y="79248"/>
                  </a:lnTo>
                  <a:lnTo>
                    <a:pt x="1554226" y="39624"/>
                  </a:lnTo>
                  <a:lnTo>
                    <a:pt x="1613662" y="39624"/>
                  </a:lnTo>
                  <a:lnTo>
                    <a:pt x="1534414" y="0"/>
                  </a:lnTo>
                  <a:close/>
                </a:path>
                <a:path w="1653539" h="981710">
                  <a:moveTo>
                    <a:pt x="39623" y="59436"/>
                  </a:moveTo>
                  <a:lnTo>
                    <a:pt x="19812" y="79248"/>
                  </a:lnTo>
                  <a:lnTo>
                    <a:pt x="39623" y="79248"/>
                  </a:lnTo>
                  <a:lnTo>
                    <a:pt x="39623" y="59436"/>
                  </a:lnTo>
                  <a:close/>
                </a:path>
                <a:path w="1653539" h="981710">
                  <a:moveTo>
                    <a:pt x="1534414" y="59436"/>
                  </a:moveTo>
                  <a:lnTo>
                    <a:pt x="39623" y="59436"/>
                  </a:lnTo>
                  <a:lnTo>
                    <a:pt x="39623" y="79248"/>
                  </a:lnTo>
                  <a:lnTo>
                    <a:pt x="1534414" y="79248"/>
                  </a:lnTo>
                  <a:lnTo>
                    <a:pt x="1534414" y="59436"/>
                  </a:lnTo>
                  <a:close/>
                </a:path>
                <a:path w="1653539" h="981710">
                  <a:moveTo>
                    <a:pt x="1613662" y="39624"/>
                  </a:moveTo>
                  <a:lnTo>
                    <a:pt x="1554226" y="39624"/>
                  </a:lnTo>
                  <a:lnTo>
                    <a:pt x="1554226" y="79248"/>
                  </a:lnTo>
                  <a:lnTo>
                    <a:pt x="1613662" y="79248"/>
                  </a:lnTo>
                  <a:lnTo>
                    <a:pt x="1653286" y="59436"/>
                  </a:lnTo>
                  <a:lnTo>
                    <a:pt x="1613662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312919" y="4934711"/>
              <a:ext cx="268605" cy="335280"/>
            </a:xfrm>
            <a:custGeom>
              <a:avLst/>
              <a:gdLst/>
              <a:ahLst/>
              <a:cxnLst/>
              <a:rect l="l" t="t" r="r" b="b"/>
              <a:pathLst>
                <a:path w="268604" h="335279">
                  <a:moveTo>
                    <a:pt x="268224" y="0"/>
                  </a:moveTo>
                  <a:lnTo>
                    <a:pt x="0" y="0"/>
                  </a:lnTo>
                  <a:lnTo>
                    <a:pt x="0" y="335279"/>
                  </a:lnTo>
                  <a:lnTo>
                    <a:pt x="268224" y="335279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929508" y="1473200"/>
            <a:ext cx="279908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8955" algn="l"/>
                <a:tab pos="1052195" algn="l"/>
                <a:tab pos="1587500" algn="l"/>
              </a:tabLs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	d	</a:t>
            </a:r>
            <a:r>
              <a:rPr dirty="0" sz="1800">
                <a:latin typeface="Calibri"/>
                <a:cs typeface="Calibri"/>
              </a:rPr>
              <a:t>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32512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bergeser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z="180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dirty="0" sz="18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FF0000"/>
                </a:solidFill>
                <a:latin typeface="Calibri"/>
                <a:cs typeface="Calibri"/>
              </a:rPr>
              <a:t>ke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kiri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00527" y="1033017"/>
            <a:ext cx="7958455" cy="3582035"/>
            <a:chOff x="2700527" y="1033017"/>
            <a:chExt cx="7958455" cy="3582035"/>
          </a:xfrm>
        </p:grpSpPr>
        <p:sp>
          <p:nvSpPr>
            <p:cNvPr id="25" name="object 25"/>
            <p:cNvSpPr/>
            <p:nvPr/>
          </p:nvSpPr>
          <p:spPr>
            <a:xfrm>
              <a:off x="2787395" y="1400555"/>
              <a:ext cx="436245" cy="515620"/>
            </a:xfrm>
            <a:custGeom>
              <a:avLst/>
              <a:gdLst/>
              <a:ahLst/>
              <a:cxnLst/>
              <a:rect l="l" t="t" r="r" b="b"/>
              <a:pathLst>
                <a:path w="436244" h="515619">
                  <a:moveTo>
                    <a:pt x="0" y="257556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1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8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4" y="257556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1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4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6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14243" y="3689603"/>
              <a:ext cx="6827520" cy="911860"/>
            </a:xfrm>
            <a:custGeom>
              <a:avLst/>
              <a:gdLst/>
              <a:ahLst/>
              <a:cxnLst/>
              <a:rect l="l" t="t" r="r" b="b"/>
              <a:pathLst>
                <a:path w="6827520" h="911860">
                  <a:moveTo>
                    <a:pt x="0" y="342900"/>
                  </a:moveTo>
                  <a:lnTo>
                    <a:pt x="3430" y="287285"/>
                  </a:lnTo>
                  <a:lnTo>
                    <a:pt x="13362" y="234525"/>
                  </a:lnTo>
                  <a:lnTo>
                    <a:pt x="29256" y="185327"/>
                  </a:lnTo>
                  <a:lnTo>
                    <a:pt x="50572" y="140396"/>
                  </a:lnTo>
                  <a:lnTo>
                    <a:pt x="76771" y="100441"/>
                  </a:lnTo>
                  <a:lnTo>
                    <a:pt x="107313" y="66165"/>
                  </a:lnTo>
                  <a:lnTo>
                    <a:pt x="141660" y="38277"/>
                  </a:lnTo>
                  <a:lnTo>
                    <a:pt x="179271" y="17483"/>
                  </a:lnTo>
                  <a:lnTo>
                    <a:pt x="219606" y="4488"/>
                  </a:lnTo>
                  <a:lnTo>
                    <a:pt x="262128" y="0"/>
                  </a:lnTo>
                  <a:lnTo>
                    <a:pt x="304649" y="4488"/>
                  </a:lnTo>
                  <a:lnTo>
                    <a:pt x="344984" y="17483"/>
                  </a:lnTo>
                  <a:lnTo>
                    <a:pt x="382595" y="38277"/>
                  </a:lnTo>
                  <a:lnTo>
                    <a:pt x="416942" y="66165"/>
                  </a:lnTo>
                  <a:lnTo>
                    <a:pt x="447484" y="100441"/>
                  </a:lnTo>
                  <a:lnTo>
                    <a:pt x="473683" y="140396"/>
                  </a:lnTo>
                  <a:lnTo>
                    <a:pt x="494999" y="185327"/>
                  </a:lnTo>
                  <a:lnTo>
                    <a:pt x="510893" y="234525"/>
                  </a:lnTo>
                  <a:lnTo>
                    <a:pt x="520825" y="287285"/>
                  </a:lnTo>
                  <a:lnTo>
                    <a:pt x="524256" y="342900"/>
                  </a:lnTo>
                  <a:lnTo>
                    <a:pt x="520825" y="398514"/>
                  </a:lnTo>
                  <a:lnTo>
                    <a:pt x="510893" y="451274"/>
                  </a:lnTo>
                  <a:lnTo>
                    <a:pt x="494999" y="500472"/>
                  </a:lnTo>
                  <a:lnTo>
                    <a:pt x="473683" y="545403"/>
                  </a:lnTo>
                  <a:lnTo>
                    <a:pt x="447484" y="585358"/>
                  </a:lnTo>
                  <a:lnTo>
                    <a:pt x="416942" y="619634"/>
                  </a:lnTo>
                  <a:lnTo>
                    <a:pt x="382595" y="647522"/>
                  </a:lnTo>
                  <a:lnTo>
                    <a:pt x="344984" y="668316"/>
                  </a:lnTo>
                  <a:lnTo>
                    <a:pt x="304649" y="681311"/>
                  </a:lnTo>
                  <a:lnTo>
                    <a:pt x="262128" y="685800"/>
                  </a:lnTo>
                  <a:lnTo>
                    <a:pt x="219606" y="681311"/>
                  </a:lnTo>
                  <a:lnTo>
                    <a:pt x="179271" y="668316"/>
                  </a:lnTo>
                  <a:lnTo>
                    <a:pt x="141660" y="647522"/>
                  </a:lnTo>
                  <a:lnTo>
                    <a:pt x="107313" y="619634"/>
                  </a:lnTo>
                  <a:lnTo>
                    <a:pt x="76771" y="585358"/>
                  </a:lnTo>
                  <a:lnTo>
                    <a:pt x="50572" y="545403"/>
                  </a:lnTo>
                  <a:lnTo>
                    <a:pt x="29256" y="500472"/>
                  </a:lnTo>
                  <a:lnTo>
                    <a:pt x="13362" y="451274"/>
                  </a:lnTo>
                  <a:lnTo>
                    <a:pt x="3430" y="398514"/>
                  </a:lnTo>
                  <a:lnTo>
                    <a:pt x="0" y="342900"/>
                  </a:lnTo>
                  <a:close/>
                </a:path>
                <a:path w="6827520" h="911860">
                  <a:moveTo>
                    <a:pt x="6391656" y="653796"/>
                  </a:moveTo>
                  <a:lnTo>
                    <a:pt x="6396082" y="601890"/>
                  </a:lnTo>
                  <a:lnTo>
                    <a:pt x="6408777" y="553545"/>
                  </a:lnTo>
                  <a:lnTo>
                    <a:pt x="6428866" y="509795"/>
                  </a:lnTo>
                  <a:lnTo>
                    <a:pt x="6455473" y="471678"/>
                  </a:lnTo>
                  <a:lnTo>
                    <a:pt x="6487724" y="440227"/>
                  </a:lnTo>
                  <a:lnTo>
                    <a:pt x="6524744" y="416480"/>
                  </a:lnTo>
                  <a:lnTo>
                    <a:pt x="6565656" y="401472"/>
                  </a:lnTo>
                  <a:lnTo>
                    <a:pt x="6609587" y="396240"/>
                  </a:lnTo>
                  <a:lnTo>
                    <a:pt x="6653519" y="401472"/>
                  </a:lnTo>
                  <a:lnTo>
                    <a:pt x="6694431" y="416480"/>
                  </a:lnTo>
                  <a:lnTo>
                    <a:pt x="6731451" y="440227"/>
                  </a:lnTo>
                  <a:lnTo>
                    <a:pt x="6763702" y="471678"/>
                  </a:lnTo>
                  <a:lnTo>
                    <a:pt x="6790309" y="509795"/>
                  </a:lnTo>
                  <a:lnTo>
                    <a:pt x="6810398" y="553545"/>
                  </a:lnTo>
                  <a:lnTo>
                    <a:pt x="6823093" y="601890"/>
                  </a:lnTo>
                  <a:lnTo>
                    <a:pt x="6827520" y="653796"/>
                  </a:lnTo>
                  <a:lnTo>
                    <a:pt x="6823093" y="705701"/>
                  </a:lnTo>
                  <a:lnTo>
                    <a:pt x="6810398" y="754046"/>
                  </a:lnTo>
                  <a:lnTo>
                    <a:pt x="6790309" y="797796"/>
                  </a:lnTo>
                  <a:lnTo>
                    <a:pt x="6763702" y="835913"/>
                  </a:lnTo>
                  <a:lnTo>
                    <a:pt x="6731451" y="867364"/>
                  </a:lnTo>
                  <a:lnTo>
                    <a:pt x="6694431" y="891111"/>
                  </a:lnTo>
                  <a:lnTo>
                    <a:pt x="6653519" y="906119"/>
                  </a:lnTo>
                  <a:lnTo>
                    <a:pt x="6609587" y="911352"/>
                  </a:lnTo>
                  <a:lnTo>
                    <a:pt x="6565656" y="906119"/>
                  </a:lnTo>
                  <a:lnTo>
                    <a:pt x="6524744" y="891111"/>
                  </a:lnTo>
                  <a:lnTo>
                    <a:pt x="6487724" y="867364"/>
                  </a:lnTo>
                  <a:lnTo>
                    <a:pt x="6455473" y="835914"/>
                  </a:lnTo>
                  <a:lnTo>
                    <a:pt x="6428866" y="797796"/>
                  </a:lnTo>
                  <a:lnTo>
                    <a:pt x="6408777" y="754046"/>
                  </a:lnTo>
                  <a:lnTo>
                    <a:pt x="6396082" y="705701"/>
                  </a:lnTo>
                  <a:lnTo>
                    <a:pt x="6391656" y="653796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238500" y="3974591"/>
              <a:ext cx="5869940" cy="427990"/>
            </a:xfrm>
            <a:custGeom>
              <a:avLst/>
              <a:gdLst/>
              <a:ahLst/>
              <a:cxnLst/>
              <a:rect l="l" t="t" r="r" b="b"/>
              <a:pathLst>
                <a:path w="5869940" h="427989">
                  <a:moveTo>
                    <a:pt x="5750686" y="309117"/>
                  </a:moveTo>
                  <a:lnTo>
                    <a:pt x="5750686" y="427989"/>
                  </a:lnTo>
                  <a:lnTo>
                    <a:pt x="5829934" y="388365"/>
                  </a:lnTo>
                  <a:lnTo>
                    <a:pt x="5770499" y="388365"/>
                  </a:lnTo>
                  <a:lnTo>
                    <a:pt x="5770499" y="348741"/>
                  </a:lnTo>
                  <a:lnTo>
                    <a:pt x="5829934" y="348741"/>
                  </a:lnTo>
                  <a:lnTo>
                    <a:pt x="5750686" y="309117"/>
                  </a:lnTo>
                  <a:close/>
                </a:path>
                <a:path w="5869940" h="427989">
                  <a:moveTo>
                    <a:pt x="2914904" y="59435"/>
                  </a:moveTo>
                  <a:lnTo>
                    <a:pt x="2914904" y="388365"/>
                  </a:lnTo>
                  <a:lnTo>
                    <a:pt x="5750686" y="388365"/>
                  </a:lnTo>
                  <a:lnTo>
                    <a:pt x="5750686" y="368553"/>
                  </a:lnTo>
                  <a:lnTo>
                    <a:pt x="2954528" y="368553"/>
                  </a:lnTo>
                  <a:lnTo>
                    <a:pt x="2934716" y="348741"/>
                  </a:lnTo>
                  <a:lnTo>
                    <a:pt x="2954528" y="348741"/>
                  </a:lnTo>
                  <a:lnTo>
                    <a:pt x="2954528" y="79247"/>
                  </a:lnTo>
                  <a:lnTo>
                    <a:pt x="2934716" y="79247"/>
                  </a:lnTo>
                  <a:lnTo>
                    <a:pt x="2914904" y="59435"/>
                  </a:lnTo>
                  <a:close/>
                </a:path>
                <a:path w="5869940" h="427989">
                  <a:moveTo>
                    <a:pt x="5829934" y="348741"/>
                  </a:moveTo>
                  <a:lnTo>
                    <a:pt x="5770499" y="348741"/>
                  </a:lnTo>
                  <a:lnTo>
                    <a:pt x="5770499" y="388365"/>
                  </a:lnTo>
                  <a:lnTo>
                    <a:pt x="5829934" y="388365"/>
                  </a:lnTo>
                  <a:lnTo>
                    <a:pt x="5869558" y="368553"/>
                  </a:lnTo>
                  <a:lnTo>
                    <a:pt x="5829934" y="348741"/>
                  </a:lnTo>
                  <a:close/>
                </a:path>
                <a:path w="5869940" h="427989">
                  <a:moveTo>
                    <a:pt x="2954528" y="348741"/>
                  </a:moveTo>
                  <a:lnTo>
                    <a:pt x="2934716" y="348741"/>
                  </a:lnTo>
                  <a:lnTo>
                    <a:pt x="2954528" y="368553"/>
                  </a:lnTo>
                  <a:lnTo>
                    <a:pt x="2954528" y="348741"/>
                  </a:lnTo>
                  <a:close/>
                </a:path>
                <a:path w="5869940" h="427989">
                  <a:moveTo>
                    <a:pt x="5750686" y="348741"/>
                  </a:moveTo>
                  <a:lnTo>
                    <a:pt x="2954528" y="348741"/>
                  </a:lnTo>
                  <a:lnTo>
                    <a:pt x="2954528" y="368553"/>
                  </a:lnTo>
                  <a:lnTo>
                    <a:pt x="5750686" y="368553"/>
                  </a:lnTo>
                  <a:lnTo>
                    <a:pt x="5750686" y="348741"/>
                  </a:lnTo>
                  <a:close/>
                </a:path>
                <a:path w="5869940" h="427989">
                  <a:moveTo>
                    <a:pt x="118872" y="0"/>
                  </a:moveTo>
                  <a:lnTo>
                    <a:pt x="0" y="59435"/>
                  </a:lnTo>
                  <a:lnTo>
                    <a:pt x="118872" y="118871"/>
                  </a:lnTo>
                  <a:lnTo>
                    <a:pt x="118872" y="79247"/>
                  </a:lnTo>
                  <a:lnTo>
                    <a:pt x="99060" y="79247"/>
                  </a:lnTo>
                  <a:lnTo>
                    <a:pt x="99060" y="39623"/>
                  </a:lnTo>
                  <a:lnTo>
                    <a:pt x="118872" y="39623"/>
                  </a:lnTo>
                  <a:lnTo>
                    <a:pt x="118872" y="0"/>
                  </a:lnTo>
                  <a:close/>
                </a:path>
                <a:path w="5869940" h="427989">
                  <a:moveTo>
                    <a:pt x="118872" y="39623"/>
                  </a:moveTo>
                  <a:lnTo>
                    <a:pt x="99060" y="39623"/>
                  </a:lnTo>
                  <a:lnTo>
                    <a:pt x="99060" y="79247"/>
                  </a:lnTo>
                  <a:lnTo>
                    <a:pt x="118872" y="79247"/>
                  </a:lnTo>
                  <a:lnTo>
                    <a:pt x="118872" y="39623"/>
                  </a:lnTo>
                  <a:close/>
                </a:path>
                <a:path w="5869940" h="427989">
                  <a:moveTo>
                    <a:pt x="2954528" y="39623"/>
                  </a:moveTo>
                  <a:lnTo>
                    <a:pt x="118872" y="39623"/>
                  </a:lnTo>
                  <a:lnTo>
                    <a:pt x="118872" y="79247"/>
                  </a:lnTo>
                  <a:lnTo>
                    <a:pt x="2914904" y="79247"/>
                  </a:lnTo>
                  <a:lnTo>
                    <a:pt x="2914904" y="59435"/>
                  </a:lnTo>
                  <a:lnTo>
                    <a:pt x="2954528" y="59435"/>
                  </a:lnTo>
                  <a:lnTo>
                    <a:pt x="2954528" y="39623"/>
                  </a:lnTo>
                  <a:close/>
                </a:path>
                <a:path w="5869940" h="427989">
                  <a:moveTo>
                    <a:pt x="2954528" y="59435"/>
                  </a:moveTo>
                  <a:lnTo>
                    <a:pt x="2914904" y="59435"/>
                  </a:lnTo>
                  <a:lnTo>
                    <a:pt x="2934716" y="79247"/>
                  </a:lnTo>
                  <a:lnTo>
                    <a:pt x="2954528" y="79247"/>
                  </a:lnTo>
                  <a:lnTo>
                    <a:pt x="2954528" y="594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209275" y="4088891"/>
              <a:ext cx="436245" cy="512445"/>
            </a:xfrm>
            <a:custGeom>
              <a:avLst/>
              <a:gdLst/>
              <a:ahLst/>
              <a:cxnLst/>
              <a:rect l="l" t="t" r="r" b="b"/>
              <a:pathLst>
                <a:path w="436245" h="512445">
                  <a:moveTo>
                    <a:pt x="0" y="256031"/>
                  </a:moveTo>
                  <a:lnTo>
                    <a:pt x="4426" y="204447"/>
                  </a:lnTo>
                  <a:lnTo>
                    <a:pt x="17121" y="156394"/>
                  </a:lnTo>
                  <a:lnTo>
                    <a:pt x="37210" y="112904"/>
                  </a:lnTo>
                  <a:lnTo>
                    <a:pt x="63817" y="75009"/>
                  </a:lnTo>
                  <a:lnTo>
                    <a:pt x="96068" y="43739"/>
                  </a:lnTo>
                  <a:lnTo>
                    <a:pt x="133088" y="20127"/>
                  </a:lnTo>
                  <a:lnTo>
                    <a:pt x="174000" y="5203"/>
                  </a:lnTo>
                  <a:lnTo>
                    <a:pt x="217931" y="0"/>
                  </a:lnTo>
                  <a:lnTo>
                    <a:pt x="261863" y="5203"/>
                  </a:lnTo>
                  <a:lnTo>
                    <a:pt x="302775" y="20127"/>
                  </a:lnTo>
                  <a:lnTo>
                    <a:pt x="339795" y="43739"/>
                  </a:lnTo>
                  <a:lnTo>
                    <a:pt x="372046" y="75009"/>
                  </a:lnTo>
                  <a:lnTo>
                    <a:pt x="398653" y="112904"/>
                  </a:lnTo>
                  <a:lnTo>
                    <a:pt x="418742" y="156394"/>
                  </a:lnTo>
                  <a:lnTo>
                    <a:pt x="431437" y="204447"/>
                  </a:lnTo>
                  <a:lnTo>
                    <a:pt x="435864" y="256031"/>
                  </a:lnTo>
                  <a:lnTo>
                    <a:pt x="431437" y="307616"/>
                  </a:lnTo>
                  <a:lnTo>
                    <a:pt x="418742" y="355669"/>
                  </a:lnTo>
                  <a:lnTo>
                    <a:pt x="398653" y="399159"/>
                  </a:lnTo>
                  <a:lnTo>
                    <a:pt x="372046" y="437054"/>
                  </a:lnTo>
                  <a:lnTo>
                    <a:pt x="339795" y="468324"/>
                  </a:lnTo>
                  <a:lnTo>
                    <a:pt x="302775" y="491936"/>
                  </a:lnTo>
                  <a:lnTo>
                    <a:pt x="261863" y="506860"/>
                  </a:lnTo>
                  <a:lnTo>
                    <a:pt x="217931" y="512063"/>
                  </a:lnTo>
                  <a:lnTo>
                    <a:pt x="174000" y="506860"/>
                  </a:lnTo>
                  <a:lnTo>
                    <a:pt x="133088" y="491936"/>
                  </a:lnTo>
                  <a:lnTo>
                    <a:pt x="96068" y="468324"/>
                  </a:lnTo>
                  <a:lnTo>
                    <a:pt x="63817" y="437054"/>
                  </a:lnTo>
                  <a:lnTo>
                    <a:pt x="37210" y="399159"/>
                  </a:lnTo>
                  <a:lnTo>
                    <a:pt x="17121" y="355669"/>
                  </a:lnTo>
                  <a:lnTo>
                    <a:pt x="4426" y="307616"/>
                  </a:lnTo>
                  <a:lnTo>
                    <a:pt x="0" y="256031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947415" y="1033017"/>
              <a:ext cx="7539990" cy="3052445"/>
            </a:xfrm>
            <a:custGeom>
              <a:avLst/>
              <a:gdLst/>
              <a:ahLst/>
              <a:cxnLst/>
              <a:rect l="l" t="t" r="r" b="b"/>
              <a:pathLst>
                <a:path w="7539990" h="3052445">
                  <a:moveTo>
                    <a:pt x="7460360" y="2933192"/>
                  </a:moveTo>
                  <a:lnTo>
                    <a:pt x="7420736" y="2933192"/>
                  </a:lnTo>
                  <a:lnTo>
                    <a:pt x="7480173" y="3052064"/>
                  </a:lnTo>
                  <a:lnTo>
                    <a:pt x="7529703" y="2953004"/>
                  </a:lnTo>
                  <a:lnTo>
                    <a:pt x="7460360" y="2953004"/>
                  </a:lnTo>
                  <a:lnTo>
                    <a:pt x="7460360" y="2933192"/>
                  </a:lnTo>
                  <a:close/>
                </a:path>
                <a:path w="7539990" h="3052445">
                  <a:moveTo>
                    <a:pt x="7460360" y="19812"/>
                  </a:moveTo>
                  <a:lnTo>
                    <a:pt x="7460360" y="2953004"/>
                  </a:lnTo>
                  <a:lnTo>
                    <a:pt x="7499984" y="2953004"/>
                  </a:lnTo>
                  <a:lnTo>
                    <a:pt x="7499984" y="39624"/>
                  </a:lnTo>
                  <a:lnTo>
                    <a:pt x="7480173" y="39624"/>
                  </a:lnTo>
                  <a:lnTo>
                    <a:pt x="7460360" y="19812"/>
                  </a:lnTo>
                  <a:close/>
                </a:path>
                <a:path w="7539990" h="3052445">
                  <a:moveTo>
                    <a:pt x="7539608" y="2933192"/>
                  </a:moveTo>
                  <a:lnTo>
                    <a:pt x="7499984" y="2933192"/>
                  </a:lnTo>
                  <a:lnTo>
                    <a:pt x="7499984" y="2953004"/>
                  </a:lnTo>
                  <a:lnTo>
                    <a:pt x="7529703" y="2953004"/>
                  </a:lnTo>
                  <a:lnTo>
                    <a:pt x="7539608" y="2933192"/>
                  </a:lnTo>
                  <a:close/>
                </a:path>
                <a:path w="7539990" h="3052445">
                  <a:moveTo>
                    <a:pt x="39623" y="245618"/>
                  </a:moveTo>
                  <a:lnTo>
                    <a:pt x="0" y="245618"/>
                  </a:lnTo>
                  <a:lnTo>
                    <a:pt x="59435" y="364490"/>
                  </a:lnTo>
                  <a:lnTo>
                    <a:pt x="108965" y="265430"/>
                  </a:lnTo>
                  <a:lnTo>
                    <a:pt x="39623" y="265430"/>
                  </a:lnTo>
                  <a:lnTo>
                    <a:pt x="39623" y="245618"/>
                  </a:lnTo>
                  <a:close/>
                </a:path>
                <a:path w="7539990" h="3052445">
                  <a:moveTo>
                    <a:pt x="7499984" y="0"/>
                  </a:moveTo>
                  <a:lnTo>
                    <a:pt x="39623" y="0"/>
                  </a:lnTo>
                  <a:lnTo>
                    <a:pt x="39623" y="265430"/>
                  </a:lnTo>
                  <a:lnTo>
                    <a:pt x="79247" y="265430"/>
                  </a:lnTo>
                  <a:lnTo>
                    <a:pt x="79247" y="39624"/>
                  </a:lnTo>
                  <a:lnTo>
                    <a:pt x="59435" y="39624"/>
                  </a:lnTo>
                  <a:lnTo>
                    <a:pt x="79247" y="19812"/>
                  </a:lnTo>
                  <a:lnTo>
                    <a:pt x="7499984" y="19812"/>
                  </a:lnTo>
                  <a:lnTo>
                    <a:pt x="7499984" y="0"/>
                  </a:lnTo>
                  <a:close/>
                </a:path>
                <a:path w="7539990" h="3052445">
                  <a:moveTo>
                    <a:pt x="118871" y="245618"/>
                  </a:moveTo>
                  <a:lnTo>
                    <a:pt x="79247" y="245618"/>
                  </a:lnTo>
                  <a:lnTo>
                    <a:pt x="79247" y="265430"/>
                  </a:lnTo>
                  <a:lnTo>
                    <a:pt x="108965" y="265430"/>
                  </a:lnTo>
                  <a:lnTo>
                    <a:pt x="118871" y="245618"/>
                  </a:lnTo>
                  <a:close/>
                </a:path>
                <a:path w="7539990" h="3052445">
                  <a:moveTo>
                    <a:pt x="79247" y="19812"/>
                  </a:moveTo>
                  <a:lnTo>
                    <a:pt x="59435" y="39624"/>
                  </a:lnTo>
                  <a:lnTo>
                    <a:pt x="79247" y="39624"/>
                  </a:lnTo>
                  <a:lnTo>
                    <a:pt x="79247" y="19812"/>
                  </a:lnTo>
                  <a:close/>
                </a:path>
                <a:path w="7539990" h="3052445">
                  <a:moveTo>
                    <a:pt x="7460360" y="19812"/>
                  </a:moveTo>
                  <a:lnTo>
                    <a:pt x="79247" y="19812"/>
                  </a:lnTo>
                  <a:lnTo>
                    <a:pt x="79247" y="39624"/>
                  </a:lnTo>
                  <a:lnTo>
                    <a:pt x="7460360" y="39624"/>
                  </a:lnTo>
                  <a:lnTo>
                    <a:pt x="7460360" y="19812"/>
                  </a:lnTo>
                  <a:close/>
                </a:path>
                <a:path w="7539990" h="3052445">
                  <a:moveTo>
                    <a:pt x="7499984" y="19812"/>
                  </a:moveTo>
                  <a:lnTo>
                    <a:pt x="7460360" y="19812"/>
                  </a:lnTo>
                  <a:lnTo>
                    <a:pt x="7480173" y="39624"/>
                  </a:lnTo>
                  <a:lnTo>
                    <a:pt x="7499984" y="39624"/>
                  </a:lnTo>
                  <a:lnTo>
                    <a:pt x="7499984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398773" y="3612260"/>
            <a:ext cx="1454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mesin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824134" y="3612260"/>
            <a:ext cx="742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arang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1015746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Kerja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Keadaan</a:t>
            </a:r>
            <a:r>
              <a:rPr dirty="0" sz="28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akhir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setelah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eksekusi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(B,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c, </a:t>
            </a:r>
            <a:r>
              <a:rPr dirty="0" sz="2800" spc="-35">
                <a:latin typeface="Calibri"/>
                <a:cs typeface="Calibri"/>
              </a:rPr>
              <a:t>D,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d,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-1)):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0"/>
              <a:t>(A,</a:t>
            </a:r>
            <a:r>
              <a:rPr dirty="0" spc="-50"/>
              <a:t> </a:t>
            </a:r>
            <a:r>
              <a:rPr dirty="0"/>
              <a:t>a,</a:t>
            </a:r>
            <a:r>
              <a:rPr dirty="0" spc="-25"/>
              <a:t> </a:t>
            </a:r>
            <a:r>
              <a:rPr dirty="0" spc="-20"/>
              <a:t>B,</a:t>
            </a:r>
            <a:r>
              <a:rPr dirty="0" spc="-30"/>
              <a:t> </a:t>
            </a:r>
            <a:r>
              <a:rPr dirty="0"/>
              <a:t>c,</a:t>
            </a:r>
            <a:r>
              <a:rPr dirty="0" spc="-45"/>
              <a:t> </a:t>
            </a:r>
            <a:r>
              <a:rPr dirty="0"/>
              <a:t>1)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15731" y="2127580"/>
            <a:ext cx="2763520" cy="30759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67383" y="1395983"/>
          <a:ext cx="366395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3239"/>
                <a:gridCol w="515620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167130" y="1892554"/>
            <a:ext cx="3637279" cy="3097530"/>
            <a:chOff x="1167130" y="1892554"/>
            <a:chExt cx="3637279" cy="3097530"/>
          </a:xfrm>
        </p:grpSpPr>
        <p:sp>
          <p:nvSpPr>
            <p:cNvPr id="8" name="object 8"/>
            <p:cNvSpPr/>
            <p:nvPr/>
          </p:nvSpPr>
          <p:spPr>
            <a:xfrm>
              <a:off x="2837687" y="1898904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5" y="0"/>
                  </a:moveTo>
                  <a:lnTo>
                    <a:pt x="0" y="158496"/>
                  </a:lnTo>
                  <a:lnTo>
                    <a:pt x="79248" y="158496"/>
                  </a:lnTo>
                  <a:lnTo>
                    <a:pt x="79248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2" y="158496"/>
                  </a:lnTo>
                  <a:lnTo>
                    <a:pt x="15849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73480" y="1898904"/>
              <a:ext cx="3624579" cy="3084830"/>
            </a:xfrm>
            <a:custGeom>
              <a:avLst/>
              <a:gdLst/>
              <a:ahLst/>
              <a:cxnLst/>
              <a:rect l="l" t="t" r="r" b="b"/>
              <a:pathLst>
                <a:path w="3624579" h="3084829">
                  <a:moveTo>
                    <a:pt x="1664208" y="158496"/>
                  </a:moveTo>
                  <a:lnTo>
                    <a:pt x="1743456" y="158496"/>
                  </a:lnTo>
                  <a:lnTo>
                    <a:pt x="1743456" y="387096"/>
                  </a:lnTo>
                  <a:lnTo>
                    <a:pt x="1901952" y="387096"/>
                  </a:lnTo>
                  <a:lnTo>
                    <a:pt x="1901952" y="158496"/>
                  </a:lnTo>
                  <a:lnTo>
                    <a:pt x="1981200" y="158496"/>
                  </a:lnTo>
                  <a:lnTo>
                    <a:pt x="1822703" y="0"/>
                  </a:lnTo>
                  <a:lnTo>
                    <a:pt x="1664208" y="158496"/>
                  </a:lnTo>
                  <a:close/>
                </a:path>
                <a:path w="3624579" h="3084829">
                  <a:moveTo>
                    <a:pt x="0" y="3084576"/>
                  </a:moveTo>
                  <a:lnTo>
                    <a:pt x="3624072" y="3084576"/>
                  </a:lnTo>
                  <a:lnTo>
                    <a:pt x="3624072" y="1207008"/>
                  </a:lnTo>
                  <a:lnTo>
                    <a:pt x="0" y="1207008"/>
                  </a:lnTo>
                  <a:lnTo>
                    <a:pt x="0" y="308457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79575" y="3112007"/>
            <a:ext cx="3611879" cy="1819910"/>
          </a:xfrm>
          <a:prstGeom prst="rect">
            <a:avLst/>
          </a:prstGeom>
          <a:solidFill>
            <a:srgbClr val="4471C4"/>
          </a:solidFill>
        </p:spPr>
        <p:txBody>
          <a:bodyPr wrap="square" lIns="0" tIns="48133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379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82624" y="1999488"/>
            <a:ext cx="3398520" cy="3270885"/>
            <a:chOff x="1182624" y="1999488"/>
            <a:chExt cx="3398520" cy="3270885"/>
          </a:xfrm>
        </p:grpSpPr>
        <p:sp>
          <p:nvSpPr>
            <p:cNvPr id="12" name="object 12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82624" y="1999488"/>
              <a:ext cx="1657350" cy="998855"/>
            </a:xfrm>
            <a:custGeom>
              <a:avLst/>
              <a:gdLst/>
              <a:ahLst/>
              <a:cxnLst/>
              <a:rect l="l" t="t" r="r" b="b"/>
              <a:pathLst>
                <a:path w="1657350" h="998855">
                  <a:moveTo>
                    <a:pt x="248412" y="879728"/>
                  </a:moveTo>
                  <a:lnTo>
                    <a:pt x="225301" y="884390"/>
                  </a:lnTo>
                  <a:lnTo>
                    <a:pt x="206406" y="897112"/>
                  </a:lnTo>
                  <a:lnTo>
                    <a:pt x="193655" y="916001"/>
                  </a:lnTo>
                  <a:lnTo>
                    <a:pt x="188975" y="939164"/>
                  </a:lnTo>
                  <a:lnTo>
                    <a:pt x="193655" y="962275"/>
                  </a:lnTo>
                  <a:lnTo>
                    <a:pt x="206406" y="981170"/>
                  </a:lnTo>
                  <a:lnTo>
                    <a:pt x="225301" y="993921"/>
                  </a:lnTo>
                  <a:lnTo>
                    <a:pt x="248412" y="998601"/>
                  </a:lnTo>
                  <a:lnTo>
                    <a:pt x="271522" y="993921"/>
                  </a:lnTo>
                  <a:lnTo>
                    <a:pt x="290417" y="981170"/>
                  </a:lnTo>
                  <a:lnTo>
                    <a:pt x="303168" y="962275"/>
                  </a:lnTo>
                  <a:lnTo>
                    <a:pt x="303836" y="958976"/>
                  </a:lnTo>
                  <a:lnTo>
                    <a:pt x="248412" y="958976"/>
                  </a:lnTo>
                  <a:lnTo>
                    <a:pt x="248412" y="919352"/>
                  </a:lnTo>
                  <a:lnTo>
                    <a:pt x="303845" y="919352"/>
                  </a:lnTo>
                  <a:lnTo>
                    <a:pt x="303168" y="916001"/>
                  </a:lnTo>
                  <a:lnTo>
                    <a:pt x="290417" y="897112"/>
                  </a:lnTo>
                  <a:lnTo>
                    <a:pt x="271522" y="884390"/>
                  </a:lnTo>
                  <a:lnTo>
                    <a:pt x="248412" y="879728"/>
                  </a:lnTo>
                  <a:close/>
                </a:path>
                <a:path w="1657350" h="998855">
                  <a:moveTo>
                    <a:pt x="1538351" y="39624"/>
                  </a:moveTo>
                  <a:lnTo>
                    <a:pt x="0" y="39624"/>
                  </a:lnTo>
                  <a:lnTo>
                    <a:pt x="0" y="958976"/>
                  </a:lnTo>
                  <a:lnTo>
                    <a:pt x="192987" y="958976"/>
                  </a:lnTo>
                  <a:lnTo>
                    <a:pt x="188975" y="939164"/>
                  </a:lnTo>
                  <a:lnTo>
                    <a:pt x="39623" y="939164"/>
                  </a:lnTo>
                  <a:lnTo>
                    <a:pt x="19812" y="919352"/>
                  </a:lnTo>
                  <a:lnTo>
                    <a:pt x="39623" y="919352"/>
                  </a:lnTo>
                  <a:lnTo>
                    <a:pt x="39623" y="79248"/>
                  </a:lnTo>
                  <a:lnTo>
                    <a:pt x="19812" y="79248"/>
                  </a:lnTo>
                  <a:lnTo>
                    <a:pt x="39623" y="59436"/>
                  </a:lnTo>
                  <a:lnTo>
                    <a:pt x="1538351" y="59436"/>
                  </a:lnTo>
                  <a:lnTo>
                    <a:pt x="1538351" y="39624"/>
                  </a:lnTo>
                  <a:close/>
                </a:path>
                <a:path w="1657350" h="998855">
                  <a:moveTo>
                    <a:pt x="303845" y="919352"/>
                  </a:moveTo>
                  <a:lnTo>
                    <a:pt x="248412" y="919352"/>
                  </a:lnTo>
                  <a:lnTo>
                    <a:pt x="248412" y="958976"/>
                  </a:lnTo>
                  <a:lnTo>
                    <a:pt x="303836" y="958976"/>
                  </a:lnTo>
                  <a:lnTo>
                    <a:pt x="307847" y="939164"/>
                  </a:lnTo>
                  <a:lnTo>
                    <a:pt x="303845" y="919352"/>
                  </a:lnTo>
                  <a:close/>
                </a:path>
                <a:path w="1657350" h="998855">
                  <a:moveTo>
                    <a:pt x="39623" y="919352"/>
                  </a:moveTo>
                  <a:lnTo>
                    <a:pt x="19812" y="919352"/>
                  </a:lnTo>
                  <a:lnTo>
                    <a:pt x="39623" y="939164"/>
                  </a:lnTo>
                  <a:lnTo>
                    <a:pt x="39623" y="919352"/>
                  </a:lnTo>
                  <a:close/>
                </a:path>
                <a:path w="1657350" h="998855">
                  <a:moveTo>
                    <a:pt x="192978" y="919352"/>
                  </a:moveTo>
                  <a:lnTo>
                    <a:pt x="39623" y="919352"/>
                  </a:lnTo>
                  <a:lnTo>
                    <a:pt x="39623" y="939164"/>
                  </a:lnTo>
                  <a:lnTo>
                    <a:pt x="188975" y="939164"/>
                  </a:lnTo>
                  <a:lnTo>
                    <a:pt x="192978" y="919352"/>
                  </a:lnTo>
                  <a:close/>
                </a:path>
                <a:path w="1657350" h="998855">
                  <a:moveTo>
                    <a:pt x="1538351" y="0"/>
                  </a:moveTo>
                  <a:lnTo>
                    <a:pt x="1538351" y="118872"/>
                  </a:lnTo>
                  <a:lnTo>
                    <a:pt x="1617599" y="79248"/>
                  </a:lnTo>
                  <a:lnTo>
                    <a:pt x="1558163" y="79248"/>
                  </a:lnTo>
                  <a:lnTo>
                    <a:pt x="1558163" y="39624"/>
                  </a:lnTo>
                  <a:lnTo>
                    <a:pt x="1617599" y="39624"/>
                  </a:lnTo>
                  <a:lnTo>
                    <a:pt x="1538351" y="0"/>
                  </a:lnTo>
                  <a:close/>
                </a:path>
                <a:path w="1657350" h="998855">
                  <a:moveTo>
                    <a:pt x="39623" y="59436"/>
                  </a:moveTo>
                  <a:lnTo>
                    <a:pt x="19812" y="79248"/>
                  </a:lnTo>
                  <a:lnTo>
                    <a:pt x="39623" y="79248"/>
                  </a:lnTo>
                  <a:lnTo>
                    <a:pt x="39623" y="59436"/>
                  </a:lnTo>
                  <a:close/>
                </a:path>
                <a:path w="1657350" h="998855">
                  <a:moveTo>
                    <a:pt x="1538351" y="59436"/>
                  </a:moveTo>
                  <a:lnTo>
                    <a:pt x="39623" y="59436"/>
                  </a:lnTo>
                  <a:lnTo>
                    <a:pt x="39623" y="79248"/>
                  </a:lnTo>
                  <a:lnTo>
                    <a:pt x="1538351" y="79248"/>
                  </a:lnTo>
                  <a:lnTo>
                    <a:pt x="1538351" y="59436"/>
                  </a:lnTo>
                  <a:close/>
                </a:path>
                <a:path w="1657350" h="998855">
                  <a:moveTo>
                    <a:pt x="1617599" y="39624"/>
                  </a:moveTo>
                  <a:lnTo>
                    <a:pt x="1558163" y="39624"/>
                  </a:lnTo>
                  <a:lnTo>
                    <a:pt x="1558163" y="79248"/>
                  </a:lnTo>
                  <a:lnTo>
                    <a:pt x="1617599" y="79248"/>
                  </a:lnTo>
                  <a:lnTo>
                    <a:pt x="1657223" y="59436"/>
                  </a:lnTo>
                  <a:lnTo>
                    <a:pt x="1617599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12919" y="493166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213103"/>
            <a:ext cx="4224655" cy="4559935"/>
          </a:xfrm>
          <a:custGeom>
            <a:avLst/>
            <a:gdLst/>
            <a:ahLst/>
            <a:cxnLst/>
            <a:rect l="l" t="t" r="r" b="b"/>
            <a:pathLst>
              <a:path w="4224655" h="4559935">
                <a:moveTo>
                  <a:pt x="4224528" y="0"/>
                </a:moveTo>
                <a:lnTo>
                  <a:pt x="0" y="0"/>
                </a:lnTo>
                <a:lnTo>
                  <a:pt x="0" y="4559808"/>
                </a:lnTo>
                <a:lnTo>
                  <a:pt x="4224528" y="4559808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95504"/>
            <a:ext cx="855980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Selanjutnya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cari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instruksi</a:t>
            </a:r>
            <a:r>
              <a:rPr dirty="0" sz="2800" spc="-55" b="1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statenya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inputnya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9474" y="1581403"/>
            <a:ext cx="3234690" cy="2907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710"/>
              </a:lnSpc>
              <a:tabLst>
                <a:tab pos="522605" algn="l"/>
                <a:tab pos="1039494" algn="l"/>
                <a:tab pos="1556385" algn="l"/>
                <a:tab pos="2091055" algn="l"/>
                <a:tab pos="2602230" algn="l"/>
                <a:tab pos="3137535" algn="l"/>
              </a:tabLs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	c	</a:t>
            </a:r>
            <a:r>
              <a:rPr dirty="0" sz="1800">
                <a:latin typeface="Calibri"/>
                <a:cs typeface="Calibri"/>
              </a:rPr>
              <a:t>a	b	c	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algn="ctr" marR="12700">
              <a:lnSpc>
                <a:spcPct val="100000"/>
              </a:lnSpc>
              <a:spcBef>
                <a:spcPts val="125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62571" y="117347"/>
            <a:ext cx="304800" cy="515620"/>
          </a:xfrm>
          <a:custGeom>
            <a:avLst/>
            <a:gdLst/>
            <a:ahLst/>
            <a:cxnLst/>
            <a:rect l="l" t="t" r="r" b="b"/>
            <a:pathLst>
              <a:path w="304800" h="515620">
                <a:moveTo>
                  <a:pt x="0" y="257555"/>
                </a:moveTo>
                <a:lnTo>
                  <a:pt x="4023" y="198502"/>
                </a:lnTo>
                <a:lnTo>
                  <a:pt x="15484" y="144291"/>
                </a:lnTo>
                <a:lnTo>
                  <a:pt x="33470" y="96469"/>
                </a:lnTo>
                <a:lnTo>
                  <a:pt x="57067" y="56583"/>
                </a:lnTo>
                <a:lnTo>
                  <a:pt x="85363" y="26179"/>
                </a:lnTo>
                <a:lnTo>
                  <a:pt x="152400" y="0"/>
                </a:lnTo>
                <a:lnTo>
                  <a:pt x="187354" y="6802"/>
                </a:lnTo>
                <a:lnTo>
                  <a:pt x="247732" y="56583"/>
                </a:lnTo>
                <a:lnTo>
                  <a:pt x="271329" y="96469"/>
                </a:lnTo>
                <a:lnTo>
                  <a:pt x="289315" y="144291"/>
                </a:lnTo>
                <a:lnTo>
                  <a:pt x="300776" y="198502"/>
                </a:lnTo>
                <a:lnTo>
                  <a:pt x="304800" y="257555"/>
                </a:lnTo>
                <a:lnTo>
                  <a:pt x="300776" y="316609"/>
                </a:lnTo>
                <a:lnTo>
                  <a:pt x="289315" y="370820"/>
                </a:lnTo>
                <a:lnTo>
                  <a:pt x="271329" y="418642"/>
                </a:lnTo>
                <a:lnTo>
                  <a:pt x="247732" y="458528"/>
                </a:lnTo>
                <a:lnTo>
                  <a:pt x="219436" y="488932"/>
                </a:lnTo>
                <a:lnTo>
                  <a:pt x="152400" y="515112"/>
                </a:lnTo>
                <a:lnTo>
                  <a:pt x="117445" y="508309"/>
                </a:lnTo>
                <a:lnTo>
                  <a:pt x="57067" y="458528"/>
                </a:lnTo>
                <a:lnTo>
                  <a:pt x="33470" y="418642"/>
                </a:lnTo>
                <a:lnTo>
                  <a:pt x="15484" y="370820"/>
                </a:lnTo>
                <a:lnTo>
                  <a:pt x="4023" y="316609"/>
                </a:lnTo>
                <a:lnTo>
                  <a:pt x="0" y="257555"/>
                </a:lnTo>
                <a:close/>
              </a:path>
            </a:pathLst>
          </a:custGeom>
          <a:ln w="274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02852" y="123444"/>
            <a:ext cx="304800" cy="542925"/>
          </a:xfrm>
          <a:custGeom>
            <a:avLst/>
            <a:gdLst/>
            <a:ahLst/>
            <a:cxnLst/>
            <a:rect l="l" t="t" r="r" b="b"/>
            <a:pathLst>
              <a:path w="304800" h="542925">
                <a:moveTo>
                  <a:pt x="0" y="271271"/>
                </a:moveTo>
                <a:lnTo>
                  <a:pt x="4023" y="209059"/>
                </a:lnTo>
                <a:lnTo>
                  <a:pt x="15484" y="151955"/>
                </a:lnTo>
                <a:lnTo>
                  <a:pt x="33470" y="101588"/>
                </a:lnTo>
                <a:lnTo>
                  <a:pt x="57067" y="59582"/>
                </a:lnTo>
                <a:lnTo>
                  <a:pt x="85363" y="27565"/>
                </a:lnTo>
                <a:lnTo>
                  <a:pt x="152400" y="0"/>
                </a:lnTo>
                <a:lnTo>
                  <a:pt x="187354" y="7162"/>
                </a:lnTo>
                <a:lnTo>
                  <a:pt x="247732" y="59582"/>
                </a:lnTo>
                <a:lnTo>
                  <a:pt x="271329" y="101588"/>
                </a:lnTo>
                <a:lnTo>
                  <a:pt x="289315" y="151955"/>
                </a:lnTo>
                <a:lnTo>
                  <a:pt x="300776" y="209059"/>
                </a:lnTo>
                <a:lnTo>
                  <a:pt x="304800" y="271271"/>
                </a:lnTo>
                <a:lnTo>
                  <a:pt x="300776" y="333484"/>
                </a:lnTo>
                <a:lnTo>
                  <a:pt x="289315" y="390588"/>
                </a:lnTo>
                <a:lnTo>
                  <a:pt x="271329" y="440955"/>
                </a:lnTo>
                <a:lnTo>
                  <a:pt x="247732" y="482961"/>
                </a:lnTo>
                <a:lnTo>
                  <a:pt x="219436" y="514978"/>
                </a:lnTo>
                <a:lnTo>
                  <a:pt x="152400" y="542543"/>
                </a:lnTo>
                <a:lnTo>
                  <a:pt x="117445" y="535381"/>
                </a:lnTo>
                <a:lnTo>
                  <a:pt x="57067" y="482961"/>
                </a:lnTo>
                <a:lnTo>
                  <a:pt x="33470" y="440955"/>
                </a:lnTo>
                <a:lnTo>
                  <a:pt x="15484" y="390588"/>
                </a:lnTo>
                <a:lnTo>
                  <a:pt x="4023" y="333484"/>
                </a:lnTo>
                <a:lnTo>
                  <a:pt x="0" y="271271"/>
                </a:lnTo>
                <a:close/>
              </a:path>
            </a:pathLst>
          </a:custGeom>
          <a:ln w="27431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67383" y="1395983"/>
          <a:ext cx="209423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13715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264408" y="1402080"/>
            <a:ext cx="1030605" cy="469900"/>
          </a:xfrm>
          <a:custGeom>
            <a:avLst/>
            <a:gdLst/>
            <a:ahLst/>
            <a:cxnLst/>
            <a:rect l="l" t="t" r="r" b="b"/>
            <a:pathLst>
              <a:path w="1030604" h="469900">
                <a:moveTo>
                  <a:pt x="0" y="469391"/>
                </a:moveTo>
                <a:lnTo>
                  <a:pt x="509015" y="469391"/>
                </a:lnTo>
                <a:lnTo>
                  <a:pt x="509015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  <a:path w="1030604" h="469900">
                <a:moveTo>
                  <a:pt x="524255" y="469391"/>
                </a:moveTo>
                <a:lnTo>
                  <a:pt x="1030223" y="469391"/>
                </a:lnTo>
                <a:lnTo>
                  <a:pt x="1030223" y="0"/>
                </a:lnTo>
                <a:lnTo>
                  <a:pt x="524255" y="0"/>
                </a:lnTo>
                <a:lnTo>
                  <a:pt x="524255" y="4693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46145" y="1472946"/>
            <a:ext cx="668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305" algn="l"/>
              </a:tabLs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d	</a:t>
            </a: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12920" y="1402080"/>
            <a:ext cx="506095" cy="469900"/>
          </a:xfrm>
          <a:custGeom>
            <a:avLst/>
            <a:gdLst/>
            <a:ahLst/>
            <a:cxnLst/>
            <a:rect l="l" t="t" r="r" b="b"/>
            <a:pathLst>
              <a:path w="506095" h="469900">
                <a:moveTo>
                  <a:pt x="0" y="469391"/>
                </a:moveTo>
                <a:lnTo>
                  <a:pt x="505968" y="469391"/>
                </a:lnTo>
                <a:lnTo>
                  <a:pt x="505968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1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504435" y="1472946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67130" y="1935226"/>
            <a:ext cx="3637279" cy="3054985"/>
            <a:chOff x="1167130" y="1935226"/>
            <a:chExt cx="3637279" cy="3054985"/>
          </a:xfrm>
        </p:grpSpPr>
        <p:sp>
          <p:nvSpPr>
            <p:cNvPr id="15" name="object 15"/>
            <p:cNvSpPr/>
            <p:nvPr/>
          </p:nvSpPr>
          <p:spPr>
            <a:xfrm>
              <a:off x="2846831" y="1941576"/>
              <a:ext cx="317500" cy="390525"/>
            </a:xfrm>
            <a:custGeom>
              <a:avLst/>
              <a:gdLst/>
              <a:ahLst/>
              <a:cxnLst/>
              <a:rect l="l" t="t" r="r" b="b"/>
              <a:pathLst>
                <a:path w="317500" h="390525">
                  <a:moveTo>
                    <a:pt x="158495" y="0"/>
                  </a:moveTo>
                  <a:lnTo>
                    <a:pt x="0" y="158496"/>
                  </a:lnTo>
                  <a:lnTo>
                    <a:pt x="79248" y="158496"/>
                  </a:lnTo>
                  <a:lnTo>
                    <a:pt x="79248" y="390144"/>
                  </a:lnTo>
                  <a:lnTo>
                    <a:pt x="237744" y="390144"/>
                  </a:lnTo>
                  <a:lnTo>
                    <a:pt x="237744" y="158496"/>
                  </a:lnTo>
                  <a:lnTo>
                    <a:pt x="316992" y="158496"/>
                  </a:lnTo>
                  <a:lnTo>
                    <a:pt x="15849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46831" y="1941576"/>
              <a:ext cx="317500" cy="390525"/>
            </a:xfrm>
            <a:custGeom>
              <a:avLst/>
              <a:gdLst/>
              <a:ahLst/>
              <a:cxnLst/>
              <a:rect l="l" t="t" r="r" b="b"/>
              <a:pathLst>
                <a:path w="317500" h="390525">
                  <a:moveTo>
                    <a:pt x="0" y="158496"/>
                  </a:moveTo>
                  <a:lnTo>
                    <a:pt x="79248" y="158496"/>
                  </a:lnTo>
                  <a:lnTo>
                    <a:pt x="79248" y="390144"/>
                  </a:lnTo>
                  <a:lnTo>
                    <a:pt x="237744" y="390144"/>
                  </a:lnTo>
                  <a:lnTo>
                    <a:pt x="237744" y="158496"/>
                  </a:lnTo>
                  <a:lnTo>
                    <a:pt x="316992" y="158496"/>
                  </a:lnTo>
                  <a:lnTo>
                    <a:pt x="158495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79575" y="3580333"/>
            <a:ext cx="3611879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12920" y="4931664"/>
            <a:ext cx="268605" cy="338455"/>
          </a:xfrm>
          <a:custGeom>
            <a:avLst/>
            <a:gdLst/>
            <a:ahLst/>
            <a:cxnLst/>
            <a:rect l="l" t="t" r="r" b="b"/>
            <a:pathLst>
              <a:path w="268604" h="338454">
                <a:moveTo>
                  <a:pt x="268224" y="0"/>
                </a:moveTo>
                <a:lnTo>
                  <a:pt x="0" y="0"/>
                </a:lnTo>
                <a:lnTo>
                  <a:pt x="0" y="338328"/>
                </a:lnTo>
                <a:lnTo>
                  <a:pt x="268224" y="338328"/>
                </a:lnTo>
                <a:lnTo>
                  <a:pt x="26822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1182624" y="609600"/>
            <a:ext cx="8030845" cy="3816350"/>
            <a:chOff x="1182624" y="609600"/>
            <a:chExt cx="8030845" cy="3816350"/>
          </a:xfrm>
        </p:grpSpPr>
        <p:sp>
          <p:nvSpPr>
            <p:cNvPr id="22" name="object 22"/>
            <p:cNvSpPr/>
            <p:nvPr/>
          </p:nvSpPr>
          <p:spPr>
            <a:xfrm>
              <a:off x="2799588" y="1391412"/>
              <a:ext cx="436245" cy="512445"/>
            </a:xfrm>
            <a:custGeom>
              <a:avLst/>
              <a:gdLst/>
              <a:ahLst/>
              <a:cxnLst/>
              <a:rect l="l" t="t" r="r" b="b"/>
              <a:pathLst>
                <a:path w="436244" h="512444">
                  <a:moveTo>
                    <a:pt x="0" y="256032"/>
                  </a:moveTo>
                  <a:lnTo>
                    <a:pt x="4426" y="204447"/>
                  </a:lnTo>
                  <a:lnTo>
                    <a:pt x="17121" y="156394"/>
                  </a:lnTo>
                  <a:lnTo>
                    <a:pt x="37210" y="112904"/>
                  </a:lnTo>
                  <a:lnTo>
                    <a:pt x="63817" y="75009"/>
                  </a:lnTo>
                  <a:lnTo>
                    <a:pt x="96068" y="43739"/>
                  </a:lnTo>
                  <a:lnTo>
                    <a:pt x="133088" y="20127"/>
                  </a:lnTo>
                  <a:lnTo>
                    <a:pt x="174000" y="5203"/>
                  </a:lnTo>
                  <a:lnTo>
                    <a:pt x="217931" y="0"/>
                  </a:lnTo>
                  <a:lnTo>
                    <a:pt x="261863" y="5203"/>
                  </a:lnTo>
                  <a:lnTo>
                    <a:pt x="302775" y="20127"/>
                  </a:lnTo>
                  <a:lnTo>
                    <a:pt x="339795" y="43739"/>
                  </a:lnTo>
                  <a:lnTo>
                    <a:pt x="372046" y="75009"/>
                  </a:lnTo>
                  <a:lnTo>
                    <a:pt x="398653" y="112904"/>
                  </a:lnTo>
                  <a:lnTo>
                    <a:pt x="418742" y="156394"/>
                  </a:lnTo>
                  <a:lnTo>
                    <a:pt x="431437" y="204447"/>
                  </a:lnTo>
                  <a:lnTo>
                    <a:pt x="435863" y="256032"/>
                  </a:lnTo>
                  <a:lnTo>
                    <a:pt x="431437" y="307616"/>
                  </a:lnTo>
                  <a:lnTo>
                    <a:pt x="418742" y="355669"/>
                  </a:lnTo>
                  <a:lnTo>
                    <a:pt x="398653" y="399159"/>
                  </a:lnTo>
                  <a:lnTo>
                    <a:pt x="372046" y="437054"/>
                  </a:lnTo>
                  <a:lnTo>
                    <a:pt x="339795" y="468324"/>
                  </a:lnTo>
                  <a:lnTo>
                    <a:pt x="302775" y="491936"/>
                  </a:lnTo>
                  <a:lnTo>
                    <a:pt x="261863" y="506860"/>
                  </a:lnTo>
                  <a:lnTo>
                    <a:pt x="217931" y="512063"/>
                  </a:lnTo>
                  <a:lnTo>
                    <a:pt x="174000" y="506860"/>
                  </a:lnTo>
                  <a:lnTo>
                    <a:pt x="133088" y="491936"/>
                  </a:lnTo>
                  <a:lnTo>
                    <a:pt x="96068" y="468324"/>
                  </a:lnTo>
                  <a:lnTo>
                    <a:pt x="63817" y="437054"/>
                  </a:lnTo>
                  <a:lnTo>
                    <a:pt x="37210" y="399159"/>
                  </a:lnTo>
                  <a:lnTo>
                    <a:pt x="17121" y="355669"/>
                  </a:lnTo>
                  <a:lnTo>
                    <a:pt x="4426" y="307616"/>
                  </a:lnTo>
                  <a:lnTo>
                    <a:pt x="0" y="256032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956559" y="609600"/>
              <a:ext cx="6257290" cy="781685"/>
            </a:xfrm>
            <a:custGeom>
              <a:avLst/>
              <a:gdLst/>
              <a:ahLst/>
              <a:cxnLst/>
              <a:rect l="l" t="t" r="r" b="b"/>
              <a:pathLst>
                <a:path w="6257290" h="781685">
                  <a:moveTo>
                    <a:pt x="39623" y="662559"/>
                  </a:moveTo>
                  <a:lnTo>
                    <a:pt x="0" y="662559"/>
                  </a:lnTo>
                  <a:lnTo>
                    <a:pt x="59435" y="781430"/>
                  </a:lnTo>
                  <a:lnTo>
                    <a:pt x="108965" y="682371"/>
                  </a:lnTo>
                  <a:lnTo>
                    <a:pt x="39623" y="682371"/>
                  </a:lnTo>
                  <a:lnTo>
                    <a:pt x="39623" y="662559"/>
                  </a:lnTo>
                  <a:close/>
                </a:path>
                <a:path w="6257290" h="781685">
                  <a:moveTo>
                    <a:pt x="6137910" y="39624"/>
                  </a:moveTo>
                  <a:lnTo>
                    <a:pt x="39623" y="39624"/>
                  </a:lnTo>
                  <a:lnTo>
                    <a:pt x="39623" y="682371"/>
                  </a:lnTo>
                  <a:lnTo>
                    <a:pt x="79247" y="682371"/>
                  </a:lnTo>
                  <a:lnTo>
                    <a:pt x="79247" y="79248"/>
                  </a:lnTo>
                  <a:lnTo>
                    <a:pt x="59435" y="79248"/>
                  </a:lnTo>
                  <a:lnTo>
                    <a:pt x="79247" y="59436"/>
                  </a:lnTo>
                  <a:lnTo>
                    <a:pt x="6137910" y="59436"/>
                  </a:lnTo>
                  <a:lnTo>
                    <a:pt x="6137910" y="39624"/>
                  </a:lnTo>
                  <a:close/>
                </a:path>
                <a:path w="6257290" h="781685">
                  <a:moveTo>
                    <a:pt x="118871" y="662559"/>
                  </a:moveTo>
                  <a:lnTo>
                    <a:pt x="79247" y="662559"/>
                  </a:lnTo>
                  <a:lnTo>
                    <a:pt x="79247" y="682371"/>
                  </a:lnTo>
                  <a:lnTo>
                    <a:pt x="108965" y="682371"/>
                  </a:lnTo>
                  <a:lnTo>
                    <a:pt x="118871" y="662559"/>
                  </a:lnTo>
                  <a:close/>
                </a:path>
                <a:path w="6257290" h="781685">
                  <a:moveTo>
                    <a:pt x="6137910" y="0"/>
                  </a:moveTo>
                  <a:lnTo>
                    <a:pt x="6137910" y="118872"/>
                  </a:lnTo>
                  <a:lnTo>
                    <a:pt x="6217158" y="79248"/>
                  </a:lnTo>
                  <a:lnTo>
                    <a:pt x="6157721" y="79248"/>
                  </a:lnTo>
                  <a:lnTo>
                    <a:pt x="6157721" y="39624"/>
                  </a:lnTo>
                  <a:lnTo>
                    <a:pt x="6217158" y="39624"/>
                  </a:lnTo>
                  <a:lnTo>
                    <a:pt x="6137910" y="0"/>
                  </a:lnTo>
                  <a:close/>
                </a:path>
                <a:path w="6257290" h="781685">
                  <a:moveTo>
                    <a:pt x="79247" y="59436"/>
                  </a:moveTo>
                  <a:lnTo>
                    <a:pt x="59435" y="79248"/>
                  </a:lnTo>
                  <a:lnTo>
                    <a:pt x="79247" y="79248"/>
                  </a:lnTo>
                  <a:lnTo>
                    <a:pt x="79247" y="59436"/>
                  </a:lnTo>
                  <a:close/>
                </a:path>
                <a:path w="6257290" h="781685">
                  <a:moveTo>
                    <a:pt x="6137910" y="59436"/>
                  </a:moveTo>
                  <a:lnTo>
                    <a:pt x="79247" y="59436"/>
                  </a:lnTo>
                  <a:lnTo>
                    <a:pt x="79247" y="79248"/>
                  </a:lnTo>
                  <a:lnTo>
                    <a:pt x="6137910" y="79248"/>
                  </a:lnTo>
                  <a:lnTo>
                    <a:pt x="6137910" y="59436"/>
                  </a:lnTo>
                  <a:close/>
                </a:path>
                <a:path w="6257290" h="781685">
                  <a:moveTo>
                    <a:pt x="6217158" y="39624"/>
                  </a:moveTo>
                  <a:lnTo>
                    <a:pt x="6157721" y="39624"/>
                  </a:lnTo>
                  <a:lnTo>
                    <a:pt x="6157721" y="79248"/>
                  </a:lnTo>
                  <a:lnTo>
                    <a:pt x="6217158" y="79248"/>
                  </a:lnTo>
                  <a:lnTo>
                    <a:pt x="6256782" y="59436"/>
                  </a:lnTo>
                  <a:lnTo>
                    <a:pt x="6217158" y="39624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711196" y="3726179"/>
              <a:ext cx="521334" cy="685800"/>
            </a:xfrm>
            <a:custGeom>
              <a:avLst/>
              <a:gdLst/>
              <a:ahLst/>
              <a:cxnLst/>
              <a:rect l="l" t="t" r="r" b="b"/>
              <a:pathLst>
                <a:path w="521335" h="685800">
                  <a:moveTo>
                    <a:pt x="0" y="342900"/>
                  </a:moveTo>
                  <a:lnTo>
                    <a:pt x="3411" y="287285"/>
                  </a:lnTo>
                  <a:lnTo>
                    <a:pt x="13289" y="234525"/>
                  </a:lnTo>
                  <a:lnTo>
                    <a:pt x="29095" y="185327"/>
                  </a:lnTo>
                  <a:lnTo>
                    <a:pt x="50292" y="140396"/>
                  </a:lnTo>
                  <a:lnTo>
                    <a:pt x="76342" y="100441"/>
                  </a:lnTo>
                  <a:lnTo>
                    <a:pt x="106710" y="66165"/>
                  </a:lnTo>
                  <a:lnTo>
                    <a:pt x="140857" y="38277"/>
                  </a:lnTo>
                  <a:lnTo>
                    <a:pt x="178247" y="17483"/>
                  </a:lnTo>
                  <a:lnTo>
                    <a:pt x="218341" y="4488"/>
                  </a:lnTo>
                  <a:lnTo>
                    <a:pt x="260604" y="0"/>
                  </a:lnTo>
                  <a:lnTo>
                    <a:pt x="302866" y="4488"/>
                  </a:lnTo>
                  <a:lnTo>
                    <a:pt x="342960" y="17483"/>
                  </a:lnTo>
                  <a:lnTo>
                    <a:pt x="380350" y="38277"/>
                  </a:lnTo>
                  <a:lnTo>
                    <a:pt x="414497" y="66165"/>
                  </a:lnTo>
                  <a:lnTo>
                    <a:pt x="444865" y="100441"/>
                  </a:lnTo>
                  <a:lnTo>
                    <a:pt x="470916" y="140396"/>
                  </a:lnTo>
                  <a:lnTo>
                    <a:pt x="492112" y="185327"/>
                  </a:lnTo>
                  <a:lnTo>
                    <a:pt x="507918" y="234525"/>
                  </a:lnTo>
                  <a:lnTo>
                    <a:pt x="517796" y="287285"/>
                  </a:lnTo>
                  <a:lnTo>
                    <a:pt x="521208" y="342900"/>
                  </a:lnTo>
                  <a:lnTo>
                    <a:pt x="517796" y="398514"/>
                  </a:lnTo>
                  <a:lnTo>
                    <a:pt x="507918" y="451274"/>
                  </a:lnTo>
                  <a:lnTo>
                    <a:pt x="492112" y="500472"/>
                  </a:lnTo>
                  <a:lnTo>
                    <a:pt x="470916" y="545403"/>
                  </a:lnTo>
                  <a:lnTo>
                    <a:pt x="444865" y="585358"/>
                  </a:lnTo>
                  <a:lnTo>
                    <a:pt x="414497" y="619634"/>
                  </a:lnTo>
                  <a:lnTo>
                    <a:pt x="380350" y="647522"/>
                  </a:lnTo>
                  <a:lnTo>
                    <a:pt x="342960" y="668316"/>
                  </a:lnTo>
                  <a:lnTo>
                    <a:pt x="302866" y="681311"/>
                  </a:lnTo>
                  <a:lnTo>
                    <a:pt x="260604" y="685800"/>
                  </a:lnTo>
                  <a:lnTo>
                    <a:pt x="218341" y="681311"/>
                  </a:lnTo>
                  <a:lnTo>
                    <a:pt x="178247" y="668316"/>
                  </a:lnTo>
                  <a:lnTo>
                    <a:pt x="140857" y="647522"/>
                  </a:lnTo>
                  <a:lnTo>
                    <a:pt x="106710" y="619634"/>
                  </a:lnTo>
                  <a:lnTo>
                    <a:pt x="76342" y="585358"/>
                  </a:lnTo>
                  <a:lnTo>
                    <a:pt x="50291" y="545403"/>
                  </a:lnTo>
                  <a:lnTo>
                    <a:pt x="29095" y="500472"/>
                  </a:lnTo>
                  <a:lnTo>
                    <a:pt x="13289" y="451274"/>
                  </a:lnTo>
                  <a:lnTo>
                    <a:pt x="3411" y="398514"/>
                  </a:lnTo>
                  <a:lnTo>
                    <a:pt x="0" y="342900"/>
                  </a:lnTo>
                  <a:close/>
                </a:path>
              </a:pathLst>
            </a:custGeom>
            <a:ln w="2743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232403" y="632459"/>
              <a:ext cx="3842385" cy="3496310"/>
            </a:xfrm>
            <a:custGeom>
              <a:avLst/>
              <a:gdLst/>
              <a:ahLst/>
              <a:cxnLst/>
              <a:rect l="l" t="t" r="r" b="b"/>
              <a:pathLst>
                <a:path w="3842384" h="3496310">
                  <a:moveTo>
                    <a:pt x="118871" y="3377056"/>
                  </a:moveTo>
                  <a:lnTo>
                    <a:pt x="0" y="3436492"/>
                  </a:lnTo>
                  <a:lnTo>
                    <a:pt x="118871" y="3495929"/>
                  </a:lnTo>
                  <a:lnTo>
                    <a:pt x="118871" y="3456304"/>
                  </a:lnTo>
                  <a:lnTo>
                    <a:pt x="99059" y="3456304"/>
                  </a:lnTo>
                  <a:lnTo>
                    <a:pt x="99059" y="3416680"/>
                  </a:lnTo>
                  <a:lnTo>
                    <a:pt x="118871" y="3416680"/>
                  </a:lnTo>
                  <a:lnTo>
                    <a:pt x="118871" y="3377056"/>
                  </a:lnTo>
                  <a:close/>
                </a:path>
                <a:path w="3842384" h="3496310">
                  <a:moveTo>
                    <a:pt x="118871" y="3416680"/>
                  </a:moveTo>
                  <a:lnTo>
                    <a:pt x="99059" y="3416680"/>
                  </a:lnTo>
                  <a:lnTo>
                    <a:pt x="99059" y="3456304"/>
                  </a:lnTo>
                  <a:lnTo>
                    <a:pt x="118871" y="3456304"/>
                  </a:lnTo>
                  <a:lnTo>
                    <a:pt x="118871" y="3416680"/>
                  </a:lnTo>
                  <a:close/>
                </a:path>
                <a:path w="3842384" h="3496310">
                  <a:moveTo>
                    <a:pt x="3762882" y="3416680"/>
                  </a:moveTo>
                  <a:lnTo>
                    <a:pt x="118871" y="3416680"/>
                  </a:lnTo>
                  <a:lnTo>
                    <a:pt x="118871" y="3456304"/>
                  </a:lnTo>
                  <a:lnTo>
                    <a:pt x="3802506" y="3456304"/>
                  </a:lnTo>
                  <a:lnTo>
                    <a:pt x="3802506" y="3436493"/>
                  </a:lnTo>
                  <a:lnTo>
                    <a:pt x="3762882" y="3436492"/>
                  </a:lnTo>
                  <a:lnTo>
                    <a:pt x="3762882" y="3416680"/>
                  </a:lnTo>
                  <a:close/>
                </a:path>
                <a:path w="3842384" h="3496310">
                  <a:moveTo>
                    <a:pt x="3802506" y="99060"/>
                  </a:moveTo>
                  <a:lnTo>
                    <a:pt x="3762882" y="99060"/>
                  </a:lnTo>
                  <a:lnTo>
                    <a:pt x="3762882" y="3436492"/>
                  </a:lnTo>
                  <a:lnTo>
                    <a:pt x="3782695" y="3416680"/>
                  </a:lnTo>
                  <a:lnTo>
                    <a:pt x="3802506" y="3416681"/>
                  </a:lnTo>
                  <a:lnTo>
                    <a:pt x="3802506" y="99060"/>
                  </a:lnTo>
                  <a:close/>
                </a:path>
                <a:path w="3842384" h="3496310">
                  <a:moveTo>
                    <a:pt x="3802506" y="3416681"/>
                  </a:moveTo>
                  <a:lnTo>
                    <a:pt x="3782695" y="3416680"/>
                  </a:lnTo>
                  <a:lnTo>
                    <a:pt x="3762882" y="3436492"/>
                  </a:lnTo>
                  <a:lnTo>
                    <a:pt x="3802506" y="3436493"/>
                  </a:lnTo>
                  <a:lnTo>
                    <a:pt x="3802506" y="3416681"/>
                  </a:lnTo>
                  <a:close/>
                </a:path>
                <a:path w="3842384" h="3496310">
                  <a:moveTo>
                    <a:pt x="3782695" y="0"/>
                  </a:moveTo>
                  <a:lnTo>
                    <a:pt x="3723259" y="118872"/>
                  </a:lnTo>
                  <a:lnTo>
                    <a:pt x="3762882" y="118872"/>
                  </a:lnTo>
                  <a:lnTo>
                    <a:pt x="3762882" y="99060"/>
                  </a:lnTo>
                  <a:lnTo>
                    <a:pt x="3832225" y="99060"/>
                  </a:lnTo>
                  <a:lnTo>
                    <a:pt x="3782695" y="0"/>
                  </a:lnTo>
                  <a:close/>
                </a:path>
                <a:path w="3842384" h="3496310">
                  <a:moveTo>
                    <a:pt x="3832225" y="99060"/>
                  </a:moveTo>
                  <a:lnTo>
                    <a:pt x="3802506" y="99060"/>
                  </a:lnTo>
                  <a:lnTo>
                    <a:pt x="3802506" y="118872"/>
                  </a:lnTo>
                  <a:lnTo>
                    <a:pt x="3842130" y="118872"/>
                  </a:lnTo>
                  <a:lnTo>
                    <a:pt x="3832225" y="990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429512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429512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82624" y="2045208"/>
              <a:ext cx="1666875" cy="955040"/>
            </a:xfrm>
            <a:custGeom>
              <a:avLst/>
              <a:gdLst/>
              <a:ahLst/>
              <a:cxnLst/>
              <a:rect l="l" t="t" r="r" b="b"/>
              <a:pathLst>
                <a:path w="1666875" h="955039">
                  <a:moveTo>
                    <a:pt x="248412" y="835659"/>
                  </a:moveTo>
                  <a:lnTo>
                    <a:pt x="225301" y="840321"/>
                  </a:lnTo>
                  <a:lnTo>
                    <a:pt x="206406" y="853043"/>
                  </a:lnTo>
                  <a:lnTo>
                    <a:pt x="193655" y="871932"/>
                  </a:lnTo>
                  <a:lnTo>
                    <a:pt x="188975" y="895095"/>
                  </a:lnTo>
                  <a:lnTo>
                    <a:pt x="193655" y="918206"/>
                  </a:lnTo>
                  <a:lnTo>
                    <a:pt x="206406" y="937101"/>
                  </a:lnTo>
                  <a:lnTo>
                    <a:pt x="225301" y="949852"/>
                  </a:lnTo>
                  <a:lnTo>
                    <a:pt x="248412" y="954531"/>
                  </a:lnTo>
                  <a:lnTo>
                    <a:pt x="271522" y="949852"/>
                  </a:lnTo>
                  <a:lnTo>
                    <a:pt x="290417" y="937101"/>
                  </a:lnTo>
                  <a:lnTo>
                    <a:pt x="303168" y="918206"/>
                  </a:lnTo>
                  <a:lnTo>
                    <a:pt x="303836" y="914907"/>
                  </a:lnTo>
                  <a:lnTo>
                    <a:pt x="248412" y="914907"/>
                  </a:lnTo>
                  <a:lnTo>
                    <a:pt x="248412" y="875283"/>
                  </a:lnTo>
                  <a:lnTo>
                    <a:pt x="303845" y="875283"/>
                  </a:lnTo>
                  <a:lnTo>
                    <a:pt x="303168" y="871932"/>
                  </a:lnTo>
                  <a:lnTo>
                    <a:pt x="290417" y="853043"/>
                  </a:lnTo>
                  <a:lnTo>
                    <a:pt x="271522" y="840321"/>
                  </a:lnTo>
                  <a:lnTo>
                    <a:pt x="248412" y="835659"/>
                  </a:lnTo>
                  <a:close/>
                </a:path>
                <a:path w="1666875" h="955039">
                  <a:moveTo>
                    <a:pt x="1548002" y="39624"/>
                  </a:moveTo>
                  <a:lnTo>
                    <a:pt x="0" y="39624"/>
                  </a:lnTo>
                  <a:lnTo>
                    <a:pt x="0" y="914907"/>
                  </a:lnTo>
                  <a:lnTo>
                    <a:pt x="192987" y="914907"/>
                  </a:lnTo>
                  <a:lnTo>
                    <a:pt x="188975" y="895095"/>
                  </a:lnTo>
                  <a:lnTo>
                    <a:pt x="39623" y="895095"/>
                  </a:lnTo>
                  <a:lnTo>
                    <a:pt x="19812" y="875283"/>
                  </a:lnTo>
                  <a:lnTo>
                    <a:pt x="39623" y="875283"/>
                  </a:lnTo>
                  <a:lnTo>
                    <a:pt x="39623" y="79247"/>
                  </a:lnTo>
                  <a:lnTo>
                    <a:pt x="19812" y="79247"/>
                  </a:lnTo>
                  <a:lnTo>
                    <a:pt x="39623" y="59436"/>
                  </a:lnTo>
                  <a:lnTo>
                    <a:pt x="1548002" y="59436"/>
                  </a:lnTo>
                  <a:lnTo>
                    <a:pt x="1548002" y="39624"/>
                  </a:lnTo>
                  <a:close/>
                </a:path>
                <a:path w="1666875" h="955039">
                  <a:moveTo>
                    <a:pt x="303845" y="875283"/>
                  </a:moveTo>
                  <a:lnTo>
                    <a:pt x="248412" y="875283"/>
                  </a:lnTo>
                  <a:lnTo>
                    <a:pt x="248412" y="914907"/>
                  </a:lnTo>
                  <a:lnTo>
                    <a:pt x="303836" y="914907"/>
                  </a:lnTo>
                  <a:lnTo>
                    <a:pt x="307847" y="895095"/>
                  </a:lnTo>
                  <a:lnTo>
                    <a:pt x="303845" y="875283"/>
                  </a:lnTo>
                  <a:close/>
                </a:path>
                <a:path w="1666875" h="955039">
                  <a:moveTo>
                    <a:pt x="39623" y="875283"/>
                  </a:moveTo>
                  <a:lnTo>
                    <a:pt x="19812" y="875283"/>
                  </a:lnTo>
                  <a:lnTo>
                    <a:pt x="39623" y="895095"/>
                  </a:lnTo>
                  <a:lnTo>
                    <a:pt x="39623" y="875283"/>
                  </a:lnTo>
                  <a:close/>
                </a:path>
                <a:path w="1666875" h="955039">
                  <a:moveTo>
                    <a:pt x="192978" y="875283"/>
                  </a:moveTo>
                  <a:lnTo>
                    <a:pt x="39623" y="875283"/>
                  </a:lnTo>
                  <a:lnTo>
                    <a:pt x="39623" y="895095"/>
                  </a:lnTo>
                  <a:lnTo>
                    <a:pt x="188975" y="895095"/>
                  </a:lnTo>
                  <a:lnTo>
                    <a:pt x="192978" y="875283"/>
                  </a:lnTo>
                  <a:close/>
                </a:path>
                <a:path w="1666875" h="955039">
                  <a:moveTo>
                    <a:pt x="1548002" y="0"/>
                  </a:moveTo>
                  <a:lnTo>
                    <a:pt x="1548002" y="118871"/>
                  </a:lnTo>
                  <a:lnTo>
                    <a:pt x="1627251" y="79247"/>
                  </a:lnTo>
                  <a:lnTo>
                    <a:pt x="1567814" y="79247"/>
                  </a:lnTo>
                  <a:lnTo>
                    <a:pt x="1567814" y="39624"/>
                  </a:lnTo>
                  <a:lnTo>
                    <a:pt x="1627251" y="39624"/>
                  </a:lnTo>
                  <a:lnTo>
                    <a:pt x="1548002" y="0"/>
                  </a:lnTo>
                  <a:close/>
                </a:path>
                <a:path w="1666875" h="955039">
                  <a:moveTo>
                    <a:pt x="39623" y="59436"/>
                  </a:moveTo>
                  <a:lnTo>
                    <a:pt x="19812" y="79247"/>
                  </a:lnTo>
                  <a:lnTo>
                    <a:pt x="39623" y="79247"/>
                  </a:lnTo>
                  <a:lnTo>
                    <a:pt x="39623" y="59436"/>
                  </a:lnTo>
                  <a:close/>
                </a:path>
                <a:path w="1666875" h="955039">
                  <a:moveTo>
                    <a:pt x="1548002" y="59436"/>
                  </a:moveTo>
                  <a:lnTo>
                    <a:pt x="39623" y="59436"/>
                  </a:lnTo>
                  <a:lnTo>
                    <a:pt x="39623" y="79247"/>
                  </a:lnTo>
                  <a:lnTo>
                    <a:pt x="1548002" y="79247"/>
                  </a:lnTo>
                  <a:lnTo>
                    <a:pt x="1548002" y="59436"/>
                  </a:lnTo>
                  <a:close/>
                </a:path>
                <a:path w="1666875" h="955039">
                  <a:moveTo>
                    <a:pt x="1627251" y="39624"/>
                  </a:moveTo>
                  <a:lnTo>
                    <a:pt x="1567814" y="39624"/>
                  </a:lnTo>
                  <a:lnTo>
                    <a:pt x="1567814" y="79247"/>
                  </a:lnTo>
                  <a:lnTo>
                    <a:pt x="1627251" y="79247"/>
                  </a:lnTo>
                  <a:lnTo>
                    <a:pt x="1666875" y="59436"/>
                  </a:lnTo>
                  <a:lnTo>
                    <a:pt x="1627251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730059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latin typeface="Calibri"/>
                <a:cs typeface="Calibri"/>
              </a:rPr>
              <a:t>Ketemu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20">
                <a:latin typeface="Calibri"/>
                <a:cs typeface="Calibri"/>
              </a:rPr>
              <a:t> awalnya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D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inputnya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solidFill>
                  <a:srgbClr val="FF0000"/>
                </a:solidFill>
                <a:latin typeface="Calibri"/>
                <a:cs typeface="Calibri"/>
              </a:rPr>
              <a:t>(D,</a:t>
            </a:r>
            <a:r>
              <a:rPr dirty="0" sz="40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80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9575" y="1408175"/>
            <a:ext cx="50482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7735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4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96211" y="1408175"/>
            <a:ext cx="509270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18944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17420" y="1408175"/>
            <a:ext cx="51244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67130" y="1395730"/>
            <a:ext cx="3658235" cy="3594100"/>
            <a:chOff x="1167130" y="1395730"/>
            <a:chExt cx="3658235" cy="3594100"/>
          </a:xfrm>
        </p:grpSpPr>
        <p:sp>
          <p:nvSpPr>
            <p:cNvPr id="12" name="object 12"/>
            <p:cNvSpPr/>
            <p:nvPr/>
          </p:nvSpPr>
          <p:spPr>
            <a:xfrm>
              <a:off x="2743200" y="1402080"/>
              <a:ext cx="2075814" cy="472440"/>
            </a:xfrm>
            <a:custGeom>
              <a:avLst/>
              <a:gdLst/>
              <a:ahLst/>
              <a:cxnLst/>
              <a:rect l="l" t="t" r="r" b="b"/>
              <a:pathLst>
                <a:path w="2075814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  <a:path w="2075814" h="472439">
                  <a:moveTo>
                    <a:pt x="521208" y="472439"/>
                  </a:moveTo>
                  <a:lnTo>
                    <a:pt x="1030224" y="472439"/>
                  </a:lnTo>
                  <a:lnTo>
                    <a:pt x="1030224" y="0"/>
                  </a:lnTo>
                  <a:lnTo>
                    <a:pt x="521208" y="0"/>
                  </a:lnTo>
                  <a:lnTo>
                    <a:pt x="521208" y="472439"/>
                  </a:lnTo>
                  <a:close/>
                </a:path>
                <a:path w="2075814" h="472439">
                  <a:moveTo>
                    <a:pt x="1045463" y="472439"/>
                  </a:moveTo>
                  <a:lnTo>
                    <a:pt x="1551431" y="472439"/>
                  </a:lnTo>
                  <a:lnTo>
                    <a:pt x="1551431" y="0"/>
                  </a:lnTo>
                  <a:lnTo>
                    <a:pt x="1045463" y="0"/>
                  </a:lnTo>
                  <a:lnTo>
                    <a:pt x="1045463" y="472439"/>
                  </a:lnTo>
                  <a:close/>
                </a:path>
                <a:path w="2075814" h="472439">
                  <a:moveTo>
                    <a:pt x="1569720" y="472439"/>
                  </a:moveTo>
                  <a:lnTo>
                    <a:pt x="2075688" y="472439"/>
                  </a:lnTo>
                  <a:lnTo>
                    <a:pt x="2075688" y="0"/>
                  </a:lnTo>
                  <a:lnTo>
                    <a:pt x="1569720" y="0"/>
                  </a:lnTo>
                  <a:lnTo>
                    <a:pt x="156972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40736" y="1941576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5" y="0"/>
                  </a:moveTo>
                  <a:lnTo>
                    <a:pt x="0" y="158496"/>
                  </a:lnTo>
                  <a:lnTo>
                    <a:pt x="79247" y="158496"/>
                  </a:lnTo>
                  <a:lnTo>
                    <a:pt x="79247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1" y="158496"/>
                  </a:lnTo>
                  <a:lnTo>
                    <a:pt x="15849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40736" y="1941576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0" y="158496"/>
                  </a:moveTo>
                  <a:lnTo>
                    <a:pt x="79247" y="158496"/>
                  </a:lnTo>
                  <a:lnTo>
                    <a:pt x="79247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1" y="158496"/>
                  </a:lnTo>
                  <a:lnTo>
                    <a:pt x="158495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775839" y="3511753"/>
            <a:ext cx="43497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23161" y="2761233"/>
            <a:ext cx="281305" cy="351155"/>
            <a:chOff x="1423161" y="2761233"/>
            <a:chExt cx="281305" cy="351155"/>
          </a:xfrm>
        </p:grpSpPr>
        <p:sp>
          <p:nvSpPr>
            <p:cNvPr id="19" name="object 19"/>
            <p:cNvSpPr/>
            <p:nvPr/>
          </p:nvSpPr>
          <p:spPr>
            <a:xfrm>
              <a:off x="1429511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29511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435608" y="2772232"/>
            <a:ext cx="2565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82624" y="2042160"/>
            <a:ext cx="3398520" cy="3228340"/>
            <a:chOff x="1182624" y="2042160"/>
            <a:chExt cx="3398520" cy="3228340"/>
          </a:xfrm>
        </p:grpSpPr>
        <p:sp>
          <p:nvSpPr>
            <p:cNvPr id="23" name="object 23"/>
            <p:cNvSpPr/>
            <p:nvPr/>
          </p:nvSpPr>
          <p:spPr>
            <a:xfrm>
              <a:off x="1182624" y="2042160"/>
              <a:ext cx="1659889" cy="955040"/>
            </a:xfrm>
            <a:custGeom>
              <a:avLst/>
              <a:gdLst/>
              <a:ahLst/>
              <a:cxnLst/>
              <a:rect l="l" t="t" r="r" b="b"/>
              <a:pathLst>
                <a:path w="1659889" h="955039">
                  <a:moveTo>
                    <a:pt x="248412" y="835787"/>
                  </a:moveTo>
                  <a:lnTo>
                    <a:pt x="225301" y="840448"/>
                  </a:lnTo>
                  <a:lnTo>
                    <a:pt x="206406" y="853170"/>
                  </a:lnTo>
                  <a:lnTo>
                    <a:pt x="193655" y="872059"/>
                  </a:lnTo>
                  <a:lnTo>
                    <a:pt x="188975" y="895223"/>
                  </a:lnTo>
                  <a:lnTo>
                    <a:pt x="193655" y="918333"/>
                  </a:lnTo>
                  <a:lnTo>
                    <a:pt x="206406" y="937228"/>
                  </a:lnTo>
                  <a:lnTo>
                    <a:pt x="225301" y="949979"/>
                  </a:lnTo>
                  <a:lnTo>
                    <a:pt x="248412" y="954659"/>
                  </a:lnTo>
                  <a:lnTo>
                    <a:pt x="271522" y="949979"/>
                  </a:lnTo>
                  <a:lnTo>
                    <a:pt x="290417" y="937228"/>
                  </a:lnTo>
                  <a:lnTo>
                    <a:pt x="303168" y="918333"/>
                  </a:lnTo>
                  <a:lnTo>
                    <a:pt x="303836" y="915035"/>
                  </a:lnTo>
                  <a:lnTo>
                    <a:pt x="248412" y="915035"/>
                  </a:lnTo>
                  <a:lnTo>
                    <a:pt x="248412" y="875411"/>
                  </a:lnTo>
                  <a:lnTo>
                    <a:pt x="303845" y="875411"/>
                  </a:lnTo>
                  <a:lnTo>
                    <a:pt x="303168" y="872059"/>
                  </a:lnTo>
                  <a:lnTo>
                    <a:pt x="290417" y="853170"/>
                  </a:lnTo>
                  <a:lnTo>
                    <a:pt x="271522" y="840448"/>
                  </a:lnTo>
                  <a:lnTo>
                    <a:pt x="248412" y="835787"/>
                  </a:lnTo>
                  <a:close/>
                </a:path>
                <a:path w="1659889" h="955039">
                  <a:moveTo>
                    <a:pt x="1540637" y="39624"/>
                  </a:moveTo>
                  <a:lnTo>
                    <a:pt x="0" y="39624"/>
                  </a:lnTo>
                  <a:lnTo>
                    <a:pt x="0" y="915035"/>
                  </a:lnTo>
                  <a:lnTo>
                    <a:pt x="192987" y="915035"/>
                  </a:lnTo>
                  <a:lnTo>
                    <a:pt x="188975" y="895223"/>
                  </a:lnTo>
                  <a:lnTo>
                    <a:pt x="39623" y="895223"/>
                  </a:lnTo>
                  <a:lnTo>
                    <a:pt x="19812" y="875411"/>
                  </a:lnTo>
                  <a:lnTo>
                    <a:pt x="39623" y="875411"/>
                  </a:lnTo>
                  <a:lnTo>
                    <a:pt x="39623" y="79248"/>
                  </a:lnTo>
                  <a:lnTo>
                    <a:pt x="19812" y="79248"/>
                  </a:lnTo>
                  <a:lnTo>
                    <a:pt x="39623" y="59436"/>
                  </a:lnTo>
                  <a:lnTo>
                    <a:pt x="1540637" y="59436"/>
                  </a:lnTo>
                  <a:lnTo>
                    <a:pt x="1540637" y="39624"/>
                  </a:lnTo>
                  <a:close/>
                </a:path>
                <a:path w="1659889" h="955039">
                  <a:moveTo>
                    <a:pt x="303845" y="875411"/>
                  </a:moveTo>
                  <a:lnTo>
                    <a:pt x="248412" y="875411"/>
                  </a:lnTo>
                  <a:lnTo>
                    <a:pt x="248412" y="915035"/>
                  </a:lnTo>
                  <a:lnTo>
                    <a:pt x="303836" y="915035"/>
                  </a:lnTo>
                  <a:lnTo>
                    <a:pt x="307847" y="895223"/>
                  </a:lnTo>
                  <a:lnTo>
                    <a:pt x="303845" y="875411"/>
                  </a:lnTo>
                  <a:close/>
                </a:path>
                <a:path w="1659889" h="955039">
                  <a:moveTo>
                    <a:pt x="39623" y="875411"/>
                  </a:moveTo>
                  <a:lnTo>
                    <a:pt x="19812" y="875411"/>
                  </a:lnTo>
                  <a:lnTo>
                    <a:pt x="39623" y="895223"/>
                  </a:lnTo>
                  <a:lnTo>
                    <a:pt x="39623" y="875411"/>
                  </a:lnTo>
                  <a:close/>
                </a:path>
                <a:path w="1659889" h="955039">
                  <a:moveTo>
                    <a:pt x="192978" y="875411"/>
                  </a:moveTo>
                  <a:lnTo>
                    <a:pt x="39623" y="875411"/>
                  </a:lnTo>
                  <a:lnTo>
                    <a:pt x="39623" y="895223"/>
                  </a:lnTo>
                  <a:lnTo>
                    <a:pt x="188975" y="895223"/>
                  </a:lnTo>
                  <a:lnTo>
                    <a:pt x="192978" y="875411"/>
                  </a:lnTo>
                  <a:close/>
                </a:path>
                <a:path w="1659889" h="955039">
                  <a:moveTo>
                    <a:pt x="1540637" y="0"/>
                  </a:moveTo>
                  <a:lnTo>
                    <a:pt x="1540637" y="118872"/>
                  </a:lnTo>
                  <a:lnTo>
                    <a:pt x="1619884" y="79248"/>
                  </a:lnTo>
                  <a:lnTo>
                    <a:pt x="1560449" y="79248"/>
                  </a:lnTo>
                  <a:lnTo>
                    <a:pt x="1560449" y="39624"/>
                  </a:lnTo>
                  <a:lnTo>
                    <a:pt x="1619884" y="39624"/>
                  </a:lnTo>
                  <a:lnTo>
                    <a:pt x="1540637" y="0"/>
                  </a:lnTo>
                  <a:close/>
                </a:path>
                <a:path w="1659889" h="955039">
                  <a:moveTo>
                    <a:pt x="39623" y="59436"/>
                  </a:moveTo>
                  <a:lnTo>
                    <a:pt x="19812" y="79248"/>
                  </a:lnTo>
                  <a:lnTo>
                    <a:pt x="39623" y="79248"/>
                  </a:lnTo>
                  <a:lnTo>
                    <a:pt x="39623" y="59436"/>
                  </a:lnTo>
                  <a:close/>
                </a:path>
                <a:path w="1659889" h="955039">
                  <a:moveTo>
                    <a:pt x="1540637" y="59436"/>
                  </a:moveTo>
                  <a:lnTo>
                    <a:pt x="39623" y="59436"/>
                  </a:lnTo>
                  <a:lnTo>
                    <a:pt x="39623" y="79248"/>
                  </a:lnTo>
                  <a:lnTo>
                    <a:pt x="1540637" y="79248"/>
                  </a:lnTo>
                  <a:lnTo>
                    <a:pt x="1540637" y="59436"/>
                  </a:lnTo>
                  <a:close/>
                </a:path>
                <a:path w="1659889" h="955039">
                  <a:moveTo>
                    <a:pt x="1619884" y="39624"/>
                  </a:moveTo>
                  <a:lnTo>
                    <a:pt x="1560449" y="39624"/>
                  </a:lnTo>
                  <a:lnTo>
                    <a:pt x="1560449" y="79248"/>
                  </a:lnTo>
                  <a:lnTo>
                    <a:pt x="1619884" y="79248"/>
                  </a:lnTo>
                  <a:lnTo>
                    <a:pt x="1659508" y="59436"/>
                  </a:lnTo>
                  <a:lnTo>
                    <a:pt x="1619884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312919" y="493166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929508" y="1473200"/>
            <a:ext cx="1847214" cy="8966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8955" algn="l"/>
                <a:tab pos="1052195" algn="l"/>
                <a:tab pos="1587500" algn="l"/>
              </a:tabLs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	d	</a:t>
            </a:r>
            <a:r>
              <a:rPr dirty="0" sz="1800">
                <a:latin typeface="Calibri"/>
                <a:cs typeface="Calibri"/>
              </a:rPr>
              <a:t>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-10">
                <a:latin typeface="Calibri"/>
                <a:cs typeface="Calibri"/>
              </a:rPr>
              <a:t> membaca</a:t>
            </a:r>
            <a:r>
              <a:rPr dirty="0" sz="1800">
                <a:latin typeface="Calibri"/>
                <a:cs typeface="Calibri"/>
              </a:rPr>
              <a:t> 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00527" y="1152144"/>
            <a:ext cx="6330950" cy="4036060"/>
            <a:chOff x="2700527" y="1152144"/>
            <a:chExt cx="6330950" cy="4036060"/>
          </a:xfrm>
        </p:grpSpPr>
        <p:sp>
          <p:nvSpPr>
            <p:cNvPr id="27" name="object 27"/>
            <p:cNvSpPr/>
            <p:nvPr/>
          </p:nvSpPr>
          <p:spPr>
            <a:xfrm>
              <a:off x="2793491" y="1400556"/>
              <a:ext cx="436245" cy="512445"/>
            </a:xfrm>
            <a:custGeom>
              <a:avLst/>
              <a:gdLst/>
              <a:ahLst/>
              <a:cxnLst/>
              <a:rect l="l" t="t" r="r" b="b"/>
              <a:pathLst>
                <a:path w="436244" h="512444">
                  <a:moveTo>
                    <a:pt x="0" y="256032"/>
                  </a:moveTo>
                  <a:lnTo>
                    <a:pt x="4426" y="204447"/>
                  </a:lnTo>
                  <a:lnTo>
                    <a:pt x="17121" y="156394"/>
                  </a:lnTo>
                  <a:lnTo>
                    <a:pt x="37210" y="112904"/>
                  </a:lnTo>
                  <a:lnTo>
                    <a:pt x="63817" y="75009"/>
                  </a:lnTo>
                  <a:lnTo>
                    <a:pt x="96068" y="43739"/>
                  </a:lnTo>
                  <a:lnTo>
                    <a:pt x="133088" y="20127"/>
                  </a:lnTo>
                  <a:lnTo>
                    <a:pt x="174000" y="5203"/>
                  </a:lnTo>
                  <a:lnTo>
                    <a:pt x="217931" y="0"/>
                  </a:lnTo>
                  <a:lnTo>
                    <a:pt x="261863" y="5203"/>
                  </a:lnTo>
                  <a:lnTo>
                    <a:pt x="302775" y="20127"/>
                  </a:lnTo>
                  <a:lnTo>
                    <a:pt x="339795" y="43739"/>
                  </a:lnTo>
                  <a:lnTo>
                    <a:pt x="372046" y="75009"/>
                  </a:lnTo>
                  <a:lnTo>
                    <a:pt x="398653" y="112904"/>
                  </a:lnTo>
                  <a:lnTo>
                    <a:pt x="418742" y="156394"/>
                  </a:lnTo>
                  <a:lnTo>
                    <a:pt x="431437" y="204447"/>
                  </a:lnTo>
                  <a:lnTo>
                    <a:pt x="435863" y="256032"/>
                  </a:lnTo>
                  <a:lnTo>
                    <a:pt x="431437" y="307616"/>
                  </a:lnTo>
                  <a:lnTo>
                    <a:pt x="418742" y="355669"/>
                  </a:lnTo>
                  <a:lnTo>
                    <a:pt x="398653" y="399159"/>
                  </a:lnTo>
                  <a:lnTo>
                    <a:pt x="372046" y="437054"/>
                  </a:lnTo>
                  <a:lnTo>
                    <a:pt x="339795" y="468324"/>
                  </a:lnTo>
                  <a:lnTo>
                    <a:pt x="302775" y="491936"/>
                  </a:lnTo>
                  <a:lnTo>
                    <a:pt x="261863" y="506860"/>
                  </a:lnTo>
                  <a:lnTo>
                    <a:pt x="217931" y="512064"/>
                  </a:lnTo>
                  <a:lnTo>
                    <a:pt x="174000" y="506860"/>
                  </a:lnTo>
                  <a:lnTo>
                    <a:pt x="133088" y="491936"/>
                  </a:lnTo>
                  <a:lnTo>
                    <a:pt x="96068" y="468324"/>
                  </a:lnTo>
                  <a:lnTo>
                    <a:pt x="63817" y="437054"/>
                  </a:lnTo>
                  <a:lnTo>
                    <a:pt x="37210" y="399159"/>
                  </a:lnTo>
                  <a:lnTo>
                    <a:pt x="17121" y="355669"/>
                  </a:lnTo>
                  <a:lnTo>
                    <a:pt x="4426" y="307616"/>
                  </a:lnTo>
                  <a:lnTo>
                    <a:pt x="0" y="256032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714243" y="3622548"/>
              <a:ext cx="5821680" cy="1551940"/>
            </a:xfrm>
            <a:custGeom>
              <a:avLst/>
              <a:gdLst/>
              <a:ahLst/>
              <a:cxnLst/>
              <a:rect l="l" t="t" r="r" b="b"/>
              <a:pathLst>
                <a:path w="5821680" h="1551939">
                  <a:moveTo>
                    <a:pt x="0" y="342900"/>
                  </a:moveTo>
                  <a:lnTo>
                    <a:pt x="3430" y="287285"/>
                  </a:lnTo>
                  <a:lnTo>
                    <a:pt x="13362" y="234525"/>
                  </a:lnTo>
                  <a:lnTo>
                    <a:pt x="29256" y="185327"/>
                  </a:lnTo>
                  <a:lnTo>
                    <a:pt x="50572" y="140396"/>
                  </a:lnTo>
                  <a:lnTo>
                    <a:pt x="76771" y="100441"/>
                  </a:lnTo>
                  <a:lnTo>
                    <a:pt x="107313" y="66165"/>
                  </a:lnTo>
                  <a:lnTo>
                    <a:pt x="141660" y="38277"/>
                  </a:lnTo>
                  <a:lnTo>
                    <a:pt x="179271" y="17483"/>
                  </a:lnTo>
                  <a:lnTo>
                    <a:pt x="219606" y="4488"/>
                  </a:lnTo>
                  <a:lnTo>
                    <a:pt x="262128" y="0"/>
                  </a:lnTo>
                  <a:lnTo>
                    <a:pt x="304649" y="4488"/>
                  </a:lnTo>
                  <a:lnTo>
                    <a:pt x="344984" y="17483"/>
                  </a:lnTo>
                  <a:lnTo>
                    <a:pt x="382595" y="38277"/>
                  </a:lnTo>
                  <a:lnTo>
                    <a:pt x="416942" y="66165"/>
                  </a:lnTo>
                  <a:lnTo>
                    <a:pt x="447484" y="100441"/>
                  </a:lnTo>
                  <a:lnTo>
                    <a:pt x="473683" y="140396"/>
                  </a:lnTo>
                  <a:lnTo>
                    <a:pt x="494999" y="185327"/>
                  </a:lnTo>
                  <a:lnTo>
                    <a:pt x="510893" y="234525"/>
                  </a:lnTo>
                  <a:lnTo>
                    <a:pt x="520825" y="287285"/>
                  </a:lnTo>
                  <a:lnTo>
                    <a:pt x="524256" y="342900"/>
                  </a:lnTo>
                  <a:lnTo>
                    <a:pt x="520825" y="398514"/>
                  </a:lnTo>
                  <a:lnTo>
                    <a:pt x="510893" y="451274"/>
                  </a:lnTo>
                  <a:lnTo>
                    <a:pt x="494999" y="500472"/>
                  </a:lnTo>
                  <a:lnTo>
                    <a:pt x="473683" y="545403"/>
                  </a:lnTo>
                  <a:lnTo>
                    <a:pt x="447484" y="585358"/>
                  </a:lnTo>
                  <a:lnTo>
                    <a:pt x="416942" y="619634"/>
                  </a:lnTo>
                  <a:lnTo>
                    <a:pt x="382595" y="647522"/>
                  </a:lnTo>
                  <a:lnTo>
                    <a:pt x="344984" y="668316"/>
                  </a:lnTo>
                  <a:lnTo>
                    <a:pt x="304649" y="681311"/>
                  </a:lnTo>
                  <a:lnTo>
                    <a:pt x="262128" y="685800"/>
                  </a:lnTo>
                  <a:lnTo>
                    <a:pt x="219606" y="681311"/>
                  </a:lnTo>
                  <a:lnTo>
                    <a:pt x="179271" y="668316"/>
                  </a:lnTo>
                  <a:lnTo>
                    <a:pt x="141660" y="647522"/>
                  </a:lnTo>
                  <a:lnTo>
                    <a:pt x="107313" y="619634"/>
                  </a:lnTo>
                  <a:lnTo>
                    <a:pt x="76771" y="585358"/>
                  </a:lnTo>
                  <a:lnTo>
                    <a:pt x="50572" y="545403"/>
                  </a:lnTo>
                  <a:lnTo>
                    <a:pt x="29256" y="500472"/>
                  </a:lnTo>
                  <a:lnTo>
                    <a:pt x="13362" y="451274"/>
                  </a:lnTo>
                  <a:lnTo>
                    <a:pt x="3430" y="398514"/>
                  </a:lnTo>
                  <a:lnTo>
                    <a:pt x="0" y="342900"/>
                  </a:lnTo>
                  <a:close/>
                </a:path>
                <a:path w="5821680" h="1551939">
                  <a:moveTo>
                    <a:pt x="5385815" y="1293876"/>
                  </a:moveTo>
                  <a:lnTo>
                    <a:pt x="5390242" y="1241970"/>
                  </a:lnTo>
                  <a:lnTo>
                    <a:pt x="5402937" y="1193625"/>
                  </a:lnTo>
                  <a:lnTo>
                    <a:pt x="5423026" y="1149875"/>
                  </a:lnTo>
                  <a:lnTo>
                    <a:pt x="5449633" y="1111758"/>
                  </a:lnTo>
                  <a:lnTo>
                    <a:pt x="5481884" y="1080307"/>
                  </a:lnTo>
                  <a:lnTo>
                    <a:pt x="5518904" y="1056560"/>
                  </a:lnTo>
                  <a:lnTo>
                    <a:pt x="5559816" y="1041552"/>
                  </a:lnTo>
                  <a:lnTo>
                    <a:pt x="5603748" y="1036319"/>
                  </a:lnTo>
                  <a:lnTo>
                    <a:pt x="5647679" y="1041552"/>
                  </a:lnTo>
                  <a:lnTo>
                    <a:pt x="5688591" y="1056560"/>
                  </a:lnTo>
                  <a:lnTo>
                    <a:pt x="5725611" y="1080307"/>
                  </a:lnTo>
                  <a:lnTo>
                    <a:pt x="5757862" y="1111758"/>
                  </a:lnTo>
                  <a:lnTo>
                    <a:pt x="5784469" y="1149875"/>
                  </a:lnTo>
                  <a:lnTo>
                    <a:pt x="5804558" y="1193625"/>
                  </a:lnTo>
                  <a:lnTo>
                    <a:pt x="5817253" y="1241970"/>
                  </a:lnTo>
                  <a:lnTo>
                    <a:pt x="5821680" y="1293876"/>
                  </a:lnTo>
                  <a:lnTo>
                    <a:pt x="5817253" y="1345781"/>
                  </a:lnTo>
                  <a:lnTo>
                    <a:pt x="5804558" y="1394126"/>
                  </a:lnTo>
                  <a:lnTo>
                    <a:pt x="5784469" y="1437876"/>
                  </a:lnTo>
                  <a:lnTo>
                    <a:pt x="5757862" y="1475993"/>
                  </a:lnTo>
                  <a:lnTo>
                    <a:pt x="5725611" y="1507444"/>
                  </a:lnTo>
                  <a:lnTo>
                    <a:pt x="5688591" y="1531191"/>
                  </a:lnTo>
                  <a:lnTo>
                    <a:pt x="5647679" y="1546199"/>
                  </a:lnTo>
                  <a:lnTo>
                    <a:pt x="5603748" y="1551432"/>
                  </a:lnTo>
                  <a:lnTo>
                    <a:pt x="5559816" y="1546199"/>
                  </a:lnTo>
                  <a:lnTo>
                    <a:pt x="5518904" y="1531191"/>
                  </a:lnTo>
                  <a:lnTo>
                    <a:pt x="5481884" y="1507444"/>
                  </a:lnTo>
                  <a:lnTo>
                    <a:pt x="5449633" y="1475994"/>
                  </a:lnTo>
                  <a:lnTo>
                    <a:pt x="5423026" y="1437876"/>
                  </a:lnTo>
                  <a:lnTo>
                    <a:pt x="5402937" y="1394126"/>
                  </a:lnTo>
                  <a:lnTo>
                    <a:pt x="5390242" y="1345781"/>
                  </a:lnTo>
                  <a:lnTo>
                    <a:pt x="5385815" y="1293876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581643" y="4658867"/>
              <a:ext cx="436245" cy="512445"/>
            </a:xfrm>
            <a:custGeom>
              <a:avLst/>
              <a:gdLst/>
              <a:ahLst/>
              <a:cxnLst/>
              <a:rect l="l" t="t" r="r" b="b"/>
              <a:pathLst>
                <a:path w="436245" h="512445">
                  <a:moveTo>
                    <a:pt x="0" y="256031"/>
                  </a:moveTo>
                  <a:lnTo>
                    <a:pt x="4426" y="204447"/>
                  </a:lnTo>
                  <a:lnTo>
                    <a:pt x="17121" y="156394"/>
                  </a:lnTo>
                  <a:lnTo>
                    <a:pt x="37210" y="112904"/>
                  </a:lnTo>
                  <a:lnTo>
                    <a:pt x="63817" y="75009"/>
                  </a:lnTo>
                  <a:lnTo>
                    <a:pt x="96068" y="43739"/>
                  </a:lnTo>
                  <a:lnTo>
                    <a:pt x="133088" y="20127"/>
                  </a:lnTo>
                  <a:lnTo>
                    <a:pt x="174000" y="5203"/>
                  </a:lnTo>
                  <a:lnTo>
                    <a:pt x="217931" y="0"/>
                  </a:lnTo>
                  <a:lnTo>
                    <a:pt x="261863" y="5203"/>
                  </a:lnTo>
                  <a:lnTo>
                    <a:pt x="302775" y="20127"/>
                  </a:lnTo>
                  <a:lnTo>
                    <a:pt x="339795" y="43739"/>
                  </a:lnTo>
                  <a:lnTo>
                    <a:pt x="372046" y="75009"/>
                  </a:lnTo>
                  <a:lnTo>
                    <a:pt x="398653" y="112904"/>
                  </a:lnTo>
                  <a:lnTo>
                    <a:pt x="418742" y="156394"/>
                  </a:lnTo>
                  <a:lnTo>
                    <a:pt x="431437" y="204447"/>
                  </a:lnTo>
                  <a:lnTo>
                    <a:pt x="435863" y="256031"/>
                  </a:lnTo>
                  <a:lnTo>
                    <a:pt x="431437" y="307616"/>
                  </a:lnTo>
                  <a:lnTo>
                    <a:pt x="418742" y="355669"/>
                  </a:lnTo>
                  <a:lnTo>
                    <a:pt x="398653" y="399159"/>
                  </a:lnTo>
                  <a:lnTo>
                    <a:pt x="372046" y="437054"/>
                  </a:lnTo>
                  <a:lnTo>
                    <a:pt x="339795" y="468324"/>
                  </a:lnTo>
                  <a:lnTo>
                    <a:pt x="302775" y="491936"/>
                  </a:lnTo>
                  <a:lnTo>
                    <a:pt x="261863" y="506860"/>
                  </a:lnTo>
                  <a:lnTo>
                    <a:pt x="217931" y="512063"/>
                  </a:lnTo>
                  <a:lnTo>
                    <a:pt x="174000" y="506860"/>
                  </a:lnTo>
                  <a:lnTo>
                    <a:pt x="133088" y="491936"/>
                  </a:lnTo>
                  <a:lnTo>
                    <a:pt x="96068" y="468324"/>
                  </a:lnTo>
                  <a:lnTo>
                    <a:pt x="63817" y="437054"/>
                  </a:lnTo>
                  <a:lnTo>
                    <a:pt x="37210" y="399159"/>
                  </a:lnTo>
                  <a:lnTo>
                    <a:pt x="17121" y="355669"/>
                  </a:lnTo>
                  <a:lnTo>
                    <a:pt x="4426" y="307616"/>
                  </a:lnTo>
                  <a:lnTo>
                    <a:pt x="0" y="256031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38500" y="3904488"/>
              <a:ext cx="4864100" cy="1069975"/>
            </a:xfrm>
            <a:custGeom>
              <a:avLst/>
              <a:gdLst/>
              <a:ahLst/>
              <a:cxnLst/>
              <a:rect l="l" t="t" r="r" b="b"/>
              <a:pathLst>
                <a:path w="4864100" h="1069975">
                  <a:moveTo>
                    <a:pt x="4744847" y="950722"/>
                  </a:moveTo>
                  <a:lnTo>
                    <a:pt x="4744847" y="1069594"/>
                  </a:lnTo>
                  <a:lnTo>
                    <a:pt x="4824095" y="1029969"/>
                  </a:lnTo>
                  <a:lnTo>
                    <a:pt x="4764658" y="1029969"/>
                  </a:lnTo>
                  <a:lnTo>
                    <a:pt x="4764658" y="990345"/>
                  </a:lnTo>
                  <a:lnTo>
                    <a:pt x="4824095" y="990345"/>
                  </a:lnTo>
                  <a:lnTo>
                    <a:pt x="4744847" y="950722"/>
                  </a:lnTo>
                  <a:close/>
                </a:path>
                <a:path w="4864100" h="1069975">
                  <a:moveTo>
                    <a:pt x="2412111" y="59436"/>
                  </a:moveTo>
                  <a:lnTo>
                    <a:pt x="2412111" y="1029969"/>
                  </a:lnTo>
                  <a:lnTo>
                    <a:pt x="4744847" y="1029969"/>
                  </a:lnTo>
                  <a:lnTo>
                    <a:pt x="4744847" y="1010157"/>
                  </a:lnTo>
                  <a:lnTo>
                    <a:pt x="2451735" y="1010157"/>
                  </a:lnTo>
                  <a:lnTo>
                    <a:pt x="2431923" y="990345"/>
                  </a:lnTo>
                  <a:lnTo>
                    <a:pt x="2451735" y="990345"/>
                  </a:lnTo>
                  <a:lnTo>
                    <a:pt x="2451735" y="79248"/>
                  </a:lnTo>
                  <a:lnTo>
                    <a:pt x="2431923" y="79248"/>
                  </a:lnTo>
                  <a:lnTo>
                    <a:pt x="2412111" y="59436"/>
                  </a:lnTo>
                  <a:close/>
                </a:path>
                <a:path w="4864100" h="1069975">
                  <a:moveTo>
                    <a:pt x="4824095" y="990345"/>
                  </a:moveTo>
                  <a:lnTo>
                    <a:pt x="4764658" y="990345"/>
                  </a:lnTo>
                  <a:lnTo>
                    <a:pt x="4764658" y="1029969"/>
                  </a:lnTo>
                  <a:lnTo>
                    <a:pt x="4824095" y="1029969"/>
                  </a:lnTo>
                  <a:lnTo>
                    <a:pt x="4863719" y="1010157"/>
                  </a:lnTo>
                  <a:lnTo>
                    <a:pt x="4824095" y="990345"/>
                  </a:lnTo>
                  <a:close/>
                </a:path>
                <a:path w="4864100" h="1069975">
                  <a:moveTo>
                    <a:pt x="2451735" y="990345"/>
                  </a:moveTo>
                  <a:lnTo>
                    <a:pt x="2431923" y="990345"/>
                  </a:lnTo>
                  <a:lnTo>
                    <a:pt x="2451735" y="1010157"/>
                  </a:lnTo>
                  <a:lnTo>
                    <a:pt x="2451735" y="990345"/>
                  </a:lnTo>
                  <a:close/>
                </a:path>
                <a:path w="4864100" h="1069975">
                  <a:moveTo>
                    <a:pt x="4744847" y="990345"/>
                  </a:moveTo>
                  <a:lnTo>
                    <a:pt x="2451735" y="990345"/>
                  </a:lnTo>
                  <a:lnTo>
                    <a:pt x="2451735" y="1010157"/>
                  </a:lnTo>
                  <a:lnTo>
                    <a:pt x="4744847" y="1010157"/>
                  </a:lnTo>
                  <a:lnTo>
                    <a:pt x="4744847" y="990345"/>
                  </a:lnTo>
                  <a:close/>
                </a:path>
                <a:path w="4864100" h="1069975">
                  <a:moveTo>
                    <a:pt x="118872" y="0"/>
                  </a:moveTo>
                  <a:lnTo>
                    <a:pt x="0" y="59436"/>
                  </a:lnTo>
                  <a:lnTo>
                    <a:pt x="118872" y="118872"/>
                  </a:lnTo>
                  <a:lnTo>
                    <a:pt x="118872" y="79248"/>
                  </a:lnTo>
                  <a:lnTo>
                    <a:pt x="99060" y="79248"/>
                  </a:lnTo>
                  <a:lnTo>
                    <a:pt x="99060" y="39624"/>
                  </a:lnTo>
                  <a:lnTo>
                    <a:pt x="118872" y="39624"/>
                  </a:lnTo>
                  <a:lnTo>
                    <a:pt x="118872" y="0"/>
                  </a:lnTo>
                  <a:close/>
                </a:path>
                <a:path w="4864100" h="1069975">
                  <a:moveTo>
                    <a:pt x="118872" y="39624"/>
                  </a:moveTo>
                  <a:lnTo>
                    <a:pt x="99060" y="39624"/>
                  </a:lnTo>
                  <a:lnTo>
                    <a:pt x="99060" y="79248"/>
                  </a:lnTo>
                  <a:lnTo>
                    <a:pt x="118872" y="79248"/>
                  </a:lnTo>
                  <a:lnTo>
                    <a:pt x="118872" y="39624"/>
                  </a:lnTo>
                  <a:close/>
                </a:path>
                <a:path w="4864100" h="1069975">
                  <a:moveTo>
                    <a:pt x="2451735" y="39624"/>
                  </a:moveTo>
                  <a:lnTo>
                    <a:pt x="118872" y="39624"/>
                  </a:lnTo>
                  <a:lnTo>
                    <a:pt x="118872" y="79248"/>
                  </a:lnTo>
                  <a:lnTo>
                    <a:pt x="2412111" y="79248"/>
                  </a:lnTo>
                  <a:lnTo>
                    <a:pt x="2412111" y="59436"/>
                  </a:lnTo>
                  <a:lnTo>
                    <a:pt x="2451735" y="59436"/>
                  </a:lnTo>
                  <a:lnTo>
                    <a:pt x="2451735" y="39624"/>
                  </a:lnTo>
                  <a:close/>
                </a:path>
                <a:path w="4864100" h="1069975">
                  <a:moveTo>
                    <a:pt x="2451735" y="59436"/>
                  </a:moveTo>
                  <a:lnTo>
                    <a:pt x="2412111" y="59436"/>
                  </a:lnTo>
                  <a:lnTo>
                    <a:pt x="2431923" y="79248"/>
                  </a:lnTo>
                  <a:lnTo>
                    <a:pt x="2451735" y="79248"/>
                  </a:lnTo>
                  <a:lnTo>
                    <a:pt x="2451735" y="594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950463" y="1152144"/>
              <a:ext cx="5908675" cy="3506470"/>
            </a:xfrm>
            <a:custGeom>
              <a:avLst/>
              <a:gdLst/>
              <a:ahLst/>
              <a:cxnLst/>
              <a:rect l="l" t="t" r="r" b="b"/>
              <a:pathLst>
                <a:path w="5908675" h="3506470">
                  <a:moveTo>
                    <a:pt x="5829172" y="3387090"/>
                  </a:moveTo>
                  <a:lnTo>
                    <a:pt x="5789549" y="3387090"/>
                  </a:lnTo>
                  <a:lnTo>
                    <a:pt x="5848985" y="3505961"/>
                  </a:lnTo>
                  <a:lnTo>
                    <a:pt x="5898515" y="3406902"/>
                  </a:lnTo>
                  <a:lnTo>
                    <a:pt x="5829172" y="3406902"/>
                  </a:lnTo>
                  <a:lnTo>
                    <a:pt x="5829172" y="3387090"/>
                  </a:lnTo>
                  <a:close/>
                </a:path>
                <a:path w="5908675" h="3506470">
                  <a:moveTo>
                    <a:pt x="5829172" y="19811"/>
                  </a:moveTo>
                  <a:lnTo>
                    <a:pt x="5829172" y="3406902"/>
                  </a:lnTo>
                  <a:lnTo>
                    <a:pt x="5868796" y="3406902"/>
                  </a:lnTo>
                  <a:lnTo>
                    <a:pt x="5868796" y="39623"/>
                  </a:lnTo>
                  <a:lnTo>
                    <a:pt x="5848985" y="39623"/>
                  </a:lnTo>
                  <a:lnTo>
                    <a:pt x="5829172" y="19811"/>
                  </a:lnTo>
                  <a:close/>
                </a:path>
                <a:path w="5908675" h="3506470">
                  <a:moveTo>
                    <a:pt x="5908420" y="3387090"/>
                  </a:moveTo>
                  <a:lnTo>
                    <a:pt x="5868796" y="3387090"/>
                  </a:lnTo>
                  <a:lnTo>
                    <a:pt x="5868796" y="3406902"/>
                  </a:lnTo>
                  <a:lnTo>
                    <a:pt x="5898515" y="3406902"/>
                  </a:lnTo>
                  <a:lnTo>
                    <a:pt x="5908420" y="3387090"/>
                  </a:lnTo>
                  <a:close/>
                </a:path>
                <a:path w="5908675" h="3506470">
                  <a:moveTo>
                    <a:pt x="39624" y="129539"/>
                  </a:moveTo>
                  <a:lnTo>
                    <a:pt x="0" y="129539"/>
                  </a:lnTo>
                  <a:lnTo>
                    <a:pt x="59436" y="248411"/>
                  </a:lnTo>
                  <a:lnTo>
                    <a:pt x="108966" y="149351"/>
                  </a:lnTo>
                  <a:lnTo>
                    <a:pt x="39624" y="149351"/>
                  </a:lnTo>
                  <a:lnTo>
                    <a:pt x="39624" y="129539"/>
                  </a:lnTo>
                  <a:close/>
                </a:path>
                <a:path w="5908675" h="3506470">
                  <a:moveTo>
                    <a:pt x="5868796" y="0"/>
                  </a:moveTo>
                  <a:lnTo>
                    <a:pt x="39624" y="0"/>
                  </a:lnTo>
                  <a:lnTo>
                    <a:pt x="39624" y="149351"/>
                  </a:lnTo>
                  <a:lnTo>
                    <a:pt x="79248" y="149351"/>
                  </a:lnTo>
                  <a:lnTo>
                    <a:pt x="79248" y="39623"/>
                  </a:lnTo>
                  <a:lnTo>
                    <a:pt x="59436" y="39623"/>
                  </a:lnTo>
                  <a:lnTo>
                    <a:pt x="79248" y="19811"/>
                  </a:lnTo>
                  <a:lnTo>
                    <a:pt x="5868796" y="19811"/>
                  </a:lnTo>
                  <a:lnTo>
                    <a:pt x="5868796" y="0"/>
                  </a:lnTo>
                  <a:close/>
                </a:path>
                <a:path w="5908675" h="3506470">
                  <a:moveTo>
                    <a:pt x="118872" y="129539"/>
                  </a:moveTo>
                  <a:lnTo>
                    <a:pt x="79248" y="129539"/>
                  </a:lnTo>
                  <a:lnTo>
                    <a:pt x="79248" y="149351"/>
                  </a:lnTo>
                  <a:lnTo>
                    <a:pt x="108966" y="149351"/>
                  </a:lnTo>
                  <a:lnTo>
                    <a:pt x="118872" y="129539"/>
                  </a:lnTo>
                  <a:close/>
                </a:path>
                <a:path w="5908675" h="3506470">
                  <a:moveTo>
                    <a:pt x="79248" y="19811"/>
                  </a:moveTo>
                  <a:lnTo>
                    <a:pt x="59436" y="39623"/>
                  </a:lnTo>
                  <a:lnTo>
                    <a:pt x="79248" y="39623"/>
                  </a:lnTo>
                  <a:lnTo>
                    <a:pt x="79248" y="19811"/>
                  </a:lnTo>
                  <a:close/>
                </a:path>
                <a:path w="5908675" h="3506470">
                  <a:moveTo>
                    <a:pt x="5829172" y="19811"/>
                  </a:moveTo>
                  <a:lnTo>
                    <a:pt x="79248" y="19811"/>
                  </a:lnTo>
                  <a:lnTo>
                    <a:pt x="79248" y="39623"/>
                  </a:lnTo>
                  <a:lnTo>
                    <a:pt x="5829172" y="39623"/>
                  </a:lnTo>
                  <a:lnTo>
                    <a:pt x="5829172" y="19811"/>
                  </a:lnTo>
                  <a:close/>
                </a:path>
                <a:path w="5908675" h="3506470">
                  <a:moveTo>
                    <a:pt x="5868796" y="19811"/>
                  </a:moveTo>
                  <a:lnTo>
                    <a:pt x="5829172" y="19811"/>
                  </a:lnTo>
                  <a:lnTo>
                    <a:pt x="5848985" y="39623"/>
                  </a:lnTo>
                  <a:lnTo>
                    <a:pt x="5868796" y="39623"/>
                  </a:lnTo>
                  <a:lnTo>
                    <a:pt x="5868796" y="19811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398773" y="3612260"/>
            <a:ext cx="1963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mesin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adalah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243027"/>
            <a:ext cx="213042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Panjang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pita: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75303" y="1088136"/>
          <a:ext cx="3663950" cy="4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984"/>
                <a:gridCol w="522604"/>
                <a:gridCol w="522605"/>
                <a:gridCol w="522605"/>
                <a:gridCol w="523875"/>
                <a:gridCol w="520700"/>
                <a:gridCol w="516254"/>
              </a:tblGrid>
              <a:tr h="472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75303" y="4130040"/>
          <a:ext cx="4194175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984"/>
                <a:gridCol w="522604"/>
                <a:gridCol w="522605"/>
                <a:gridCol w="522605"/>
                <a:gridCol w="523875"/>
                <a:gridCol w="520700"/>
                <a:gridCol w="528320"/>
                <a:gridCol w="517525"/>
              </a:tblGrid>
              <a:tr h="4693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 rot="10860000">
            <a:off x="7875760" y="4438002"/>
            <a:ext cx="2211581" cy="356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10"/>
              </a:lnSpc>
            </a:pPr>
            <a:r>
              <a:rPr dirty="0" sz="2800" spc="-10" b="1">
                <a:latin typeface="Calibri"/>
                <a:cs typeface="Calibri"/>
              </a:rPr>
              <a:t>.....................</a:t>
            </a:r>
            <a:r>
              <a:rPr dirty="0" baseline="4960" sz="4200" spc="-15" b="1">
                <a:latin typeface="Calibri"/>
                <a:cs typeface="Calibri"/>
              </a:rPr>
              <a:t>..</a:t>
            </a:r>
            <a:endParaRPr baseline="4960" sz="4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82923" y="1662683"/>
            <a:ext cx="3679190" cy="265430"/>
          </a:xfrm>
          <a:custGeom>
            <a:avLst/>
            <a:gdLst/>
            <a:ahLst/>
            <a:cxnLst/>
            <a:rect l="l" t="t" r="r" b="b"/>
            <a:pathLst>
              <a:path w="3679190" h="265430">
                <a:moveTo>
                  <a:pt x="3678935" y="0"/>
                </a:moveTo>
                <a:lnTo>
                  <a:pt x="3677197" y="51631"/>
                </a:lnTo>
                <a:lnTo>
                  <a:pt x="3672458" y="93773"/>
                </a:lnTo>
                <a:lnTo>
                  <a:pt x="3665434" y="122175"/>
                </a:lnTo>
                <a:lnTo>
                  <a:pt x="3656837" y="132587"/>
                </a:lnTo>
                <a:lnTo>
                  <a:pt x="1861565" y="132587"/>
                </a:lnTo>
                <a:lnTo>
                  <a:pt x="1852969" y="143000"/>
                </a:lnTo>
                <a:lnTo>
                  <a:pt x="1845944" y="171402"/>
                </a:lnTo>
                <a:lnTo>
                  <a:pt x="1841206" y="213544"/>
                </a:lnTo>
                <a:lnTo>
                  <a:pt x="1839467" y="265175"/>
                </a:lnTo>
                <a:lnTo>
                  <a:pt x="1837729" y="213544"/>
                </a:lnTo>
                <a:lnTo>
                  <a:pt x="1832990" y="171402"/>
                </a:lnTo>
                <a:lnTo>
                  <a:pt x="1825966" y="143000"/>
                </a:lnTo>
                <a:lnTo>
                  <a:pt x="1817370" y="132587"/>
                </a:lnTo>
                <a:lnTo>
                  <a:pt x="22098" y="132587"/>
                </a:lnTo>
                <a:lnTo>
                  <a:pt x="13501" y="122175"/>
                </a:lnTo>
                <a:lnTo>
                  <a:pt x="6476" y="93773"/>
                </a:lnTo>
                <a:lnTo>
                  <a:pt x="1738" y="51631"/>
                </a:lnTo>
                <a:lnTo>
                  <a:pt x="0" y="0"/>
                </a:lnTo>
              </a:path>
            </a:pathLst>
          </a:custGeom>
          <a:ln w="27432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69135" y="2053793"/>
            <a:ext cx="75596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Panjang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berhingga,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dalam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contoh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ini,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panjang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|pita|=7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sel,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atau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7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saja.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98164" y="4674108"/>
            <a:ext cx="6489700" cy="113030"/>
          </a:xfrm>
          <a:custGeom>
            <a:avLst/>
            <a:gdLst/>
            <a:ahLst/>
            <a:cxnLst/>
            <a:rect l="l" t="t" r="r" b="b"/>
            <a:pathLst>
              <a:path w="6489700" h="113029">
                <a:moveTo>
                  <a:pt x="6489192" y="0"/>
                </a:moveTo>
                <a:lnTo>
                  <a:pt x="6488455" y="21917"/>
                </a:lnTo>
                <a:lnTo>
                  <a:pt x="6486445" y="39798"/>
                </a:lnTo>
                <a:lnTo>
                  <a:pt x="6483459" y="51845"/>
                </a:lnTo>
                <a:lnTo>
                  <a:pt x="6479794" y="56261"/>
                </a:lnTo>
                <a:lnTo>
                  <a:pt x="3253993" y="56261"/>
                </a:lnTo>
                <a:lnTo>
                  <a:pt x="3250328" y="60696"/>
                </a:lnTo>
                <a:lnTo>
                  <a:pt x="3247342" y="72786"/>
                </a:lnTo>
                <a:lnTo>
                  <a:pt x="3245332" y="90711"/>
                </a:lnTo>
                <a:lnTo>
                  <a:pt x="3244595" y="112649"/>
                </a:lnTo>
                <a:lnTo>
                  <a:pt x="3243859" y="90711"/>
                </a:lnTo>
                <a:lnTo>
                  <a:pt x="3241849" y="72786"/>
                </a:lnTo>
                <a:lnTo>
                  <a:pt x="3238863" y="60696"/>
                </a:lnTo>
                <a:lnTo>
                  <a:pt x="3235197" y="56261"/>
                </a:lnTo>
                <a:lnTo>
                  <a:pt x="9398" y="56261"/>
                </a:lnTo>
                <a:lnTo>
                  <a:pt x="5732" y="51845"/>
                </a:lnTo>
                <a:lnTo>
                  <a:pt x="2746" y="39798"/>
                </a:lnTo>
                <a:lnTo>
                  <a:pt x="736" y="21917"/>
                </a:lnTo>
                <a:lnTo>
                  <a:pt x="0" y="0"/>
                </a:lnTo>
              </a:path>
            </a:pathLst>
          </a:custGeom>
          <a:ln w="27432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07819" y="5008829"/>
            <a:ext cx="88474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Panjang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tak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berhingga,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dalam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contoh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ini,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panjang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|pita|=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Symbol"/>
                <a:cs typeface="Symbol"/>
              </a:rPr>
              <a:t>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atau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takberhingga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saja.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683260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Kerja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-5">
                <a:latin typeface="Calibri"/>
                <a:cs typeface="Calibri"/>
              </a:rPr>
              <a:t> (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Eksekusi</a:t>
            </a:r>
            <a:r>
              <a:rPr dirty="0" sz="28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0000"/>
                </a:solidFill>
                <a:latin typeface="Calibri"/>
                <a:cs typeface="Calibri"/>
              </a:rPr>
              <a:t>ketemu</a:t>
            </a:r>
            <a:r>
              <a:rPr dirty="0" sz="2800" spc="-20"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solidFill>
                  <a:srgbClr val="FF0000"/>
                </a:solidFill>
                <a:latin typeface="Calibri"/>
                <a:cs typeface="Calibri"/>
              </a:rPr>
              <a:t>(D,</a:t>
            </a:r>
            <a:r>
              <a:rPr dirty="0" sz="40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80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9575" y="1408175"/>
            <a:ext cx="50482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7735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4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96211" y="1408175"/>
            <a:ext cx="509270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18944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17420" y="1408175"/>
            <a:ext cx="51244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3200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4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35604" y="1473200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67130" y="1395730"/>
            <a:ext cx="3658235" cy="3594100"/>
            <a:chOff x="1167130" y="1395730"/>
            <a:chExt cx="3658235" cy="3594100"/>
          </a:xfrm>
        </p:grpSpPr>
        <p:sp>
          <p:nvSpPr>
            <p:cNvPr id="14" name="object 14"/>
            <p:cNvSpPr/>
            <p:nvPr/>
          </p:nvSpPr>
          <p:spPr>
            <a:xfrm>
              <a:off x="3264408" y="1402080"/>
              <a:ext cx="1554480" cy="472440"/>
            </a:xfrm>
            <a:custGeom>
              <a:avLst/>
              <a:gdLst/>
              <a:ahLst/>
              <a:cxnLst/>
              <a:rect l="l" t="t" r="r" b="b"/>
              <a:pathLst>
                <a:path w="1554479" h="472439">
                  <a:moveTo>
                    <a:pt x="0" y="472439"/>
                  </a:moveTo>
                  <a:lnTo>
                    <a:pt x="509015" y="472439"/>
                  </a:lnTo>
                  <a:lnTo>
                    <a:pt x="509015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  <a:path w="1554479" h="472439">
                  <a:moveTo>
                    <a:pt x="524255" y="472439"/>
                  </a:moveTo>
                  <a:lnTo>
                    <a:pt x="1030223" y="472439"/>
                  </a:lnTo>
                  <a:lnTo>
                    <a:pt x="1030223" y="0"/>
                  </a:lnTo>
                  <a:lnTo>
                    <a:pt x="524255" y="0"/>
                  </a:lnTo>
                  <a:lnTo>
                    <a:pt x="524255" y="472439"/>
                  </a:lnTo>
                  <a:close/>
                </a:path>
                <a:path w="1554479" h="472439">
                  <a:moveTo>
                    <a:pt x="1048512" y="472439"/>
                  </a:moveTo>
                  <a:lnTo>
                    <a:pt x="1554480" y="472439"/>
                  </a:lnTo>
                  <a:lnTo>
                    <a:pt x="1554480" y="0"/>
                  </a:lnTo>
                  <a:lnTo>
                    <a:pt x="1048512" y="0"/>
                  </a:lnTo>
                  <a:lnTo>
                    <a:pt x="1048512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834640" y="1941576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6" y="0"/>
                  </a:moveTo>
                  <a:lnTo>
                    <a:pt x="0" y="158496"/>
                  </a:lnTo>
                  <a:lnTo>
                    <a:pt x="79248" y="158496"/>
                  </a:lnTo>
                  <a:lnTo>
                    <a:pt x="79248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2" y="158496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34640" y="1941576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0" y="158496"/>
                  </a:moveTo>
                  <a:lnTo>
                    <a:pt x="79248" y="158496"/>
                  </a:lnTo>
                  <a:lnTo>
                    <a:pt x="79248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2" y="158496"/>
                  </a:lnTo>
                  <a:lnTo>
                    <a:pt x="158496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790570" y="3511753"/>
            <a:ext cx="39179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44702" y="2042160"/>
            <a:ext cx="3536950" cy="3228340"/>
            <a:chOff x="1044702" y="2042160"/>
            <a:chExt cx="3536950" cy="3228340"/>
          </a:xfrm>
        </p:grpSpPr>
        <p:sp>
          <p:nvSpPr>
            <p:cNvPr id="21" name="object 21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44702" y="2042160"/>
              <a:ext cx="3329304" cy="3119755"/>
            </a:xfrm>
            <a:custGeom>
              <a:avLst/>
              <a:gdLst/>
              <a:ahLst/>
              <a:cxnLst/>
              <a:rect l="l" t="t" r="r" b="b"/>
              <a:pathLst>
                <a:path w="3329304" h="3119754">
                  <a:moveTo>
                    <a:pt x="3269742" y="3000883"/>
                  </a:moveTo>
                  <a:lnTo>
                    <a:pt x="3246631" y="3005562"/>
                  </a:lnTo>
                  <a:lnTo>
                    <a:pt x="3227736" y="3018313"/>
                  </a:lnTo>
                  <a:lnTo>
                    <a:pt x="3214985" y="3037208"/>
                  </a:lnTo>
                  <a:lnTo>
                    <a:pt x="3210306" y="3060319"/>
                  </a:lnTo>
                  <a:lnTo>
                    <a:pt x="3214985" y="3083482"/>
                  </a:lnTo>
                  <a:lnTo>
                    <a:pt x="3227736" y="3102371"/>
                  </a:lnTo>
                  <a:lnTo>
                    <a:pt x="3246631" y="3115093"/>
                  </a:lnTo>
                  <a:lnTo>
                    <a:pt x="3269742" y="3119754"/>
                  </a:lnTo>
                  <a:lnTo>
                    <a:pt x="3292905" y="3115093"/>
                  </a:lnTo>
                  <a:lnTo>
                    <a:pt x="3311794" y="3102371"/>
                  </a:lnTo>
                  <a:lnTo>
                    <a:pt x="3324516" y="3083482"/>
                  </a:lnTo>
                  <a:lnTo>
                    <a:pt x="3325191" y="3080131"/>
                  </a:lnTo>
                  <a:lnTo>
                    <a:pt x="3269742" y="3080131"/>
                  </a:lnTo>
                  <a:lnTo>
                    <a:pt x="3269742" y="3040507"/>
                  </a:lnTo>
                  <a:lnTo>
                    <a:pt x="3325181" y="3040507"/>
                  </a:lnTo>
                  <a:lnTo>
                    <a:pt x="3324516" y="3037208"/>
                  </a:lnTo>
                  <a:lnTo>
                    <a:pt x="3311794" y="3018313"/>
                  </a:lnTo>
                  <a:lnTo>
                    <a:pt x="3292905" y="3005562"/>
                  </a:lnTo>
                  <a:lnTo>
                    <a:pt x="3269742" y="3000883"/>
                  </a:lnTo>
                  <a:close/>
                </a:path>
                <a:path w="3329304" h="3119754">
                  <a:moveTo>
                    <a:pt x="1672589" y="39624"/>
                  </a:moveTo>
                  <a:lnTo>
                    <a:pt x="0" y="39624"/>
                  </a:lnTo>
                  <a:lnTo>
                    <a:pt x="0" y="3080131"/>
                  </a:lnTo>
                  <a:lnTo>
                    <a:pt x="3214308" y="3080131"/>
                  </a:lnTo>
                  <a:lnTo>
                    <a:pt x="3210306" y="3060319"/>
                  </a:lnTo>
                  <a:lnTo>
                    <a:pt x="39623" y="3060319"/>
                  </a:lnTo>
                  <a:lnTo>
                    <a:pt x="19811" y="3040507"/>
                  </a:lnTo>
                  <a:lnTo>
                    <a:pt x="39623" y="3040507"/>
                  </a:lnTo>
                  <a:lnTo>
                    <a:pt x="39623" y="79248"/>
                  </a:lnTo>
                  <a:lnTo>
                    <a:pt x="19811" y="79248"/>
                  </a:lnTo>
                  <a:lnTo>
                    <a:pt x="39623" y="59436"/>
                  </a:lnTo>
                  <a:lnTo>
                    <a:pt x="1672589" y="59436"/>
                  </a:lnTo>
                  <a:lnTo>
                    <a:pt x="1672589" y="39624"/>
                  </a:lnTo>
                  <a:close/>
                </a:path>
                <a:path w="3329304" h="3119754">
                  <a:moveTo>
                    <a:pt x="3325181" y="3040507"/>
                  </a:moveTo>
                  <a:lnTo>
                    <a:pt x="3269742" y="3040507"/>
                  </a:lnTo>
                  <a:lnTo>
                    <a:pt x="3269742" y="3080131"/>
                  </a:lnTo>
                  <a:lnTo>
                    <a:pt x="3325191" y="3080131"/>
                  </a:lnTo>
                  <a:lnTo>
                    <a:pt x="3329178" y="3060319"/>
                  </a:lnTo>
                  <a:lnTo>
                    <a:pt x="3325181" y="3040507"/>
                  </a:lnTo>
                  <a:close/>
                </a:path>
                <a:path w="3329304" h="3119754">
                  <a:moveTo>
                    <a:pt x="39623" y="3040507"/>
                  </a:moveTo>
                  <a:lnTo>
                    <a:pt x="19811" y="3040507"/>
                  </a:lnTo>
                  <a:lnTo>
                    <a:pt x="39623" y="3060319"/>
                  </a:lnTo>
                  <a:lnTo>
                    <a:pt x="39623" y="3040507"/>
                  </a:lnTo>
                  <a:close/>
                </a:path>
                <a:path w="3329304" h="3119754">
                  <a:moveTo>
                    <a:pt x="3214317" y="3040507"/>
                  </a:moveTo>
                  <a:lnTo>
                    <a:pt x="39623" y="3040507"/>
                  </a:lnTo>
                  <a:lnTo>
                    <a:pt x="39623" y="3060319"/>
                  </a:lnTo>
                  <a:lnTo>
                    <a:pt x="3210306" y="3060319"/>
                  </a:lnTo>
                  <a:lnTo>
                    <a:pt x="3214317" y="3040507"/>
                  </a:lnTo>
                  <a:close/>
                </a:path>
                <a:path w="3329304" h="3119754">
                  <a:moveTo>
                    <a:pt x="1672589" y="0"/>
                  </a:moveTo>
                  <a:lnTo>
                    <a:pt x="1672589" y="118872"/>
                  </a:lnTo>
                  <a:lnTo>
                    <a:pt x="1751838" y="79248"/>
                  </a:lnTo>
                  <a:lnTo>
                    <a:pt x="1692402" y="79248"/>
                  </a:lnTo>
                  <a:lnTo>
                    <a:pt x="1692402" y="39624"/>
                  </a:lnTo>
                  <a:lnTo>
                    <a:pt x="1751838" y="39624"/>
                  </a:lnTo>
                  <a:lnTo>
                    <a:pt x="1672589" y="0"/>
                  </a:lnTo>
                  <a:close/>
                </a:path>
                <a:path w="3329304" h="3119754">
                  <a:moveTo>
                    <a:pt x="39623" y="59436"/>
                  </a:moveTo>
                  <a:lnTo>
                    <a:pt x="19811" y="79248"/>
                  </a:lnTo>
                  <a:lnTo>
                    <a:pt x="39623" y="79248"/>
                  </a:lnTo>
                  <a:lnTo>
                    <a:pt x="39623" y="59436"/>
                  </a:lnTo>
                  <a:close/>
                </a:path>
                <a:path w="3329304" h="3119754">
                  <a:moveTo>
                    <a:pt x="1672589" y="59436"/>
                  </a:moveTo>
                  <a:lnTo>
                    <a:pt x="39623" y="59436"/>
                  </a:lnTo>
                  <a:lnTo>
                    <a:pt x="39623" y="79248"/>
                  </a:lnTo>
                  <a:lnTo>
                    <a:pt x="1672589" y="79248"/>
                  </a:lnTo>
                  <a:lnTo>
                    <a:pt x="1672589" y="59436"/>
                  </a:lnTo>
                  <a:close/>
                </a:path>
                <a:path w="3329304" h="3119754">
                  <a:moveTo>
                    <a:pt x="1751838" y="39624"/>
                  </a:moveTo>
                  <a:lnTo>
                    <a:pt x="1692402" y="39624"/>
                  </a:lnTo>
                  <a:lnTo>
                    <a:pt x="1692402" y="79248"/>
                  </a:lnTo>
                  <a:lnTo>
                    <a:pt x="1751838" y="79248"/>
                  </a:lnTo>
                  <a:lnTo>
                    <a:pt x="1791462" y="59436"/>
                  </a:lnTo>
                  <a:lnTo>
                    <a:pt x="1751838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312919" y="493166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381246" y="4923231"/>
            <a:ext cx="13144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36519" y="1473200"/>
            <a:ext cx="3148330" cy="8966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1945">
              <a:lnSpc>
                <a:spcPct val="100000"/>
              </a:lnSpc>
              <a:spcBef>
                <a:spcPts val="100"/>
              </a:spcBef>
              <a:tabLst>
                <a:tab pos="845185" algn="l"/>
                <a:tab pos="1380490" algn="l"/>
              </a:tabLs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d	</a:t>
            </a:r>
            <a:r>
              <a:rPr dirty="0" sz="1800">
                <a:latin typeface="Calibri"/>
                <a:cs typeface="Calibri"/>
              </a:rPr>
              <a:t>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menghapus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menulis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700527" y="1152144"/>
            <a:ext cx="7373620" cy="4048125"/>
            <a:chOff x="2700527" y="1152144"/>
            <a:chExt cx="7373620" cy="4048125"/>
          </a:xfrm>
        </p:grpSpPr>
        <p:sp>
          <p:nvSpPr>
            <p:cNvPr id="28" name="object 28"/>
            <p:cNvSpPr/>
            <p:nvPr/>
          </p:nvSpPr>
          <p:spPr>
            <a:xfrm>
              <a:off x="2787395" y="1400556"/>
              <a:ext cx="436245" cy="512445"/>
            </a:xfrm>
            <a:custGeom>
              <a:avLst/>
              <a:gdLst/>
              <a:ahLst/>
              <a:cxnLst/>
              <a:rect l="l" t="t" r="r" b="b"/>
              <a:pathLst>
                <a:path w="436244" h="512444">
                  <a:moveTo>
                    <a:pt x="0" y="256032"/>
                  </a:moveTo>
                  <a:lnTo>
                    <a:pt x="4426" y="204447"/>
                  </a:lnTo>
                  <a:lnTo>
                    <a:pt x="17121" y="156394"/>
                  </a:lnTo>
                  <a:lnTo>
                    <a:pt x="37210" y="112904"/>
                  </a:lnTo>
                  <a:lnTo>
                    <a:pt x="63817" y="75009"/>
                  </a:lnTo>
                  <a:lnTo>
                    <a:pt x="96068" y="43739"/>
                  </a:lnTo>
                  <a:lnTo>
                    <a:pt x="133088" y="20127"/>
                  </a:lnTo>
                  <a:lnTo>
                    <a:pt x="174000" y="5203"/>
                  </a:lnTo>
                  <a:lnTo>
                    <a:pt x="217931" y="0"/>
                  </a:lnTo>
                  <a:lnTo>
                    <a:pt x="261863" y="5203"/>
                  </a:lnTo>
                  <a:lnTo>
                    <a:pt x="302775" y="20127"/>
                  </a:lnTo>
                  <a:lnTo>
                    <a:pt x="339795" y="43739"/>
                  </a:lnTo>
                  <a:lnTo>
                    <a:pt x="372046" y="75009"/>
                  </a:lnTo>
                  <a:lnTo>
                    <a:pt x="398653" y="112904"/>
                  </a:lnTo>
                  <a:lnTo>
                    <a:pt x="418742" y="156394"/>
                  </a:lnTo>
                  <a:lnTo>
                    <a:pt x="431437" y="204447"/>
                  </a:lnTo>
                  <a:lnTo>
                    <a:pt x="435864" y="256032"/>
                  </a:lnTo>
                  <a:lnTo>
                    <a:pt x="431437" y="307616"/>
                  </a:lnTo>
                  <a:lnTo>
                    <a:pt x="418742" y="355669"/>
                  </a:lnTo>
                  <a:lnTo>
                    <a:pt x="398653" y="399159"/>
                  </a:lnTo>
                  <a:lnTo>
                    <a:pt x="372046" y="437054"/>
                  </a:lnTo>
                  <a:lnTo>
                    <a:pt x="339795" y="468324"/>
                  </a:lnTo>
                  <a:lnTo>
                    <a:pt x="302775" y="491936"/>
                  </a:lnTo>
                  <a:lnTo>
                    <a:pt x="261863" y="506860"/>
                  </a:lnTo>
                  <a:lnTo>
                    <a:pt x="217931" y="512064"/>
                  </a:lnTo>
                  <a:lnTo>
                    <a:pt x="174000" y="506860"/>
                  </a:lnTo>
                  <a:lnTo>
                    <a:pt x="133088" y="491936"/>
                  </a:lnTo>
                  <a:lnTo>
                    <a:pt x="96068" y="468324"/>
                  </a:lnTo>
                  <a:lnTo>
                    <a:pt x="63817" y="437054"/>
                  </a:lnTo>
                  <a:lnTo>
                    <a:pt x="37210" y="399159"/>
                  </a:lnTo>
                  <a:lnTo>
                    <a:pt x="17121" y="355669"/>
                  </a:lnTo>
                  <a:lnTo>
                    <a:pt x="4426" y="307616"/>
                  </a:lnTo>
                  <a:lnTo>
                    <a:pt x="0" y="256032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714243" y="3637788"/>
              <a:ext cx="6864350" cy="1548765"/>
            </a:xfrm>
            <a:custGeom>
              <a:avLst/>
              <a:gdLst/>
              <a:ahLst/>
              <a:cxnLst/>
              <a:rect l="l" t="t" r="r" b="b"/>
              <a:pathLst>
                <a:path w="6864350" h="1548764">
                  <a:moveTo>
                    <a:pt x="0" y="342900"/>
                  </a:moveTo>
                  <a:lnTo>
                    <a:pt x="3430" y="287285"/>
                  </a:lnTo>
                  <a:lnTo>
                    <a:pt x="13362" y="234525"/>
                  </a:lnTo>
                  <a:lnTo>
                    <a:pt x="29256" y="185327"/>
                  </a:lnTo>
                  <a:lnTo>
                    <a:pt x="50572" y="140396"/>
                  </a:lnTo>
                  <a:lnTo>
                    <a:pt x="76771" y="100441"/>
                  </a:lnTo>
                  <a:lnTo>
                    <a:pt x="107313" y="66165"/>
                  </a:lnTo>
                  <a:lnTo>
                    <a:pt x="141660" y="38277"/>
                  </a:lnTo>
                  <a:lnTo>
                    <a:pt x="179271" y="17483"/>
                  </a:lnTo>
                  <a:lnTo>
                    <a:pt x="219606" y="4488"/>
                  </a:lnTo>
                  <a:lnTo>
                    <a:pt x="262128" y="0"/>
                  </a:lnTo>
                  <a:lnTo>
                    <a:pt x="304649" y="4488"/>
                  </a:lnTo>
                  <a:lnTo>
                    <a:pt x="344984" y="17483"/>
                  </a:lnTo>
                  <a:lnTo>
                    <a:pt x="382595" y="38277"/>
                  </a:lnTo>
                  <a:lnTo>
                    <a:pt x="416942" y="66165"/>
                  </a:lnTo>
                  <a:lnTo>
                    <a:pt x="447484" y="100441"/>
                  </a:lnTo>
                  <a:lnTo>
                    <a:pt x="473683" y="140396"/>
                  </a:lnTo>
                  <a:lnTo>
                    <a:pt x="494999" y="185327"/>
                  </a:lnTo>
                  <a:lnTo>
                    <a:pt x="510893" y="234525"/>
                  </a:lnTo>
                  <a:lnTo>
                    <a:pt x="520825" y="287285"/>
                  </a:lnTo>
                  <a:lnTo>
                    <a:pt x="524256" y="342900"/>
                  </a:lnTo>
                  <a:lnTo>
                    <a:pt x="520825" y="398514"/>
                  </a:lnTo>
                  <a:lnTo>
                    <a:pt x="510893" y="451274"/>
                  </a:lnTo>
                  <a:lnTo>
                    <a:pt x="494999" y="500472"/>
                  </a:lnTo>
                  <a:lnTo>
                    <a:pt x="473683" y="545403"/>
                  </a:lnTo>
                  <a:lnTo>
                    <a:pt x="447484" y="585358"/>
                  </a:lnTo>
                  <a:lnTo>
                    <a:pt x="416942" y="619634"/>
                  </a:lnTo>
                  <a:lnTo>
                    <a:pt x="382595" y="647522"/>
                  </a:lnTo>
                  <a:lnTo>
                    <a:pt x="344984" y="668316"/>
                  </a:lnTo>
                  <a:lnTo>
                    <a:pt x="304649" y="681311"/>
                  </a:lnTo>
                  <a:lnTo>
                    <a:pt x="262128" y="685800"/>
                  </a:lnTo>
                  <a:lnTo>
                    <a:pt x="219606" y="681311"/>
                  </a:lnTo>
                  <a:lnTo>
                    <a:pt x="179271" y="668316"/>
                  </a:lnTo>
                  <a:lnTo>
                    <a:pt x="141660" y="647522"/>
                  </a:lnTo>
                  <a:lnTo>
                    <a:pt x="107313" y="619634"/>
                  </a:lnTo>
                  <a:lnTo>
                    <a:pt x="76771" y="585358"/>
                  </a:lnTo>
                  <a:lnTo>
                    <a:pt x="50572" y="545403"/>
                  </a:lnTo>
                  <a:lnTo>
                    <a:pt x="29256" y="500472"/>
                  </a:lnTo>
                  <a:lnTo>
                    <a:pt x="13362" y="451274"/>
                  </a:lnTo>
                  <a:lnTo>
                    <a:pt x="3430" y="398514"/>
                  </a:lnTo>
                  <a:lnTo>
                    <a:pt x="0" y="342900"/>
                  </a:lnTo>
                  <a:close/>
                </a:path>
                <a:path w="6864350" h="1548764">
                  <a:moveTo>
                    <a:pt x="6431280" y="1292352"/>
                  </a:moveTo>
                  <a:lnTo>
                    <a:pt x="6435677" y="1240767"/>
                  </a:lnTo>
                  <a:lnTo>
                    <a:pt x="6448288" y="1192714"/>
                  </a:lnTo>
                  <a:lnTo>
                    <a:pt x="6468242" y="1149224"/>
                  </a:lnTo>
                  <a:lnTo>
                    <a:pt x="6494668" y="1111329"/>
                  </a:lnTo>
                  <a:lnTo>
                    <a:pt x="6526697" y="1080059"/>
                  </a:lnTo>
                  <a:lnTo>
                    <a:pt x="6563457" y="1056447"/>
                  </a:lnTo>
                  <a:lnTo>
                    <a:pt x="6604077" y="1041523"/>
                  </a:lnTo>
                  <a:lnTo>
                    <a:pt x="6647687" y="1036319"/>
                  </a:lnTo>
                  <a:lnTo>
                    <a:pt x="6691298" y="1041523"/>
                  </a:lnTo>
                  <a:lnTo>
                    <a:pt x="6731918" y="1056447"/>
                  </a:lnTo>
                  <a:lnTo>
                    <a:pt x="6768678" y="1080059"/>
                  </a:lnTo>
                  <a:lnTo>
                    <a:pt x="6800707" y="1111329"/>
                  </a:lnTo>
                  <a:lnTo>
                    <a:pt x="6827133" y="1149224"/>
                  </a:lnTo>
                  <a:lnTo>
                    <a:pt x="6847087" y="1192714"/>
                  </a:lnTo>
                  <a:lnTo>
                    <a:pt x="6859698" y="1240767"/>
                  </a:lnTo>
                  <a:lnTo>
                    <a:pt x="6864096" y="1292352"/>
                  </a:lnTo>
                  <a:lnTo>
                    <a:pt x="6859698" y="1343936"/>
                  </a:lnTo>
                  <a:lnTo>
                    <a:pt x="6847087" y="1391989"/>
                  </a:lnTo>
                  <a:lnTo>
                    <a:pt x="6827133" y="1435479"/>
                  </a:lnTo>
                  <a:lnTo>
                    <a:pt x="6800707" y="1473374"/>
                  </a:lnTo>
                  <a:lnTo>
                    <a:pt x="6768678" y="1504644"/>
                  </a:lnTo>
                  <a:lnTo>
                    <a:pt x="6731918" y="1528256"/>
                  </a:lnTo>
                  <a:lnTo>
                    <a:pt x="6691298" y="1543180"/>
                  </a:lnTo>
                  <a:lnTo>
                    <a:pt x="6647687" y="1548384"/>
                  </a:lnTo>
                  <a:lnTo>
                    <a:pt x="6604077" y="1543180"/>
                  </a:lnTo>
                  <a:lnTo>
                    <a:pt x="6563457" y="1528256"/>
                  </a:lnTo>
                  <a:lnTo>
                    <a:pt x="6526697" y="1504644"/>
                  </a:lnTo>
                  <a:lnTo>
                    <a:pt x="6494668" y="1473374"/>
                  </a:lnTo>
                  <a:lnTo>
                    <a:pt x="6468242" y="1435479"/>
                  </a:lnTo>
                  <a:lnTo>
                    <a:pt x="6448288" y="1391989"/>
                  </a:lnTo>
                  <a:lnTo>
                    <a:pt x="6435677" y="1343936"/>
                  </a:lnTo>
                  <a:lnTo>
                    <a:pt x="6431280" y="1292352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624059" y="4671059"/>
              <a:ext cx="436245" cy="515620"/>
            </a:xfrm>
            <a:custGeom>
              <a:avLst/>
              <a:gdLst/>
              <a:ahLst/>
              <a:cxnLst/>
              <a:rect l="l" t="t" r="r" b="b"/>
              <a:pathLst>
                <a:path w="436245" h="515620">
                  <a:moveTo>
                    <a:pt x="0" y="257556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8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2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7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4" y="257556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3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2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4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6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238500" y="3919727"/>
              <a:ext cx="5906770" cy="1069975"/>
            </a:xfrm>
            <a:custGeom>
              <a:avLst/>
              <a:gdLst/>
              <a:ahLst/>
              <a:cxnLst/>
              <a:rect l="l" t="t" r="r" b="b"/>
              <a:pathLst>
                <a:path w="5906770" h="1069975">
                  <a:moveTo>
                    <a:pt x="5787898" y="950722"/>
                  </a:moveTo>
                  <a:lnTo>
                    <a:pt x="5787898" y="1069594"/>
                  </a:lnTo>
                  <a:lnTo>
                    <a:pt x="5867146" y="1029970"/>
                  </a:lnTo>
                  <a:lnTo>
                    <a:pt x="5807709" y="1029970"/>
                  </a:lnTo>
                  <a:lnTo>
                    <a:pt x="5807709" y="990346"/>
                  </a:lnTo>
                  <a:lnTo>
                    <a:pt x="5867146" y="990346"/>
                  </a:lnTo>
                  <a:lnTo>
                    <a:pt x="5787898" y="950722"/>
                  </a:lnTo>
                  <a:close/>
                </a:path>
                <a:path w="5906770" h="1069975">
                  <a:moveTo>
                    <a:pt x="2933573" y="59436"/>
                  </a:moveTo>
                  <a:lnTo>
                    <a:pt x="2933573" y="1029970"/>
                  </a:lnTo>
                  <a:lnTo>
                    <a:pt x="5787898" y="1029970"/>
                  </a:lnTo>
                  <a:lnTo>
                    <a:pt x="5787898" y="1010158"/>
                  </a:lnTo>
                  <a:lnTo>
                    <a:pt x="2973197" y="1010158"/>
                  </a:lnTo>
                  <a:lnTo>
                    <a:pt x="2953385" y="990346"/>
                  </a:lnTo>
                  <a:lnTo>
                    <a:pt x="2973197" y="990346"/>
                  </a:lnTo>
                  <a:lnTo>
                    <a:pt x="2973197" y="79248"/>
                  </a:lnTo>
                  <a:lnTo>
                    <a:pt x="2953385" y="79248"/>
                  </a:lnTo>
                  <a:lnTo>
                    <a:pt x="2933573" y="59436"/>
                  </a:lnTo>
                  <a:close/>
                </a:path>
                <a:path w="5906770" h="1069975">
                  <a:moveTo>
                    <a:pt x="5867146" y="990346"/>
                  </a:moveTo>
                  <a:lnTo>
                    <a:pt x="5807709" y="990346"/>
                  </a:lnTo>
                  <a:lnTo>
                    <a:pt x="5807709" y="1029970"/>
                  </a:lnTo>
                  <a:lnTo>
                    <a:pt x="5867146" y="1029970"/>
                  </a:lnTo>
                  <a:lnTo>
                    <a:pt x="5906770" y="1010158"/>
                  </a:lnTo>
                  <a:lnTo>
                    <a:pt x="5867146" y="990346"/>
                  </a:lnTo>
                  <a:close/>
                </a:path>
                <a:path w="5906770" h="1069975">
                  <a:moveTo>
                    <a:pt x="2973197" y="990346"/>
                  </a:moveTo>
                  <a:lnTo>
                    <a:pt x="2953385" y="990346"/>
                  </a:lnTo>
                  <a:lnTo>
                    <a:pt x="2973197" y="1010158"/>
                  </a:lnTo>
                  <a:lnTo>
                    <a:pt x="2973197" y="990346"/>
                  </a:lnTo>
                  <a:close/>
                </a:path>
                <a:path w="5906770" h="1069975">
                  <a:moveTo>
                    <a:pt x="5787898" y="990346"/>
                  </a:moveTo>
                  <a:lnTo>
                    <a:pt x="2973197" y="990346"/>
                  </a:lnTo>
                  <a:lnTo>
                    <a:pt x="2973197" y="1010158"/>
                  </a:lnTo>
                  <a:lnTo>
                    <a:pt x="5787898" y="1010158"/>
                  </a:lnTo>
                  <a:lnTo>
                    <a:pt x="5787898" y="990346"/>
                  </a:lnTo>
                  <a:close/>
                </a:path>
                <a:path w="5906770" h="1069975">
                  <a:moveTo>
                    <a:pt x="118872" y="0"/>
                  </a:moveTo>
                  <a:lnTo>
                    <a:pt x="0" y="59436"/>
                  </a:lnTo>
                  <a:lnTo>
                    <a:pt x="118872" y="118872"/>
                  </a:lnTo>
                  <a:lnTo>
                    <a:pt x="118872" y="79248"/>
                  </a:lnTo>
                  <a:lnTo>
                    <a:pt x="99060" y="79248"/>
                  </a:lnTo>
                  <a:lnTo>
                    <a:pt x="99060" y="39624"/>
                  </a:lnTo>
                  <a:lnTo>
                    <a:pt x="118872" y="39624"/>
                  </a:lnTo>
                  <a:lnTo>
                    <a:pt x="118872" y="0"/>
                  </a:lnTo>
                  <a:close/>
                </a:path>
                <a:path w="5906770" h="1069975">
                  <a:moveTo>
                    <a:pt x="118872" y="39624"/>
                  </a:moveTo>
                  <a:lnTo>
                    <a:pt x="99060" y="39624"/>
                  </a:lnTo>
                  <a:lnTo>
                    <a:pt x="99060" y="79248"/>
                  </a:lnTo>
                  <a:lnTo>
                    <a:pt x="118872" y="79248"/>
                  </a:lnTo>
                  <a:lnTo>
                    <a:pt x="118872" y="39624"/>
                  </a:lnTo>
                  <a:close/>
                </a:path>
                <a:path w="5906770" h="1069975">
                  <a:moveTo>
                    <a:pt x="2973197" y="39624"/>
                  </a:moveTo>
                  <a:lnTo>
                    <a:pt x="118872" y="39624"/>
                  </a:lnTo>
                  <a:lnTo>
                    <a:pt x="118872" y="79248"/>
                  </a:lnTo>
                  <a:lnTo>
                    <a:pt x="2933573" y="79248"/>
                  </a:lnTo>
                  <a:lnTo>
                    <a:pt x="2933573" y="59436"/>
                  </a:lnTo>
                  <a:lnTo>
                    <a:pt x="2973197" y="59436"/>
                  </a:lnTo>
                  <a:lnTo>
                    <a:pt x="2973197" y="39624"/>
                  </a:lnTo>
                  <a:close/>
                </a:path>
                <a:path w="5906770" h="1069975">
                  <a:moveTo>
                    <a:pt x="2973197" y="59436"/>
                  </a:moveTo>
                  <a:lnTo>
                    <a:pt x="2933573" y="59436"/>
                  </a:lnTo>
                  <a:lnTo>
                    <a:pt x="2953385" y="79248"/>
                  </a:lnTo>
                  <a:lnTo>
                    <a:pt x="2973197" y="79248"/>
                  </a:lnTo>
                  <a:lnTo>
                    <a:pt x="2973197" y="594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944368" y="1152144"/>
              <a:ext cx="6957695" cy="3520440"/>
            </a:xfrm>
            <a:custGeom>
              <a:avLst/>
              <a:gdLst/>
              <a:ahLst/>
              <a:cxnLst/>
              <a:rect l="l" t="t" r="r" b="b"/>
              <a:pathLst>
                <a:path w="6957695" h="3520440">
                  <a:moveTo>
                    <a:pt x="6878192" y="3401441"/>
                  </a:moveTo>
                  <a:lnTo>
                    <a:pt x="6838568" y="3401441"/>
                  </a:lnTo>
                  <a:lnTo>
                    <a:pt x="6898005" y="3520312"/>
                  </a:lnTo>
                  <a:lnTo>
                    <a:pt x="6947534" y="3421253"/>
                  </a:lnTo>
                  <a:lnTo>
                    <a:pt x="6878192" y="3421253"/>
                  </a:lnTo>
                  <a:lnTo>
                    <a:pt x="6878192" y="3401441"/>
                  </a:lnTo>
                  <a:close/>
                </a:path>
                <a:path w="6957695" h="3520440">
                  <a:moveTo>
                    <a:pt x="6878192" y="19811"/>
                  </a:moveTo>
                  <a:lnTo>
                    <a:pt x="6878192" y="3421253"/>
                  </a:lnTo>
                  <a:lnTo>
                    <a:pt x="6917816" y="3421253"/>
                  </a:lnTo>
                  <a:lnTo>
                    <a:pt x="6917816" y="39623"/>
                  </a:lnTo>
                  <a:lnTo>
                    <a:pt x="6898005" y="39623"/>
                  </a:lnTo>
                  <a:lnTo>
                    <a:pt x="6878192" y="19811"/>
                  </a:lnTo>
                  <a:close/>
                </a:path>
                <a:path w="6957695" h="3520440">
                  <a:moveTo>
                    <a:pt x="6957440" y="3401441"/>
                  </a:moveTo>
                  <a:lnTo>
                    <a:pt x="6917816" y="3401441"/>
                  </a:lnTo>
                  <a:lnTo>
                    <a:pt x="6917816" y="3421253"/>
                  </a:lnTo>
                  <a:lnTo>
                    <a:pt x="6947534" y="3421253"/>
                  </a:lnTo>
                  <a:lnTo>
                    <a:pt x="6957440" y="3401441"/>
                  </a:lnTo>
                  <a:close/>
                </a:path>
                <a:path w="6957695" h="3520440">
                  <a:moveTo>
                    <a:pt x="39624" y="129539"/>
                  </a:moveTo>
                  <a:lnTo>
                    <a:pt x="0" y="129539"/>
                  </a:lnTo>
                  <a:lnTo>
                    <a:pt x="59436" y="248411"/>
                  </a:lnTo>
                  <a:lnTo>
                    <a:pt x="108965" y="149351"/>
                  </a:lnTo>
                  <a:lnTo>
                    <a:pt x="39624" y="149351"/>
                  </a:lnTo>
                  <a:lnTo>
                    <a:pt x="39624" y="129539"/>
                  </a:lnTo>
                  <a:close/>
                </a:path>
                <a:path w="6957695" h="3520440">
                  <a:moveTo>
                    <a:pt x="6917816" y="0"/>
                  </a:moveTo>
                  <a:lnTo>
                    <a:pt x="39624" y="0"/>
                  </a:lnTo>
                  <a:lnTo>
                    <a:pt x="39624" y="149351"/>
                  </a:lnTo>
                  <a:lnTo>
                    <a:pt x="79248" y="149351"/>
                  </a:lnTo>
                  <a:lnTo>
                    <a:pt x="79248" y="39623"/>
                  </a:lnTo>
                  <a:lnTo>
                    <a:pt x="59436" y="39623"/>
                  </a:lnTo>
                  <a:lnTo>
                    <a:pt x="79248" y="19811"/>
                  </a:lnTo>
                  <a:lnTo>
                    <a:pt x="6917816" y="19811"/>
                  </a:lnTo>
                  <a:lnTo>
                    <a:pt x="6917816" y="0"/>
                  </a:lnTo>
                  <a:close/>
                </a:path>
                <a:path w="6957695" h="3520440">
                  <a:moveTo>
                    <a:pt x="118871" y="129539"/>
                  </a:moveTo>
                  <a:lnTo>
                    <a:pt x="79248" y="129539"/>
                  </a:lnTo>
                  <a:lnTo>
                    <a:pt x="79248" y="149351"/>
                  </a:lnTo>
                  <a:lnTo>
                    <a:pt x="108965" y="149351"/>
                  </a:lnTo>
                  <a:lnTo>
                    <a:pt x="118871" y="129539"/>
                  </a:lnTo>
                  <a:close/>
                </a:path>
                <a:path w="6957695" h="3520440">
                  <a:moveTo>
                    <a:pt x="79248" y="19811"/>
                  </a:moveTo>
                  <a:lnTo>
                    <a:pt x="59436" y="39623"/>
                  </a:lnTo>
                  <a:lnTo>
                    <a:pt x="79248" y="39623"/>
                  </a:lnTo>
                  <a:lnTo>
                    <a:pt x="79248" y="19811"/>
                  </a:lnTo>
                  <a:close/>
                </a:path>
                <a:path w="6957695" h="3520440">
                  <a:moveTo>
                    <a:pt x="6878192" y="19811"/>
                  </a:moveTo>
                  <a:lnTo>
                    <a:pt x="79248" y="19811"/>
                  </a:lnTo>
                  <a:lnTo>
                    <a:pt x="79248" y="39623"/>
                  </a:lnTo>
                  <a:lnTo>
                    <a:pt x="6878192" y="39623"/>
                  </a:lnTo>
                  <a:lnTo>
                    <a:pt x="6878192" y="19811"/>
                  </a:lnTo>
                  <a:close/>
                </a:path>
                <a:path w="6957695" h="3520440">
                  <a:moveTo>
                    <a:pt x="6917816" y="19811"/>
                  </a:moveTo>
                  <a:lnTo>
                    <a:pt x="6878192" y="19811"/>
                  </a:lnTo>
                  <a:lnTo>
                    <a:pt x="6898005" y="39623"/>
                  </a:lnTo>
                  <a:lnTo>
                    <a:pt x="6917816" y="39623"/>
                  </a:lnTo>
                  <a:lnTo>
                    <a:pt x="6917816" y="19811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386073" y="3612260"/>
            <a:ext cx="3017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berubah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menjadi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state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683260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Kerja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-5">
                <a:latin typeface="Calibri"/>
                <a:cs typeface="Calibri"/>
              </a:rPr>
              <a:t> (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Eksekusi</a:t>
            </a:r>
            <a:r>
              <a:rPr dirty="0" sz="28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0000"/>
                </a:solidFill>
                <a:latin typeface="Calibri"/>
                <a:cs typeface="Calibri"/>
              </a:rPr>
              <a:t>ketemu</a:t>
            </a:r>
            <a:r>
              <a:rPr dirty="0" sz="2800" spc="-20"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solidFill>
                  <a:srgbClr val="FF0000"/>
                </a:solidFill>
                <a:latin typeface="Calibri"/>
                <a:cs typeface="Calibri"/>
              </a:rPr>
              <a:t>(D,</a:t>
            </a:r>
            <a:r>
              <a:rPr dirty="0" sz="40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80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9575" y="1408175"/>
            <a:ext cx="50482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7735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4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96211" y="1408175"/>
            <a:ext cx="509270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18944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17420" y="1408175"/>
            <a:ext cx="51244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3200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4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41676" y="1408175"/>
            <a:ext cx="509270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64408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70" h="472439">
                <a:moveTo>
                  <a:pt x="0" y="472439"/>
                </a:moveTo>
                <a:lnTo>
                  <a:pt x="509015" y="472439"/>
                </a:lnTo>
                <a:lnTo>
                  <a:pt x="509015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262884" y="1408175"/>
            <a:ext cx="51244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88664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5" h="472439">
                <a:moveTo>
                  <a:pt x="0" y="472439"/>
                </a:moveTo>
                <a:lnTo>
                  <a:pt x="505967" y="472439"/>
                </a:lnTo>
                <a:lnTo>
                  <a:pt x="505967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969258" y="1473200"/>
            <a:ext cx="146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12920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5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504435" y="1473200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67130" y="1935226"/>
            <a:ext cx="3637279" cy="3054985"/>
            <a:chOff x="1167130" y="1935226"/>
            <a:chExt cx="3637279" cy="3054985"/>
          </a:xfrm>
        </p:grpSpPr>
        <p:sp>
          <p:nvSpPr>
            <p:cNvPr id="20" name="object 20"/>
            <p:cNvSpPr/>
            <p:nvPr/>
          </p:nvSpPr>
          <p:spPr>
            <a:xfrm>
              <a:off x="3877056" y="1941576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6" y="0"/>
                  </a:moveTo>
                  <a:lnTo>
                    <a:pt x="0" y="158496"/>
                  </a:lnTo>
                  <a:lnTo>
                    <a:pt x="79248" y="158496"/>
                  </a:lnTo>
                  <a:lnTo>
                    <a:pt x="79248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2" y="158496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77056" y="1941576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0" y="158496"/>
                  </a:moveTo>
                  <a:lnTo>
                    <a:pt x="79248" y="158496"/>
                  </a:lnTo>
                  <a:lnTo>
                    <a:pt x="79248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2" y="158496"/>
                  </a:lnTo>
                  <a:lnTo>
                    <a:pt x="158496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803270" y="3511753"/>
            <a:ext cx="37909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82636" y="2042160"/>
            <a:ext cx="3398520" cy="3228340"/>
            <a:chOff x="1182636" y="2042160"/>
            <a:chExt cx="3398520" cy="3228340"/>
          </a:xfrm>
        </p:grpSpPr>
        <p:sp>
          <p:nvSpPr>
            <p:cNvPr id="26" name="object 26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82636" y="2042160"/>
              <a:ext cx="2696845" cy="955040"/>
            </a:xfrm>
            <a:custGeom>
              <a:avLst/>
              <a:gdLst/>
              <a:ahLst/>
              <a:cxnLst/>
              <a:rect l="l" t="t" r="r" b="b"/>
              <a:pathLst>
                <a:path w="2696845" h="955039">
                  <a:moveTo>
                    <a:pt x="248399" y="835787"/>
                  </a:moveTo>
                  <a:lnTo>
                    <a:pt x="225289" y="840448"/>
                  </a:lnTo>
                  <a:lnTo>
                    <a:pt x="206394" y="853170"/>
                  </a:lnTo>
                  <a:lnTo>
                    <a:pt x="193642" y="872059"/>
                  </a:lnTo>
                  <a:lnTo>
                    <a:pt x="188963" y="895223"/>
                  </a:lnTo>
                  <a:lnTo>
                    <a:pt x="193642" y="918333"/>
                  </a:lnTo>
                  <a:lnTo>
                    <a:pt x="206394" y="937228"/>
                  </a:lnTo>
                  <a:lnTo>
                    <a:pt x="225289" y="949979"/>
                  </a:lnTo>
                  <a:lnTo>
                    <a:pt x="248399" y="954659"/>
                  </a:lnTo>
                  <a:lnTo>
                    <a:pt x="271509" y="949979"/>
                  </a:lnTo>
                  <a:lnTo>
                    <a:pt x="290404" y="937228"/>
                  </a:lnTo>
                  <a:lnTo>
                    <a:pt x="303156" y="918333"/>
                  </a:lnTo>
                  <a:lnTo>
                    <a:pt x="303823" y="915035"/>
                  </a:lnTo>
                  <a:lnTo>
                    <a:pt x="248399" y="915035"/>
                  </a:lnTo>
                  <a:lnTo>
                    <a:pt x="248399" y="875411"/>
                  </a:lnTo>
                  <a:lnTo>
                    <a:pt x="303833" y="875411"/>
                  </a:lnTo>
                  <a:lnTo>
                    <a:pt x="303156" y="872059"/>
                  </a:lnTo>
                  <a:lnTo>
                    <a:pt x="290404" y="853170"/>
                  </a:lnTo>
                  <a:lnTo>
                    <a:pt x="271509" y="840448"/>
                  </a:lnTo>
                  <a:lnTo>
                    <a:pt x="248399" y="835787"/>
                  </a:lnTo>
                  <a:close/>
                </a:path>
                <a:path w="2696845" h="955039">
                  <a:moveTo>
                    <a:pt x="2577452" y="39624"/>
                  </a:moveTo>
                  <a:lnTo>
                    <a:pt x="0" y="39624"/>
                  </a:lnTo>
                  <a:lnTo>
                    <a:pt x="0" y="915035"/>
                  </a:lnTo>
                  <a:lnTo>
                    <a:pt x="192974" y="915035"/>
                  </a:lnTo>
                  <a:lnTo>
                    <a:pt x="188963" y="895223"/>
                  </a:lnTo>
                  <a:lnTo>
                    <a:pt x="39624" y="895223"/>
                  </a:lnTo>
                  <a:lnTo>
                    <a:pt x="19812" y="875411"/>
                  </a:lnTo>
                  <a:lnTo>
                    <a:pt x="39624" y="875411"/>
                  </a:lnTo>
                  <a:lnTo>
                    <a:pt x="39624" y="79248"/>
                  </a:lnTo>
                  <a:lnTo>
                    <a:pt x="19812" y="79248"/>
                  </a:lnTo>
                  <a:lnTo>
                    <a:pt x="39624" y="59436"/>
                  </a:lnTo>
                  <a:lnTo>
                    <a:pt x="2577452" y="59436"/>
                  </a:lnTo>
                  <a:lnTo>
                    <a:pt x="2577452" y="39624"/>
                  </a:lnTo>
                  <a:close/>
                </a:path>
                <a:path w="2696845" h="955039">
                  <a:moveTo>
                    <a:pt x="303833" y="875411"/>
                  </a:moveTo>
                  <a:lnTo>
                    <a:pt x="248399" y="875411"/>
                  </a:lnTo>
                  <a:lnTo>
                    <a:pt x="248399" y="915035"/>
                  </a:lnTo>
                  <a:lnTo>
                    <a:pt x="303823" y="915035"/>
                  </a:lnTo>
                  <a:lnTo>
                    <a:pt x="307835" y="895223"/>
                  </a:lnTo>
                  <a:lnTo>
                    <a:pt x="303833" y="875411"/>
                  </a:lnTo>
                  <a:close/>
                </a:path>
                <a:path w="2696845" h="955039">
                  <a:moveTo>
                    <a:pt x="39624" y="875411"/>
                  </a:moveTo>
                  <a:lnTo>
                    <a:pt x="19812" y="875411"/>
                  </a:lnTo>
                  <a:lnTo>
                    <a:pt x="39624" y="895223"/>
                  </a:lnTo>
                  <a:lnTo>
                    <a:pt x="39624" y="875411"/>
                  </a:lnTo>
                  <a:close/>
                </a:path>
                <a:path w="2696845" h="955039">
                  <a:moveTo>
                    <a:pt x="192965" y="875411"/>
                  </a:moveTo>
                  <a:lnTo>
                    <a:pt x="39624" y="875411"/>
                  </a:lnTo>
                  <a:lnTo>
                    <a:pt x="39624" y="895223"/>
                  </a:lnTo>
                  <a:lnTo>
                    <a:pt x="188963" y="895223"/>
                  </a:lnTo>
                  <a:lnTo>
                    <a:pt x="192965" y="875411"/>
                  </a:lnTo>
                  <a:close/>
                </a:path>
                <a:path w="2696845" h="955039">
                  <a:moveTo>
                    <a:pt x="2577452" y="0"/>
                  </a:moveTo>
                  <a:lnTo>
                    <a:pt x="2577452" y="118872"/>
                  </a:lnTo>
                  <a:lnTo>
                    <a:pt x="2656700" y="79248"/>
                  </a:lnTo>
                  <a:lnTo>
                    <a:pt x="2597264" y="79248"/>
                  </a:lnTo>
                  <a:lnTo>
                    <a:pt x="2597264" y="39624"/>
                  </a:lnTo>
                  <a:lnTo>
                    <a:pt x="2656700" y="39624"/>
                  </a:lnTo>
                  <a:lnTo>
                    <a:pt x="2577452" y="0"/>
                  </a:lnTo>
                  <a:close/>
                </a:path>
                <a:path w="2696845" h="955039">
                  <a:moveTo>
                    <a:pt x="39624" y="59436"/>
                  </a:moveTo>
                  <a:lnTo>
                    <a:pt x="19812" y="79248"/>
                  </a:lnTo>
                  <a:lnTo>
                    <a:pt x="39624" y="79248"/>
                  </a:lnTo>
                  <a:lnTo>
                    <a:pt x="39624" y="59436"/>
                  </a:lnTo>
                  <a:close/>
                </a:path>
                <a:path w="2696845" h="955039">
                  <a:moveTo>
                    <a:pt x="2577452" y="59436"/>
                  </a:moveTo>
                  <a:lnTo>
                    <a:pt x="39624" y="59436"/>
                  </a:lnTo>
                  <a:lnTo>
                    <a:pt x="39624" y="79248"/>
                  </a:lnTo>
                  <a:lnTo>
                    <a:pt x="2577452" y="79248"/>
                  </a:lnTo>
                  <a:lnTo>
                    <a:pt x="2577452" y="59436"/>
                  </a:lnTo>
                  <a:close/>
                </a:path>
                <a:path w="2696845" h="955039">
                  <a:moveTo>
                    <a:pt x="2656700" y="39624"/>
                  </a:moveTo>
                  <a:lnTo>
                    <a:pt x="2597264" y="39624"/>
                  </a:lnTo>
                  <a:lnTo>
                    <a:pt x="2597264" y="79248"/>
                  </a:lnTo>
                  <a:lnTo>
                    <a:pt x="2656700" y="79248"/>
                  </a:lnTo>
                  <a:lnTo>
                    <a:pt x="2696324" y="59436"/>
                  </a:lnTo>
                  <a:lnTo>
                    <a:pt x="2656700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312920" y="493166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179823" y="2069719"/>
            <a:ext cx="273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bergeser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ke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kanan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700527" y="1152144"/>
            <a:ext cx="7373620" cy="4048125"/>
            <a:chOff x="2700527" y="1152144"/>
            <a:chExt cx="7373620" cy="4048125"/>
          </a:xfrm>
        </p:grpSpPr>
        <p:sp>
          <p:nvSpPr>
            <p:cNvPr id="32" name="object 32"/>
            <p:cNvSpPr/>
            <p:nvPr/>
          </p:nvSpPr>
          <p:spPr>
            <a:xfrm>
              <a:off x="3829811" y="1400556"/>
              <a:ext cx="436245" cy="512445"/>
            </a:xfrm>
            <a:custGeom>
              <a:avLst/>
              <a:gdLst/>
              <a:ahLst/>
              <a:cxnLst/>
              <a:rect l="l" t="t" r="r" b="b"/>
              <a:pathLst>
                <a:path w="436245" h="512444">
                  <a:moveTo>
                    <a:pt x="0" y="256032"/>
                  </a:moveTo>
                  <a:lnTo>
                    <a:pt x="4426" y="204447"/>
                  </a:lnTo>
                  <a:lnTo>
                    <a:pt x="17121" y="156394"/>
                  </a:lnTo>
                  <a:lnTo>
                    <a:pt x="37210" y="112904"/>
                  </a:lnTo>
                  <a:lnTo>
                    <a:pt x="63817" y="75009"/>
                  </a:lnTo>
                  <a:lnTo>
                    <a:pt x="96068" y="43739"/>
                  </a:lnTo>
                  <a:lnTo>
                    <a:pt x="133088" y="20127"/>
                  </a:lnTo>
                  <a:lnTo>
                    <a:pt x="174000" y="5203"/>
                  </a:lnTo>
                  <a:lnTo>
                    <a:pt x="217932" y="0"/>
                  </a:lnTo>
                  <a:lnTo>
                    <a:pt x="261863" y="5203"/>
                  </a:lnTo>
                  <a:lnTo>
                    <a:pt x="302775" y="20127"/>
                  </a:lnTo>
                  <a:lnTo>
                    <a:pt x="339795" y="43739"/>
                  </a:lnTo>
                  <a:lnTo>
                    <a:pt x="372046" y="75009"/>
                  </a:lnTo>
                  <a:lnTo>
                    <a:pt x="398653" y="112904"/>
                  </a:lnTo>
                  <a:lnTo>
                    <a:pt x="418742" y="156394"/>
                  </a:lnTo>
                  <a:lnTo>
                    <a:pt x="431437" y="204447"/>
                  </a:lnTo>
                  <a:lnTo>
                    <a:pt x="435863" y="256032"/>
                  </a:lnTo>
                  <a:lnTo>
                    <a:pt x="431437" y="307616"/>
                  </a:lnTo>
                  <a:lnTo>
                    <a:pt x="418742" y="355669"/>
                  </a:lnTo>
                  <a:lnTo>
                    <a:pt x="398653" y="399159"/>
                  </a:lnTo>
                  <a:lnTo>
                    <a:pt x="372046" y="437054"/>
                  </a:lnTo>
                  <a:lnTo>
                    <a:pt x="339795" y="468324"/>
                  </a:lnTo>
                  <a:lnTo>
                    <a:pt x="302775" y="491936"/>
                  </a:lnTo>
                  <a:lnTo>
                    <a:pt x="261863" y="506860"/>
                  </a:lnTo>
                  <a:lnTo>
                    <a:pt x="217932" y="512064"/>
                  </a:lnTo>
                  <a:lnTo>
                    <a:pt x="174000" y="506860"/>
                  </a:lnTo>
                  <a:lnTo>
                    <a:pt x="133088" y="491936"/>
                  </a:lnTo>
                  <a:lnTo>
                    <a:pt x="96068" y="468324"/>
                  </a:lnTo>
                  <a:lnTo>
                    <a:pt x="63817" y="437054"/>
                  </a:lnTo>
                  <a:lnTo>
                    <a:pt x="37210" y="399159"/>
                  </a:lnTo>
                  <a:lnTo>
                    <a:pt x="17121" y="355669"/>
                  </a:lnTo>
                  <a:lnTo>
                    <a:pt x="4426" y="307616"/>
                  </a:lnTo>
                  <a:lnTo>
                    <a:pt x="0" y="256032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714243" y="3637788"/>
              <a:ext cx="6864350" cy="1548765"/>
            </a:xfrm>
            <a:custGeom>
              <a:avLst/>
              <a:gdLst/>
              <a:ahLst/>
              <a:cxnLst/>
              <a:rect l="l" t="t" r="r" b="b"/>
              <a:pathLst>
                <a:path w="6864350" h="1548764">
                  <a:moveTo>
                    <a:pt x="0" y="342900"/>
                  </a:moveTo>
                  <a:lnTo>
                    <a:pt x="3430" y="287285"/>
                  </a:lnTo>
                  <a:lnTo>
                    <a:pt x="13362" y="234525"/>
                  </a:lnTo>
                  <a:lnTo>
                    <a:pt x="29256" y="185327"/>
                  </a:lnTo>
                  <a:lnTo>
                    <a:pt x="50572" y="140396"/>
                  </a:lnTo>
                  <a:lnTo>
                    <a:pt x="76771" y="100441"/>
                  </a:lnTo>
                  <a:lnTo>
                    <a:pt x="107313" y="66165"/>
                  </a:lnTo>
                  <a:lnTo>
                    <a:pt x="141660" y="38277"/>
                  </a:lnTo>
                  <a:lnTo>
                    <a:pt x="179271" y="17483"/>
                  </a:lnTo>
                  <a:lnTo>
                    <a:pt x="219606" y="4488"/>
                  </a:lnTo>
                  <a:lnTo>
                    <a:pt x="262128" y="0"/>
                  </a:lnTo>
                  <a:lnTo>
                    <a:pt x="304649" y="4488"/>
                  </a:lnTo>
                  <a:lnTo>
                    <a:pt x="344984" y="17483"/>
                  </a:lnTo>
                  <a:lnTo>
                    <a:pt x="382595" y="38277"/>
                  </a:lnTo>
                  <a:lnTo>
                    <a:pt x="416942" y="66165"/>
                  </a:lnTo>
                  <a:lnTo>
                    <a:pt x="447484" y="100441"/>
                  </a:lnTo>
                  <a:lnTo>
                    <a:pt x="473683" y="140396"/>
                  </a:lnTo>
                  <a:lnTo>
                    <a:pt x="494999" y="185327"/>
                  </a:lnTo>
                  <a:lnTo>
                    <a:pt x="510893" y="234525"/>
                  </a:lnTo>
                  <a:lnTo>
                    <a:pt x="520825" y="287285"/>
                  </a:lnTo>
                  <a:lnTo>
                    <a:pt x="524256" y="342900"/>
                  </a:lnTo>
                  <a:lnTo>
                    <a:pt x="520825" y="398514"/>
                  </a:lnTo>
                  <a:lnTo>
                    <a:pt x="510893" y="451274"/>
                  </a:lnTo>
                  <a:lnTo>
                    <a:pt x="494999" y="500472"/>
                  </a:lnTo>
                  <a:lnTo>
                    <a:pt x="473683" y="545403"/>
                  </a:lnTo>
                  <a:lnTo>
                    <a:pt x="447484" y="585358"/>
                  </a:lnTo>
                  <a:lnTo>
                    <a:pt x="416942" y="619634"/>
                  </a:lnTo>
                  <a:lnTo>
                    <a:pt x="382595" y="647522"/>
                  </a:lnTo>
                  <a:lnTo>
                    <a:pt x="344984" y="668316"/>
                  </a:lnTo>
                  <a:lnTo>
                    <a:pt x="304649" y="681311"/>
                  </a:lnTo>
                  <a:lnTo>
                    <a:pt x="262128" y="685800"/>
                  </a:lnTo>
                  <a:lnTo>
                    <a:pt x="219606" y="681311"/>
                  </a:lnTo>
                  <a:lnTo>
                    <a:pt x="179271" y="668316"/>
                  </a:lnTo>
                  <a:lnTo>
                    <a:pt x="141660" y="647522"/>
                  </a:lnTo>
                  <a:lnTo>
                    <a:pt x="107313" y="619634"/>
                  </a:lnTo>
                  <a:lnTo>
                    <a:pt x="76771" y="585358"/>
                  </a:lnTo>
                  <a:lnTo>
                    <a:pt x="50572" y="545403"/>
                  </a:lnTo>
                  <a:lnTo>
                    <a:pt x="29256" y="500472"/>
                  </a:lnTo>
                  <a:lnTo>
                    <a:pt x="13362" y="451274"/>
                  </a:lnTo>
                  <a:lnTo>
                    <a:pt x="3430" y="398514"/>
                  </a:lnTo>
                  <a:lnTo>
                    <a:pt x="0" y="342900"/>
                  </a:lnTo>
                  <a:close/>
                </a:path>
                <a:path w="6864350" h="1548764">
                  <a:moveTo>
                    <a:pt x="6431280" y="1292352"/>
                  </a:moveTo>
                  <a:lnTo>
                    <a:pt x="6435677" y="1240767"/>
                  </a:lnTo>
                  <a:lnTo>
                    <a:pt x="6448288" y="1192714"/>
                  </a:lnTo>
                  <a:lnTo>
                    <a:pt x="6468242" y="1149224"/>
                  </a:lnTo>
                  <a:lnTo>
                    <a:pt x="6494668" y="1111329"/>
                  </a:lnTo>
                  <a:lnTo>
                    <a:pt x="6526697" y="1080059"/>
                  </a:lnTo>
                  <a:lnTo>
                    <a:pt x="6563457" y="1056447"/>
                  </a:lnTo>
                  <a:lnTo>
                    <a:pt x="6604077" y="1041523"/>
                  </a:lnTo>
                  <a:lnTo>
                    <a:pt x="6647687" y="1036319"/>
                  </a:lnTo>
                  <a:lnTo>
                    <a:pt x="6691298" y="1041523"/>
                  </a:lnTo>
                  <a:lnTo>
                    <a:pt x="6731918" y="1056447"/>
                  </a:lnTo>
                  <a:lnTo>
                    <a:pt x="6768678" y="1080059"/>
                  </a:lnTo>
                  <a:lnTo>
                    <a:pt x="6800707" y="1111329"/>
                  </a:lnTo>
                  <a:lnTo>
                    <a:pt x="6827133" y="1149224"/>
                  </a:lnTo>
                  <a:lnTo>
                    <a:pt x="6847087" y="1192714"/>
                  </a:lnTo>
                  <a:lnTo>
                    <a:pt x="6859698" y="1240767"/>
                  </a:lnTo>
                  <a:lnTo>
                    <a:pt x="6864096" y="1292352"/>
                  </a:lnTo>
                  <a:lnTo>
                    <a:pt x="6859698" y="1343936"/>
                  </a:lnTo>
                  <a:lnTo>
                    <a:pt x="6847087" y="1391989"/>
                  </a:lnTo>
                  <a:lnTo>
                    <a:pt x="6827133" y="1435479"/>
                  </a:lnTo>
                  <a:lnTo>
                    <a:pt x="6800707" y="1473374"/>
                  </a:lnTo>
                  <a:lnTo>
                    <a:pt x="6768678" y="1504644"/>
                  </a:lnTo>
                  <a:lnTo>
                    <a:pt x="6731918" y="1528256"/>
                  </a:lnTo>
                  <a:lnTo>
                    <a:pt x="6691298" y="1543180"/>
                  </a:lnTo>
                  <a:lnTo>
                    <a:pt x="6647687" y="1548384"/>
                  </a:lnTo>
                  <a:lnTo>
                    <a:pt x="6604077" y="1543180"/>
                  </a:lnTo>
                  <a:lnTo>
                    <a:pt x="6563457" y="1528256"/>
                  </a:lnTo>
                  <a:lnTo>
                    <a:pt x="6526697" y="1504644"/>
                  </a:lnTo>
                  <a:lnTo>
                    <a:pt x="6494668" y="1473374"/>
                  </a:lnTo>
                  <a:lnTo>
                    <a:pt x="6468242" y="1435479"/>
                  </a:lnTo>
                  <a:lnTo>
                    <a:pt x="6448288" y="1391989"/>
                  </a:lnTo>
                  <a:lnTo>
                    <a:pt x="6435677" y="1343936"/>
                  </a:lnTo>
                  <a:lnTo>
                    <a:pt x="6431280" y="1292352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624059" y="4671059"/>
              <a:ext cx="436245" cy="515620"/>
            </a:xfrm>
            <a:custGeom>
              <a:avLst/>
              <a:gdLst/>
              <a:ahLst/>
              <a:cxnLst/>
              <a:rect l="l" t="t" r="r" b="b"/>
              <a:pathLst>
                <a:path w="436245" h="515620">
                  <a:moveTo>
                    <a:pt x="0" y="257556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8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2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7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4" y="257556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3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2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4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6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238500" y="3919727"/>
              <a:ext cx="5906770" cy="1069975"/>
            </a:xfrm>
            <a:custGeom>
              <a:avLst/>
              <a:gdLst/>
              <a:ahLst/>
              <a:cxnLst/>
              <a:rect l="l" t="t" r="r" b="b"/>
              <a:pathLst>
                <a:path w="5906770" h="1069975">
                  <a:moveTo>
                    <a:pt x="5787898" y="950722"/>
                  </a:moveTo>
                  <a:lnTo>
                    <a:pt x="5787898" y="1069594"/>
                  </a:lnTo>
                  <a:lnTo>
                    <a:pt x="5867146" y="1029970"/>
                  </a:lnTo>
                  <a:lnTo>
                    <a:pt x="5807709" y="1029970"/>
                  </a:lnTo>
                  <a:lnTo>
                    <a:pt x="5807709" y="990346"/>
                  </a:lnTo>
                  <a:lnTo>
                    <a:pt x="5867146" y="990346"/>
                  </a:lnTo>
                  <a:lnTo>
                    <a:pt x="5787898" y="950722"/>
                  </a:lnTo>
                  <a:close/>
                </a:path>
                <a:path w="5906770" h="1069975">
                  <a:moveTo>
                    <a:pt x="2933573" y="59436"/>
                  </a:moveTo>
                  <a:lnTo>
                    <a:pt x="2933573" y="1029970"/>
                  </a:lnTo>
                  <a:lnTo>
                    <a:pt x="5787898" y="1029970"/>
                  </a:lnTo>
                  <a:lnTo>
                    <a:pt x="5787898" y="1010158"/>
                  </a:lnTo>
                  <a:lnTo>
                    <a:pt x="2973197" y="1010158"/>
                  </a:lnTo>
                  <a:lnTo>
                    <a:pt x="2953385" y="990346"/>
                  </a:lnTo>
                  <a:lnTo>
                    <a:pt x="2973197" y="990346"/>
                  </a:lnTo>
                  <a:lnTo>
                    <a:pt x="2973197" y="79248"/>
                  </a:lnTo>
                  <a:lnTo>
                    <a:pt x="2953385" y="79248"/>
                  </a:lnTo>
                  <a:lnTo>
                    <a:pt x="2933573" y="59436"/>
                  </a:lnTo>
                  <a:close/>
                </a:path>
                <a:path w="5906770" h="1069975">
                  <a:moveTo>
                    <a:pt x="5867146" y="990346"/>
                  </a:moveTo>
                  <a:lnTo>
                    <a:pt x="5807709" y="990346"/>
                  </a:lnTo>
                  <a:lnTo>
                    <a:pt x="5807709" y="1029970"/>
                  </a:lnTo>
                  <a:lnTo>
                    <a:pt x="5867146" y="1029970"/>
                  </a:lnTo>
                  <a:lnTo>
                    <a:pt x="5906770" y="1010158"/>
                  </a:lnTo>
                  <a:lnTo>
                    <a:pt x="5867146" y="990346"/>
                  </a:lnTo>
                  <a:close/>
                </a:path>
                <a:path w="5906770" h="1069975">
                  <a:moveTo>
                    <a:pt x="2973197" y="990346"/>
                  </a:moveTo>
                  <a:lnTo>
                    <a:pt x="2953385" y="990346"/>
                  </a:lnTo>
                  <a:lnTo>
                    <a:pt x="2973197" y="1010158"/>
                  </a:lnTo>
                  <a:lnTo>
                    <a:pt x="2973197" y="990346"/>
                  </a:lnTo>
                  <a:close/>
                </a:path>
                <a:path w="5906770" h="1069975">
                  <a:moveTo>
                    <a:pt x="5787898" y="990346"/>
                  </a:moveTo>
                  <a:lnTo>
                    <a:pt x="2973197" y="990346"/>
                  </a:lnTo>
                  <a:lnTo>
                    <a:pt x="2973197" y="1010158"/>
                  </a:lnTo>
                  <a:lnTo>
                    <a:pt x="5787898" y="1010158"/>
                  </a:lnTo>
                  <a:lnTo>
                    <a:pt x="5787898" y="990346"/>
                  </a:lnTo>
                  <a:close/>
                </a:path>
                <a:path w="5906770" h="1069975">
                  <a:moveTo>
                    <a:pt x="118872" y="0"/>
                  </a:moveTo>
                  <a:lnTo>
                    <a:pt x="0" y="59436"/>
                  </a:lnTo>
                  <a:lnTo>
                    <a:pt x="118872" y="118872"/>
                  </a:lnTo>
                  <a:lnTo>
                    <a:pt x="118872" y="79248"/>
                  </a:lnTo>
                  <a:lnTo>
                    <a:pt x="99060" y="79248"/>
                  </a:lnTo>
                  <a:lnTo>
                    <a:pt x="99060" y="39624"/>
                  </a:lnTo>
                  <a:lnTo>
                    <a:pt x="118872" y="39624"/>
                  </a:lnTo>
                  <a:lnTo>
                    <a:pt x="118872" y="0"/>
                  </a:lnTo>
                  <a:close/>
                </a:path>
                <a:path w="5906770" h="1069975">
                  <a:moveTo>
                    <a:pt x="118872" y="39624"/>
                  </a:moveTo>
                  <a:lnTo>
                    <a:pt x="99060" y="39624"/>
                  </a:lnTo>
                  <a:lnTo>
                    <a:pt x="99060" y="79248"/>
                  </a:lnTo>
                  <a:lnTo>
                    <a:pt x="118872" y="79248"/>
                  </a:lnTo>
                  <a:lnTo>
                    <a:pt x="118872" y="39624"/>
                  </a:lnTo>
                  <a:close/>
                </a:path>
                <a:path w="5906770" h="1069975">
                  <a:moveTo>
                    <a:pt x="2973197" y="39624"/>
                  </a:moveTo>
                  <a:lnTo>
                    <a:pt x="118872" y="39624"/>
                  </a:lnTo>
                  <a:lnTo>
                    <a:pt x="118872" y="79248"/>
                  </a:lnTo>
                  <a:lnTo>
                    <a:pt x="2933573" y="79248"/>
                  </a:lnTo>
                  <a:lnTo>
                    <a:pt x="2933573" y="59436"/>
                  </a:lnTo>
                  <a:lnTo>
                    <a:pt x="2973197" y="59436"/>
                  </a:lnTo>
                  <a:lnTo>
                    <a:pt x="2973197" y="39624"/>
                  </a:lnTo>
                  <a:close/>
                </a:path>
                <a:path w="5906770" h="1069975">
                  <a:moveTo>
                    <a:pt x="2973197" y="59436"/>
                  </a:moveTo>
                  <a:lnTo>
                    <a:pt x="2933573" y="59436"/>
                  </a:lnTo>
                  <a:lnTo>
                    <a:pt x="2953385" y="79248"/>
                  </a:lnTo>
                  <a:lnTo>
                    <a:pt x="2973197" y="79248"/>
                  </a:lnTo>
                  <a:lnTo>
                    <a:pt x="2973197" y="594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986783" y="1152144"/>
              <a:ext cx="5915025" cy="3520440"/>
            </a:xfrm>
            <a:custGeom>
              <a:avLst/>
              <a:gdLst/>
              <a:ahLst/>
              <a:cxnLst/>
              <a:rect l="l" t="t" r="r" b="b"/>
              <a:pathLst>
                <a:path w="5915025" h="3520440">
                  <a:moveTo>
                    <a:pt x="5835269" y="3401441"/>
                  </a:moveTo>
                  <a:lnTo>
                    <a:pt x="5795645" y="3401441"/>
                  </a:lnTo>
                  <a:lnTo>
                    <a:pt x="5855081" y="3520312"/>
                  </a:lnTo>
                  <a:lnTo>
                    <a:pt x="5904611" y="3421253"/>
                  </a:lnTo>
                  <a:lnTo>
                    <a:pt x="5835269" y="3421253"/>
                  </a:lnTo>
                  <a:lnTo>
                    <a:pt x="5835269" y="3401441"/>
                  </a:lnTo>
                  <a:close/>
                </a:path>
                <a:path w="5915025" h="3520440">
                  <a:moveTo>
                    <a:pt x="5835269" y="19811"/>
                  </a:moveTo>
                  <a:lnTo>
                    <a:pt x="5835269" y="3421253"/>
                  </a:lnTo>
                  <a:lnTo>
                    <a:pt x="5874893" y="3421253"/>
                  </a:lnTo>
                  <a:lnTo>
                    <a:pt x="5874893" y="39623"/>
                  </a:lnTo>
                  <a:lnTo>
                    <a:pt x="5855081" y="39623"/>
                  </a:lnTo>
                  <a:lnTo>
                    <a:pt x="5835269" y="19811"/>
                  </a:lnTo>
                  <a:close/>
                </a:path>
                <a:path w="5915025" h="3520440">
                  <a:moveTo>
                    <a:pt x="5914517" y="3401441"/>
                  </a:moveTo>
                  <a:lnTo>
                    <a:pt x="5874893" y="3401441"/>
                  </a:lnTo>
                  <a:lnTo>
                    <a:pt x="5874893" y="3421253"/>
                  </a:lnTo>
                  <a:lnTo>
                    <a:pt x="5904611" y="3421253"/>
                  </a:lnTo>
                  <a:lnTo>
                    <a:pt x="5914517" y="3401441"/>
                  </a:lnTo>
                  <a:close/>
                </a:path>
                <a:path w="5915025" h="3520440">
                  <a:moveTo>
                    <a:pt x="39624" y="129539"/>
                  </a:moveTo>
                  <a:lnTo>
                    <a:pt x="0" y="129539"/>
                  </a:lnTo>
                  <a:lnTo>
                    <a:pt x="59436" y="248411"/>
                  </a:lnTo>
                  <a:lnTo>
                    <a:pt x="108965" y="149351"/>
                  </a:lnTo>
                  <a:lnTo>
                    <a:pt x="39624" y="149351"/>
                  </a:lnTo>
                  <a:lnTo>
                    <a:pt x="39624" y="129539"/>
                  </a:lnTo>
                  <a:close/>
                </a:path>
                <a:path w="5915025" h="3520440">
                  <a:moveTo>
                    <a:pt x="5874893" y="0"/>
                  </a:moveTo>
                  <a:lnTo>
                    <a:pt x="39624" y="0"/>
                  </a:lnTo>
                  <a:lnTo>
                    <a:pt x="39624" y="149351"/>
                  </a:lnTo>
                  <a:lnTo>
                    <a:pt x="79248" y="149351"/>
                  </a:lnTo>
                  <a:lnTo>
                    <a:pt x="79248" y="39623"/>
                  </a:lnTo>
                  <a:lnTo>
                    <a:pt x="59436" y="39623"/>
                  </a:lnTo>
                  <a:lnTo>
                    <a:pt x="79248" y="19811"/>
                  </a:lnTo>
                  <a:lnTo>
                    <a:pt x="5874893" y="19811"/>
                  </a:lnTo>
                  <a:lnTo>
                    <a:pt x="5874893" y="0"/>
                  </a:lnTo>
                  <a:close/>
                </a:path>
                <a:path w="5915025" h="3520440">
                  <a:moveTo>
                    <a:pt x="118871" y="129539"/>
                  </a:moveTo>
                  <a:lnTo>
                    <a:pt x="79248" y="129539"/>
                  </a:lnTo>
                  <a:lnTo>
                    <a:pt x="79248" y="149351"/>
                  </a:lnTo>
                  <a:lnTo>
                    <a:pt x="108965" y="149351"/>
                  </a:lnTo>
                  <a:lnTo>
                    <a:pt x="118871" y="129539"/>
                  </a:lnTo>
                  <a:close/>
                </a:path>
                <a:path w="5915025" h="3520440">
                  <a:moveTo>
                    <a:pt x="79248" y="19811"/>
                  </a:moveTo>
                  <a:lnTo>
                    <a:pt x="59436" y="39623"/>
                  </a:lnTo>
                  <a:lnTo>
                    <a:pt x="79248" y="39623"/>
                  </a:lnTo>
                  <a:lnTo>
                    <a:pt x="79248" y="19811"/>
                  </a:lnTo>
                  <a:close/>
                </a:path>
                <a:path w="5915025" h="3520440">
                  <a:moveTo>
                    <a:pt x="5835269" y="19811"/>
                  </a:moveTo>
                  <a:lnTo>
                    <a:pt x="79248" y="19811"/>
                  </a:lnTo>
                  <a:lnTo>
                    <a:pt x="79248" y="39623"/>
                  </a:lnTo>
                  <a:lnTo>
                    <a:pt x="5835269" y="39623"/>
                  </a:lnTo>
                  <a:lnTo>
                    <a:pt x="5835269" y="19811"/>
                  </a:lnTo>
                  <a:close/>
                </a:path>
                <a:path w="5915025" h="3520440">
                  <a:moveTo>
                    <a:pt x="5874893" y="19811"/>
                  </a:moveTo>
                  <a:lnTo>
                    <a:pt x="5835269" y="19811"/>
                  </a:lnTo>
                  <a:lnTo>
                    <a:pt x="5855081" y="39623"/>
                  </a:lnTo>
                  <a:lnTo>
                    <a:pt x="5874893" y="39623"/>
                  </a:lnTo>
                  <a:lnTo>
                    <a:pt x="5874893" y="19811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398773" y="3612260"/>
            <a:ext cx="1454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mesin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4824134" y="3612260"/>
            <a:ext cx="723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arang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683260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Kerja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-5">
                <a:latin typeface="Calibri"/>
                <a:cs typeface="Calibri"/>
              </a:rPr>
              <a:t> (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Eksekusi</a:t>
            </a:r>
            <a:r>
              <a:rPr dirty="0" sz="28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0000"/>
                </a:solidFill>
                <a:latin typeface="Calibri"/>
                <a:cs typeface="Calibri"/>
              </a:rPr>
              <a:t>ketemu</a:t>
            </a:r>
            <a:r>
              <a:rPr dirty="0" sz="2800" spc="-20"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solidFill>
                  <a:srgbClr val="FF0000"/>
                </a:solidFill>
                <a:latin typeface="Calibri"/>
                <a:cs typeface="Calibri"/>
              </a:rPr>
              <a:t>(D,</a:t>
            </a:r>
            <a:r>
              <a:rPr dirty="0" sz="40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4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0000"/>
                </a:solidFill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80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9575" y="1408175"/>
            <a:ext cx="50482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7735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4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96211" y="1408175"/>
            <a:ext cx="509270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18944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69" h="472439">
                <a:moveTo>
                  <a:pt x="0" y="472439"/>
                </a:moveTo>
                <a:lnTo>
                  <a:pt x="509016" y="472439"/>
                </a:lnTo>
                <a:lnTo>
                  <a:pt x="509016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17420" y="1408175"/>
            <a:ext cx="51244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3200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4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41676" y="1408175"/>
            <a:ext cx="509270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64408" y="1402080"/>
            <a:ext cx="509270" cy="472440"/>
          </a:xfrm>
          <a:custGeom>
            <a:avLst/>
            <a:gdLst/>
            <a:ahLst/>
            <a:cxnLst/>
            <a:rect l="l" t="t" r="r" b="b"/>
            <a:pathLst>
              <a:path w="509270" h="472439">
                <a:moveTo>
                  <a:pt x="0" y="472439"/>
                </a:moveTo>
                <a:lnTo>
                  <a:pt x="509015" y="472439"/>
                </a:lnTo>
                <a:lnTo>
                  <a:pt x="509015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262884" y="1408175"/>
            <a:ext cx="512445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88664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5" h="472439">
                <a:moveTo>
                  <a:pt x="0" y="472439"/>
                </a:moveTo>
                <a:lnTo>
                  <a:pt x="505967" y="472439"/>
                </a:lnTo>
                <a:lnTo>
                  <a:pt x="505967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969258" y="1473200"/>
            <a:ext cx="146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12920" y="1402080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5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504435" y="1473200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67130" y="1935226"/>
            <a:ext cx="3637279" cy="3054985"/>
            <a:chOff x="1167130" y="1935226"/>
            <a:chExt cx="3637279" cy="3054985"/>
          </a:xfrm>
        </p:grpSpPr>
        <p:sp>
          <p:nvSpPr>
            <p:cNvPr id="20" name="object 20"/>
            <p:cNvSpPr/>
            <p:nvPr/>
          </p:nvSpPr>
          <p:spPr>
            <a:xfrm>
              <a:off x="3877056" y="1941576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6" y="0"/>
                  </a:moveTo>
                  <a:lnTo>
                    <a:pt x="0" y="158496"/>
                  </a:lnTo>
                  <a:lnTo>
                    <a:pt x="79248" y="158496"/>
                  </a:lnTo>
                  <a:lnTo>
                    <a:pt x="79248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2" y="158496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77056" y="1941576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0" y="158496"/>
                  </a:moveTo>
                  <a:lnTo>
                    <a:pt x="79248" y="158496"/>
                  </a:lnTo>
                  <a:lnTo>
                    <a:pt x="79248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2" y="158496"/>
                  </a:lnTo>
                  <a:lnTo>
                    <a:pt x="158496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73480" y="3105912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803270" y="3511753"/>
            <a:ext cx="37909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82636" y="2042160"/>
            <a:ext cx="3398520" cy="3228340"/>
            <a:chOff x="1182636" y="2042160"/>
            <a:chExt cx="3398520" cy="3228340"/>
          </a:xfrm>
        </p:grpSpPr>
        <p:sp>
          <p:nvSpPr>
            <p:cNvPr id="26" name="object 26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82636" y="2042160"/>
              <a:ext cx="2696845" cy="955040"/>
            </a:xfrm>
            <a:custGeom>
              <a:avLst/>
              <a:gdLst/>
              <a:ahLst/>
              <a:cxnLst/>
              <a:rect l="l" t="t" r="r" b="b"/>
              <a:pathLst>
                <a:path w="2696845" h="955039">
                  <a:moveTo>
                    <a:pt x="248399" y="835787"/>
                  </a:moveTo>
                  <a:lnTo>
                    <a:pt x="225289" y="840448"/>
                  </a:lnTo>
                  <a:lnTo>
                    <a:pt x="206394" y="853170"/>
                  </a:lnTo>
                  <a:lnTo>
                    <a:pt x="193642" y="872059"/>
                  </a:lnTo>
                  <a:lnTo>
                    <a:pt x="188963" y="895223"/>
                  </a:lnTo>
                  <a:lnTo>
                    <a:pt x="193642" y="918333"/>
                  </a:lnTo>
                  <a:lnTo>
                    <a:pt x="206394" y="937228"/>
                  </a:lnTo>
                  <a:lnTo>
                    <a:pt x="225289" y="949979"/>
                  </a:lnTo>
                  <a:lnTo>
                    <a:pt x="248399" y="954659"/>
                  </a:lnTo>
                  <a:lnTo>
                    <a:pt x="271509" y="949979"/>
                  </a:lnTo>
                  <a:lnTo>
                    <a:pt x="290404" y="937228"/>
                  </a:lnTo>
                  <a:lnTo>
                    <a:pt x="303156" y="918333"/>
                  </a:lnTo>
                  <a:lnTo>
                    <a:pt x="303823" y="915035"/>
                  </a:lnTo>
                  <a:lnTo>
                    <a:pt x="248399" y="915035"/>
                  </a:lnTo>
                  <a:lnTo>
                    <a:pt x="248399" y="875411"/>
                  </a:lnTo>
                  <a:lnTo>
                    <a:pt x="303833" y="875411"/>
                  </a:lnTo>
                  <a:lnTo>
                    <a:pt x="303156" y="872059"/>
                  </a:lnTo>
                  <a:lnTo>
                    <a:pt x="290404" y="853170"/>
                  </a:lnTo>
                  <a:lnTo>
                    <a:pt x="271509" y="840448"/>
                  </a:lnTo>
                  <a:lnTo>
                    <a:pt x="248399" y="835787"/>
                  </a:lnTo>
                  <a:close/>
                </a:path>
                <a:path w="2696845" h="955039">
                  <a:moveTo>
                    <a:pt x="2577452" y="39624"/>
                  </a:moveTo>
                  <a:lnTo>
                    <a:pt x="0" y="39624"/>
                  </a:lnTo>
                  <a:lnTo>
                    <a:pt x="0" y="915035"/>
                  </a:lnTo>
                  <a:lnTo>
                    <a:pt x="192974" y="915035"/>
                  </a:lnTo>
                  <a:lnTo>
                    <a:pt x="188963" y="895223"/>
                  </a:lnTo>
                  <a:lnTo>
                    <a:pt x="39624" y="895223"/>
                  </a:lnTo>
                  <a:lnTo>
                    <a:pt x="19812" y="875411"/>
                  </a:lnTo>
                  <a:lnTo>
                    <a:pt x="39624" y="875411"/>
                  </a:lnTo>
                  <a:lnTo>
                    <a:pt x="39624" y="79248"/>
                  </a:lnTo>
                  <a:lnTo>
                    <a:pt x="19812" y="79248"/>
                  </a:lnTo>
                  <a:lnTo>
                    <a:pt x="39624" y="59436"/>
                  </a:lnTo>
                  <a:lnTo>
                    <a:pt x="2577452" y="59436"/>
                  </a:lnTo>
                  <a:lnTo>
                    <a:pt x="2577452" y="39624"/>
                  </a:lnTo>
                  <a:close/>
                </a:path>
                <a:path w="2696845" h="955039">
                  <a:moveTo>
                    <a:pt x="303833" y="875411"/>
                  </a:moveTo>
                  <a:lnTo>
                    <a:pt x="248399" y="875411"/>
                  </a:lnTo>
                  <a:lnTo>
                    <a:pt x="248399" y="915035"/>
                  </a:lnTo>
                  <a:lnTo>
                    <a:pt x="303823" y="915035"/>
                  </a:lnTo>
                  <a:lnTo>
                    <a:pt x="307835" y="895223"/>
                  </a:lnTo>
                  <a:lnTo>
                    <a:pt x="303833" y="875411"/>
                  </a:lnTo>
                  <a:close/>
                </a:path>
                <a:path w="2696845" h="955039">
                  <a:moveTo>
                    <a:pt x="39624" y="875411"/>
                  </a:moveTo>
                  <a:lnTo>
                    <a:pt x="19812" y="875411"/>
                  </a:lnTo>
                  <a:lnTo>
                    <a:pt x="39624" y="895223"/>
                  </a:lnTo>
                  <a:lnTo>
                    <a:pt x="39624" y="875411"/>
                  </a:lnTo>
                  <a:close/>
                </a:path>
                <a:path w="2696845" h="955039">
                  <a:moveTo>
                    <a:pt x="192965" y="875411"/>
                  </a:moveTo>
                  <a:lnTo>
                    <a:pt x="39624" y="875411"/>
                  </a:lnTo>
                  <a:lnTo>
                    <a:pt x="39624" y="895223"/>
                  </a:lnTo>
                  <a:lnTo>
                    <a:pt x="188963" y="895223"/>
                  </a:lnTo>
                  <a:lnTo>
                    <a:pt x="192965" y="875411"/>
                  </a:lnTo>
                  <a:close/>
                </a:path>
                <a:path w="2696845" h="955039">
                  <a:moveTo>
                    <a:pt x="2577452" y="0"/>
                  </a:moveTo>
                  <a:lnTo>
                    <a:pt x="2577452" y="118872"/>
                  </a:lnTo>
                  <a:lnTo>
                    <a:pt x="2656700" y="79248"/>
                  </a:lnTo>
                  <a:lnTo>
                    <a:pt x="2597264" y="79248"/>
                  </a:lnTo>
                  <a:lnTo>
                    <a:pt x="2597264" y="39624"/>
                  </a:lnTo>
                  <a:lnTo>
                    <a:pt x="2656700" y="39624"/>
                  </a:lnTo>
                  <a:lnTo>
                    <a:pt x="2577452" y="0"/>
                  </a:lnTo>
                  <a:close/>
                </a:path>
                <a:path w="2696845" h="955039">
                  <a:moveTo>
                    <a:pt x="39624" y="59436"/>
                  </a:moveTo>
                  <a:lnTo>
                    <a:pt x="19812" y="79248"/>
                  </a:lnTo>
                  <a:lnTo>
                    <a:pt x="39624" y="79248"/>
                  </a:lnTo>
                  <a:lnTo>
                    <a:pt x="39624" y="59436"/>
                  </a:lnTo>
                  <a:close/>
                </a:path>
                <a:path w="2696845" h="955039">
                  <a:moveTo>
                    <a:pt x="2577452" y="59436"/>
                  </a:moveTo>
                  <a:lnTo>
                    <a:pt x="39624" y="59436"/>
                  </a:lnTo>
                  <a:lnTo>
                    <a:pt x="39624" y="79248"/>
                  </a:lnTo>
                  <a:lnTo>
                    <a:pt x="2577452" y="79248"/>
                  </a:lnTo>
                  <a:lnTo>
                    <a:pt x="2577452" y="59436"/>
                  </a:lnTo>
                  <a:close/>
                </a:path>
                <a:path w="2696845" h="955039">
                  <a:moveTo>
                    <a:pt x="2656700" y="39624"/>
                  </a:moveTo>
                  <a:lnTo>
                    <a:pt x="2597264" y="39624"/>
                  </a:lnTo>
                  <a:lnTo>
                    <a:pt x="2597264" y="79248"/>
                  </a:lnTo>
                  <a:lnTo>
                    <a:pt x="2656700" y="79248"/>
                  </a:lnTo>
                  <a:lnTo>
                    <a:pt x="2696324" y="59436"/>
                  </a:lnTo>
                  <a:lnTo>
                    <a:pt x="2656700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312920" y="493166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179823" y="2069719"/>
            <a:ext cx="273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bergeser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ke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kanan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700527" y="1152144"/>
            <a:ext cx="7373620" cy="4048125"/>
            <a:chOff x="2700527" y="1152144"/>
            <a:chExt cx="7373620" cy="4048125"/>
          </a:xfrm>
        </p:grpSpPr>
        <p:sp>
          <p:nvSpPr>
            <p:cNvPr id="32" name="object 32"/>
            <p:cNvSpPr/>
            <p:nvPr/>
          </p:nvSpPr>
          <p:spPr>
            <a:xfrm>
              <a:off x="3829811" y="1400556"/>
              <a:ext cx="436245" cy="512445"/>
            </a:xfrm>
            <a:custGeom>
              <a:avLst/>
              <a:gdLst/>
              <a:ahLst/>
              <a:cxnLst/>
              <a:rect l="l" t="t" r="r" b="b"/>
              <a:pathLst>
                <a:path w="436245" h="512444">
                  <a:moveTo>
                    <a:pt x="0" y="256032"/>
                  </a:moveTo>
                  <a:lnTo>
                    <a:pt x="4426" y="204447"/>
                  </a:lnTo>
                  <a:lnTo>
                    <a:pt x="17121" y="156394"/>
                  </a:lnTo>
                  <a:lnTo>
                    <a:pt x="37210" y="112904"/>
                  </a:lnTo>
                  <a:lnTo>
                    <a:pt x="63817" y="75009"/>
                  </a:lnTo>
                  <a:lnTo>
                    <a:pt x="96068" y="43739"/>
                  </a:lnTo>
                  <a:lnTo>
                    <a:pt x="133088" y="20127"/>
                  </a:lnTo>
                  <a:lnTo>
                    <a:pt x="174000" y="5203"/>
                  </a:lnTo>
                  <a:lnTo>
                    <a:pt x="217932" y="0"/>
                  </a:lnTo>
                  <a:lnTo>
                    <a:pt x="261863" y="5203"/>
                  </a:lnTo>
                  <a:lnTo>
                    <a:pt x="302775" y="20127"/>
                  </a:lnTo>
                  <a:lnTo>
                    <a:pt x="339795" y="43739"/>
                  </a:lnTo>
                  <a:lnTo>
                    <a:pt x="372046" y="75009"/>
                  </a:lnTo>
                  <a:lnTo>
                    <a:pt x="398653" y="112904"/>
                  </a:lnTo>
                  <a:lnTo>
                    <a:pt x="418742" y="156394"/>
                  </a:lnTo>
                  <a:lnTo>
                    <a:pt x="431437" y="204447"/>
                  </a:lnTo>
                  <a:lnTo>
                    <a:pt x="435863" y="256032"/>
                  </a:lnTo>
                  <a:lnTo>
                    <a:pt x="431437" y="307616"/>
                  </a:lnTo>
                  <a:lnTo>
                    <a:pt x="418742" y="355669"/>
                  </a:lnTo>
                  <a:lnTo>
                    <a:pt x="398653" y="399159"/>
                  </a:lnTo>
                  <a:lnTo>
                    <a:pt x="372046" y="437054"/>
                  </a:lnTo>
                  <a:lnTo>
                    <a:pt x="339795" y="468324"/>
                  </a:lnTo>
                  <a:lnTo>
                    <a:pt x="302775" y="491936"/>
                  </a:lnTo>
                  <a:lnTo>
                    <a:pt x="261863" y="506860"/>
                  </a:lnTo>
                  <a:lnTo>
                    <a:pt x="217932" y="512064"/>
                  </a:lnTo>
                  <a:lnTo>
                    <a:pt x="174000" y="506860"/>
                  </a:lnTo>
                  <a:lnTo>
                    <a:pt x="133088" y="491936"/>
                  </a:lnTo>
                  <a:lnTo>
                    <a:pt x="96068" y="468324"/>
                  </a:lnTo>
                  <a:lnTo>
                    <a:pt x="63817" y="437054"/>
                  </a:lnTo>
                  <a:lnTo>
                    <a:pt x="37210" y="399159"/>
                  </a:lnTo>
                  <a:lnTo>
                    <a:pt x="17121" y="355669"/>
                  </a:lnTo>
                  <a:lnTo>
                    <a:pt x="4426" y="307616"/>
                  </a:lnTo>
                  <a:lnTo>
                    <a:pt x="0" y="256032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714243" y="3637788"/>
              <a:ext cx="6864350" cy="1548765"/>
            </a:xfrm>
            <a:custGeom>
              <a:avLst/>
              <a:gdLst/>
              <a:ahLst/>
              <a:cxnLst/>
              <a:rect l="l" t="t" r="r" b="b"/>
              <a:pathLst>
                <a:path w="6864350" h="1548764">
                  <a:moveTo>
                    <a:pt x="0" y="342900"/>
                  </a:moveTo>
                  <a:lnTo>
                    <a:pt x="3430" y="287285"/>
                  </a:lnTo>
                  <a:lnTo>
                    <a:pt x="13362" y="234525"/>
                  </a:lnTo>
                  <a:lnTo>
                    <a:pt x="29256" y="185327"/>
                  </a:lnTo>
                  <a:lnTo>
                    <a:pt x="50572" y="140396"/>
                  </a:lnTo>
                  <a:lnTo>
                    <a:pt x="76771" y="100441"/>
                  </a:lnTo>
                  <a:lnTo>
                    <a:pt x="107313" y="66165"/>
                  </a:lnTo>
                  <a:lnTo>
                    <a:pt x="141660" y="38277"/>
                  </a:lnTo>
                  <a:lnTo>
                    <a:pt x="179271" y="17483"/>
                  </a:lnTo>
                  <a:lnTo>
                    <a:pt x="219606" y="4488"/>
                  </a:lnTo>
                  <a:lnTo>
                    <a:pt x="262128" y="0"/>
                  </a:lnTo>
                  <a:lnTo>
                    <a:pt x="304649" y="4488"/>
                  </a:lnTo>
                  <a:lnTo>
                    <a:pt x="344984" y="17483"/>
                  </a:lnTo>
                  <a:lnTo>
                    <a:pt x="382595" y="38277"/>
                  </a:lnTo>
                  <a:lnTo>
                    <a:pt x="416942" y="66165"/>
                  </a:lnTo>
                  <a:lnTo>
                    <a:pt x="447484" y="100441"/>
                  </a:lnTo>
                  <a:lnTo>
                    <a:pt x="473683" y="140396"/>
                  </a:lnTo>
                  <a:lnTo>
                    <a:pt x="494999" y="185327"/>
                  </a:lnTo>
                  <a:lnTo>
                    <a:pt x="510893" y="234525"/>
                  </a:lnTo>
                  <a:lnTo>
                    <a:pt x="520825" y="287285"/>
                  </a:lnTo>
                  <a:lnTo>
                    <a:pt x="524256" y="342900"/>
                  </a:lnTo>
                  <a:lnTo>
                    <a:pt x="520825" y="398514"/>
                  </a:lnTo>
                  <a:lnTo>
                    <a:pt x="510893" y="451274"/>
                  </a:lnTo>
                  <a:lnTo>
                    <a:pt x="494999" y="500472"/>
                  </a:lnTo>
                  <a:lnTo>
                    <a:pt x="473683" y="545403"/>
                  </a:lnTo>
                  <a:lnTo>
                    <a:pt x="447484" y="585358"/>
                  </a:lnTo>
                  <a:lnTo>
                    <a:pt x="416942" y="619634"/>
                  </a:lnTo>
                  <a:lnTo>
                    <a:pt x="382595" y="647522"/>
                  </a:lnTo>
                  <a:lnTo>
                    <a:pt x="344984" y="668316"/>
                  </a:lnTo>
                  <a:lnTo>
                    <a:pt x="304649" y="681311"/>
                  </a:lnTo>
                  <a:lnTo>
                    <a:pt x="262128" y="685800"/>
                  </a:lnTo>
                  <a:lnTo>
                    <a:pt x="219606" y="681311"/>
                  </a:lnTo>
                  <a:lnTo>
                    <a:pt x="179271" y="668316"/>
                  </a:lnTo>
                  <a:lnTo>
                    <a:pt x="141660" y="647522"/>
                  </a:lnTo>
                  <a:lnTo>
                    <a:pt x="107313" y="619634"/>
                  </a:lnTo>
                  <a:lnTo>
                    <a:pt x="76771" y="585358"/>
                  </a:lnTo>
                  <a:lnTo>
                    <a:pt x="50572" y="545403"/>
                  </a:lnTo>
                  <a:lnTo>
                    <a:pt x="29256" y="500472"/>
                  </a:lnTo>
                  <a:lnTo>
                    <a:pt x="13362" y="451274"/>
                  </a:lnTo>
                  <a:lnTo>
                    <a:pt x="3430" y="398514"/>
                  </a:lnTo>
                  <a:lnTo>
                    <a:pt x="0" y="342900"/>
                  </a:lnTo>
                  <a:close/>
                </a:path>
                <a:path w="6864350" h="1548764">
                  <a:moveTo>
                    <a:pt x="6431280" y="1292352"/>
                  </a:moveTo>
                  <a:lnTo>
                    <a:pt x="6435677" y="1240767"/>
                  </a:lnTo>
                  <a:lnTo>
                    <a:pt x="6448288" y="1192714"/>
                  </a:lnTo>
                  <a:lnTo>
                    <a:pt x="6468242" y="1149224"/>
                  </a:lnTo>
                  <a:lnTo>
                    <a:pt x="6494668" y="1111329"/>
                  </a:lnTo>
                  <a:lnTo>
                    <a:pt x="6526697" y="1080059"/>
                  </a:lnTo>
                  <a:lnTo>
                    <a:pt x="6563457" y="1056447"/>
                  </a:lnTo>
                  <a:lnTo>
                    <a:pt x="6604077" y="1041523"/>
                  </a:lnTo>
                  <a:lnTo>
                    <a:pt x="6647687" y="1036319"/>
                  </a:lnTo>
                  <a:lnTo>
                    <a:pt x="6691298" y="1041523"/>
                  </a:lnTo>
                  <a:lnTo>
                    <a:pt x="6731918" y="1056447"/>
                  </a:lnTo>
                  <a:lnTo>
                    <a:pt x="6768678" y="1080059"/>
                  </a:lnTo>
                  <a:lnTo>
                    <a:pt x="6800707" y="1111329"/>
                  </a:lnTo>
                  <a:lnTo>
                    <a:pt x="6827133" y="1149224"/>
                  </a:lnTo>
                  <a:lnTo>
                    <a:pt x="6847087" y="1192714"/>
                  </a:lnTo>
                  <a:lnTo>
                    <a:pt x="6859698" y="1240767"/>
                  </a:lnTo>
                  <a:lnTo>
                    <a:pt x="6864096" y="1292352"/>
                  </a:lnTo>
                  <a:lnTo>
                    <a:pt x="6859698" y="1343936"/>
                  </a:lnTo>
                  <a:lnTo>
                    <a:pt x="6847087" y="1391989"/>
                  </a:lnTo>
                  <a:lnTo>
                    <a:pt x="6827133" y="1435479"/>
                  </a:lnTo>
                  <a:lnTo>
                    <a:pt x="6800707" y="1473374"/>
                  </a:lnTo>
                  <a:lnTo>
                    <a:pt x="6768678" y="1504644"/>
                  </a:lnTo>
                  <a:lnTo>
                    <a:pt x="6731918" y="1528256"/>
                  </a:lnTo>
                  <a:lnTo>
                    <a:pt x="6691298" y="1543180"/>
                  </a:lnTo>
                  <a:lnTo>
                    <a:pt x="6647687" y="1548384"/>
                  </a:lnTo>
                  <a:lnTo>
                    <a:pt x="6604077" y="1543180"/>
                  </a:lnTo>
                  <a:lnTo>
                    <a:pt x="6563457" y="1528256"/>
                  </a:lnTo>
                  <a:lnTo>
                    <a:pt x="6526697" y="1504644"/>
                  </a:lnTo>
                  <a:lnTo>
                    <a:pt x="6494668" y="1473374"/>
                  </a:lnTo>
                  <a:lnTo>
                    <a:pt x="6468242" y="1435479"/>
                  </a:lnTo>
                  <a:lnTo>
                    <a:pt x="6448288" y="1391989"/>
                  </a:lnTo>
                  <a:lnTo>
                    <a:pt x="6435677" y="1343936"/>
                  </a:lnTo>
                  <a:lnTo>
                    <a:pt x="6431280" y="1292352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624059" y="4671059"/>
              <a:ext cx="436245" cy="515620"/>
            </a:xfrm>
            <a:custGeom>
              <a:avLst/>
              <a:gdLst/>
              <a:ahLst/>
              <a:cxnLst/>
              <a:rect l="l" t="t" r="r" b="b"/>
              <a:pathLst>
                <a:path w="436245" h="515620">
                  <a:moveTo>
                    <a:pt x="0" y="257556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8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2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7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4" y="257556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3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2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4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6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238500" y="3919727"/>
              <a:ext cx="5906770" cy="1069975"/>
            </a:xfrm>
            <a:custGeom>
              <a:avLst/>
              <a:gdLst/>
              <a:ahLst/>
              <a:cxnLst/>
              <a:rect l="l" t="t" r="r" b="b"/>
              <a:pathLst>
                <a:path w="5906770" h="1069975">
                  <a:moveTo>
                    <a:pt x="5787898" y="950722"/>
                  </a:moveTo>
                  <a:lnTo>
                    <a:pt x="5787898" y="1069594"/>
                  </a:lnTo>
                  <a:lnTo>
                    <a:pt x="5867146" y="1029970"/>
                  </a:lnTo>
                  <a:lnTo>
                    <a:pt x="5807709" y="1029970"/>
                  </a:lnTo>
                  <a:lnTo>
                    <a:pt x="5807709" y="990346"/>
                  </a:lnTo>
                  <a:lnTo>
                    <a:pt x="5867146" y="990346"/>
                  </a:lnTo>
                  <a:lnTo>
                    <a:pt x="5787898" y="950722"/>
                  </a:lnTo>
                  <a:close/>
                </a:path>
                <a:path w="5906770" h="1069975">
                  <a:moveTo>
                    <a:pt x="2933573" y="59436"/>
                  </a:moveTo>
                  <a:lnTo>
                    <a:pt x="2933573" y="1029970"/>
                  </a:lnTo>
                  <a:lnTo>
                    <a:pt x="5787898" y="1029970"/>
                  </a:lnTo>
                  <a:lnTo>
                    <a:pt x="5787898" y="1010158"/>
                  </a:lnTo>
                  <a:lnTo>
                    <a:pt x="2973197" y="1010158"/>
                  </a:lnTo>
                  <a:lnTo>
                    <a:pt x="2953385" y="990346"/>
                  </a:lnTo>
                  <a:lnTo>
                    <a:pt x="2973197" y="990346"/>
                  </a:lnTo>
                  <a:lnTo>
                    <a:pt x="2973197" y="79248"/>
                  </a:lnTo>
                  <a:lnTo>
                    <a:pt x="2953385" y="79248"/>
                  </a:lnTo>
                  <a:lnTo>
                    <a:pt x="2933573" y="59436"/>
                  </a:lnTo>
                  <a:close/>
                </a:path>
                <a:path w="5906770" h="1069975">
                  <a:moveTo>
                    <a:pt x="5867146" y="990346"/>
                  </a:moveTo>
                  <a:lnTo>
                    <a:pt x="5807709" y="990346"/>
                  </a:lnTo>
                  <a:lnTo>
                    <a:pt x="5807709" y="1029970"/>
                  </a:lnTo>
                  <a:lnTo>
                    <a:pt x="5867146" y="1029970"/>
                  </a:lnTo>
                  <a:lnTo>
                    <a:pt x="5906770" y="1010158"/>
                  </a:lnTo>
                  <a:lnTo>
                    <a:pt x="5867146" y="990346"/>
                  </a:lnTo>
                  <a:close/>
                </a:path>
                <a:path w="5906770" h="1069975">
                  <a:moveTo>
                    <a:pt x="2973197" y="990346"/>
                  </a:moveTo>
                  <a:lnTo>
                    <a:pt x="2953385" y="990346"/>
                  </a:lnTo>
                  <a:lnTo>
                    <a:pt x="2973197" y="1010158"/>
                  </a:lnTo>
                  <a:lnTo>
                    <a:pt x="2973197" y="990346"/>
                  </a:lnTo>
                  <a:close/>
                </a:path>
                <a:path w="5906770" h="1069975">
                  <a:moveTo>
                    <a:pt x="5787898" y="990346"/>
                  </a:moveTo>
                  <a:lnTo>
                    <a:pt x="2973197" y="990346"/>
                  </a:lnTo>
                  <a:lnTo>
                    <a:pt x="2973197" y="1010158"/>
                  </a:lnTo>
                  <a:lnTo>
                    <a:pt x="5787898" y="1010158"/>
                  </a:lnTo>
                  <a:lnTo>
                    <a:pt x="5787898" y="990346"/>
                  </a:lnTo>
                  <a:close/>
                </a:path>
                <a:path w="5906770" h="1069975">
                  <a:moveTo>
                    <a:pt x="118872" y="0"/>
                  </a:moveTo>
                  <a:lnTo>
                    <a:pt x="0" y="59436"/>
                  </a:lnTo>
                  <a:lnTo>
                    <a:pt x="118872" y="118872"/>
                  </a:lnTo>
                  <a:lnTo>
                    <a:pt x="118872" y="79248"/>
                  </a:lnTo>
                  <a:lnTo>
                    <a:pt x="99060" y="79248"/>
                  </a:lnTo>
                  <a:lnTo>
                    <a:pt x="99060" y="39624"/>
                  </a:lnTo>
                  <a:lnTo>
                    <a:pt x="118872" y="39624"/>
                  </a:lnTo>
                  <a:lnTo>
                    <a:pt x="118872" y="0"/>
                  </a:lnTo>
                  <a:close/>
                </a:path>
                <a:path w="5906770" h="1069975">
                  <a:moveTo>
                    <a:pt x="118872" y="39624"/>
                  </a:moveTo>
                  <a:lnTo>
                    <a:pt x="99060" y="39624"/>
                  </a:lnTo>
                  <a:lnTo>
                    <a:pt x="99060" y="79248"/>
                  </a:lnTo>
                  <a:lnTo>
                    <a:pt x="118872" y="79248"/>
                  </a:lnTo>
                  <a:lnTo>
                    <a:pt x="118872" y="39624"/>
                  </a:lnTo>
                  <a:close/>
                </a:path>
                <a:path w="5906770" h="1069975">
                  <a:moveTo>
                    <a:pt x="2973197" y="39624"/>
                  </a:moveTo>
                  <a:lnTo>
                    <a:pt x="118872" y="39624"/>
                  </a:lnTo>
                  <a:lnTo>
                    <a:pt x="118872" y="79248"/>
                  </a:lnTo>
                  <a:lnTo>
                    <a:pt x="2933573" y="79248"/>
                  </a:lnTo>
                  <a:lnTo>
                    <a:pt x="2933573" y="59436"/>
                  </a:lnTo>
                  <a:lnTo>
                    <a:pt x="2973197" y="59436"/>
                  </a:lnTo>
                  <a:lnTo>
                    <a:pt x="2973197" y="39624"/>
                  </a:lnTo>
                  <a:close/>
                </a:path>
                <a:path w="5906770" h="1069975">
                  <a:moveTo>
                    <a:pt x="2973197" y="59436"/>
                  </a:moveTo>
                  <a:lnTo>
                    <a:pt x="2933573" y="59436"/>
                  </a:lnTo>
                  <a:lnTo>
                    <a:pt x="2953385" y="79248"/>
                  </a:lnTo>
                  <a:lnTo>
                    <a:pt x="2973197" y="79248"/>
                  </a:lnTo>
                  <a:lnTo>
                    <a:pt x="2973197" y="594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986783" y="1152144"/>
              <a:ext cx="5915025" cy="3520440"/>
            </a:xfrm>
            <a:custGeom>
              <a:avLst/>
              <a:gdLst/>
              <a:ahLst/>
              <a:cxnLst/>
              <a:rect l="l" t="t" r="r" b="b"/>
              <a:pathLst>
                <a:path w="5915025" h="3520440">
                  <a:moveTo>
                    <a:pt x="5835269" y="3401441"/>
                  </a:moveTo>
                  <a:lnTo>
                    <a:pt x="5795645" y="3401441"/>
                  </a:lnTo>
                  <a:lnTo>
                    <a:pt x="5855081" y="3520312"/>
                  </a:lnTo>
                  <a:lnTo>
                    <a:pt x="5904611" y="3421253"/>
                  </a:lnTo>
                  <a:lnTo>
                    <a:pt x="5835269" y="3421253"/>
                  </a:lnTo>
                  <a:lnTo>
                    <a:pt x="5835269" y="3401441"/>
                  </a:lnTo>
                  <a:close/>
                </a:path>
                <a:path w="5915025" h="3520440">
                  <a:moveTo>
                    <a:pt x="5835269" y="19811"/>
                  </a:moveTo>
                  <a:lnTo>
                    <a:pt x="5835269" y="3421253"/>
                  </a:lnTo>
                  <a:lnTo>
                    <a:pt x="5874893" y="3421253"/>
                  </a:lnTo>
                  <a:lnTo>
                    <a:pt x="5874893" y="39623"/>
                  </a:lnTo>
                  <a:lnTo>
                    <a:pt x="5855081" y="39623"/>
                  </a:lnTo>
                  <a:lnTo>
                    <a:pt x="5835269" y="19811"/>
                  </a:lnTo>
                  <a:close/>
                </a:path>
                <a:path w="5915025" h="3520440">
                  <a:moveTo>
                    <a:pt x="5914517" y="3401441"/>
                  </a:moveTo>
                  <a:lnTo>
                    <a:pt x="5874893" y="3401441"/>
                  </a:lnTo>
                  <a:lnTo>
                    <a:pt x="5874893" y="3421253"/>
                  </a:lnTo>
                  <a:lnTo>
                    <a:pt x="5904611" y="3421253"/>
                  </a:lnTo>
                  <a:lnTo>
                    <a:pt x="5914517" y="3401441"/>
                  </a:lnTo>
                  <a:close/>
                </a:path>
                <a:path w="5915025" h="3520440">
                  <a:moveTo>
                    <a:pt x="39624" y="129539"/>
                  </a:moveTo>
                  <a:lnTo>
                    <a:pt x="0" y="129539"/>
                  </a:lnTo>
                  <a:lnTo>
                    <a:pt x="59436" y="248411"/>
                  </a:lnTo>
                  <a:lnTo>
                    <a:pt x="108965" y="149351"/>
                  </a:lnTo>
                  <a:lnTo>
                    <a:pt x="39624" y="149351"/>
                  </a:lnTo>
                  <a:lnTo>
                    <a:pt x="39624" y="129539"/>
                  </a:lnTo>
                  <a:close/>
                </a:path>
                <a:path w="5915025" h="3520440">
                  <a:moveTo>
                    <a:pt x="5874893" y="0"/>
                  </a:moveTo>
                  <a:lnTo>
                    <a:pt x="39624" y="0"/>
                  </a:lnTo>
                  <a:lnTo>
                    <a:pt x="39624" y="149351"/>
                  </a:lnTo>
                  <a:lnTo>
                    <a:pt x="79248" y="149351"/>
                  </a:lnTo>
                  <a:lnTo>
                    <a:pt x="79248" y="39623"/>
                  </a:lnTo>
                  <a:lnTo>
                    <a:pt x="59436" y="39623"/>
                  </a:lnTo>
                  <a:lnTo>
                    <a:pt x="79248" y="19811"/>
                  </a:lnTo>
                  <a:lnTo>
                    <a:pt x="5874893" y="19811"/>
                  </a:lnTo>
                  <a:lnTo>
                    <a:pt x="5874893" y="0"/>
                  </a:lnTo>
                  <a:close/>
                </a:path>
                <a:path w="5915025" h="3520440">
                  <a:moveTo>
                    <a:pt x="118871" y="129539"/>
                  </a:moveTo>
                  <a:lnTo>
                    <a:pt x="79248" y="129539"/>
                  </a:lnTo>
                  <a:lnTo>
                    <a:pt x="79248" y="149351"/>
                  </a:lnTo>
                  <a:lnTo>
                    <a:pt x="108965" y="149351"/>
                  </a:lnTo>
                  <a:lnTo>
                    <a:pt x="118871" y="129539"/>
                  </a:lnTo>
                  <a:close/>
                </a:path>
                <a:path w="5915025" h="3520440">
                  <a:moveTo>
                    <a:pt x="79248" y="19811"/>
                  </a:moveTo>
                  <a:lnTo>
                    <a:pt x="59436" y="39623"/>
                  </a:lnTo>
                  <a:lnTo>
                    <a:pt x="79248" y="39623"/>
                  </a:lnTo>
                  <a:lnTo>
                    <a:pt x="79248" y="19811"/>
                  </a:lnTo>
                  <a:close/>
                </a:path>
                <a:path w="5915025" h="3520440">
                  <a:moveTo>
                    <a:pt x="5835269" y="19811"/>
                  </a:moveTo>
                  <a:lnTo>
                    <a:pt x="79248" y="19811"/>
                  </a:lnTo>
                  <a:lnTo>
                    <a:pt x="79248" y="39623"/>
                  </a:lnTo>
                  <a:lnTo>
                    <a:pt x="5835269" y="39623"/>
                  </a:lnTo>
                  <a:lnTo>
                    <a:pt x="5835269" y="19811"/>
                  </a:lnTo>
                  <a:close/>
                </a:path>
                <a:path w="5915025" h="3520440">
                  <a:moveTo>
                    <a:pt x="5874893" y="19811"/>
                  </a:moveTo>
                  <a:lnTo>
                    <a:pt x="5835269" y="19811"/>
                  </a:lnTo>
                  <a:lnTo>
                    <a:pt x="5855081" y="39623"/>
                  </a:lnTo>
                  <a:lnTo>
                    <a:pt x="5874893" y="39623"/>
                  </a:lnTo>
                  <a:lnTo>
                    <a:pt x="5874893" y="19811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398773" y="3612260"/>
            <a:ext cx="1454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mesin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4824134" y="3612260"/>
            <a:ext cx="723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arang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1002728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Kerja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Keadaan</a:t>
            </a:r>
            <a:r>
              <a:rPr dirty="0" sz="28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akhir </a:t>
            </a:r>
            <a:r>
              <a:rPr dirty="0" sz="2800" spc="-5">
                <a:latin typeface="Calibri"/>
                <a:cs typeface="Calibri"/>
              </a:rPr>
              <a:t>setelah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eksekusi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(D,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c, </a:t>
            </a:r>
            <a:r>
              <a:rPr dirty="0" sz="2800" spc="-10">
                <a:latin typeface="Calibri"/>
                <a:cs typeface="Calibri"/>
              </a:rPr>
              <a:t>2)):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0"/>
              <a:t>(A,</a:t>
            </a:r>
            <a:r>
              <a:rPr dirty="0" spc="-50"/>
              <a:t> </a:t>
            </a:r>
            <a:r>
              <a:rPr dirty="0"/>
              <a:t>a,</a:t>
            </a:r>
            <a:r>
              <a:rPr dirty="0" spc="-25"/>
              <a:t> </a:t>
            </a:r>
            <a:r>
              <a:rPr dirty="0" spc="-20"/>
              <a:t>B,</a:t>
            </a:r>
            <a:r>
              <a:rPr dirty="0" spc="-30"/>
              <a:t> </a:t>
            </a:r>
            <a:r>
              <a:rPr dirty="0"/>
              <a:t>c,</a:t>
            </a:r>
            <a:r>
              <a:rPr dirty="0" spc="-45"/>
              <a:t> </a:t>
            </a:r>
            <a:r>
              <a:rPr dirty="0"/>
              <a:t>1)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15731" y="2127580"/>
            <a:ext cx="2763520" cy="30759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67383" y="1395983"/>
          <a:ext cx="366395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3239"/>
                <a:gridCol w="515620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167130" y="1892554"/>
            <a:ext cx="3637279" cy="3097530"/>
            <a:chOff x="1167130" y="1892554"/>
            <a:chExt cx="3637279" cy="3097530"/>
          </a:xfrm>
        </p:grpSpPr>
        <p:sp>
          <p:nvSpPr>
            <p:cNvPr id="8" name="object 8"/>
            <p:cNvSpPr/>
            <p:nvPr/>
          </p:nvSpPr>
          <p:spPr>
            <a:xfrm>
              <a:off x="3864863" y="1898904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20" y="0"/>
                  </a:moveTo>
                  <a:lnTo>
                    <a:pt x="0" y="160020"/>
                  </a:lnTo>
                  <a:lnTo>
                    <a:pt x="80010" y="160020"/>
                  </a:lnTo>
                  <a:lnTo>
                    <a:pt x="80010" y="387096"/>
                  </a:lnTo>
                  <a:lnTo>
                    <a:pt x="240030" y="387096"/>
                  </a:lnTo>
                  <a:lnTo>
                    <a:pt x="240030" y="160020"/>
                  </a:lnTo>
                  <a:lnTo>
                    <a:pt x="320039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73480" y="1898904"/>
              <a:ext cx="3624579" cy="3084830"/>
            </a:xfrm>
            <a:custGeom>
              <a:avLst/>
              <a:gdLst/>
              <a:ahLst/>
              <a:cxnLst/>
              <a:rect l="l" t="t" r="r" b="b"/>
              <a:pathLst>
                <a:path w="3624579" h="3084829">
                  <a:moveTo>
                    <a:pt x="2691384" y="160020"/>
                  </a:moveTo>
                  <a:lnTo>
                    <a:pt x="2771394" y="160020"/>
                  </a:lnTo>
                  <a:lnTo>
                    <a:pt x="2771394" y="387096"/>
                  </a:lnTo>
                  <a:lnTo>
                    <a:pt x="2931414" y="387096"/>
                  </a:lnTo>
                  <a:lnTo>
                    <a:pt x="2931414" y="160020"/>
                  </a:lnTo>
                  <a:lnTo>
                    <a:pt x="3011423" y="160020"/>
                  </a:lnTo>
                  <a:lnTo>
                    <a:pt x="2851404" y="0"/>
                  </a:lnTo>
                  <a:lnTo>
                    <a:pt x="2691384" y="160020"/>
                  </a:lnTo>
                  <a:close/>
                </a:path>
                <a:path w="3624579" h="3084829">
                  <a:moveTo>
                    <a:pt x="0" y="3084576"/>
                  </a:moveTo>
                  <a:lnTo>
                    <a:pt x="3624072" y="3084576"/>
                  </a:lnTo>
                  <a:lnTo>
                    <a:pt x="3624072" y="1207008"/>
                  </a:lnTo>
                  <a:lnTo>
                    <a:pt x="0" y="1207008"/>
                  </a:lnTo>
                  <a:lnTo>
                    <a:pt x="0" y="308457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79575" y="3112007"/>
            <a:ext cx="3611879" cy="1819910"/>
          </a:xfrm>
          <a:prstGeom prst="rect">
            <a:avLst/>
          </a:prstGeom>
          <a:solidFill>
            <a:srgbClr val="4471C4"/>
          </a:solidFill>
        </p:spPr>
        <p:txBody>
          <a:bodyPr wrap="square" lIns="0" tIns="48133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79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82636" y="1999488"/>
            <a:ext cx="3398520" cy="3270885"/>
            <a:chOff x="1182636" y="1999488"/>
            <a:chExt cx="3398520" cy="3270885"/>
          </a:xfrm>
        </p:grpSpPr>
        <p:sp>
          <p:nvSpPr>
            <p:cNvPr id="12" name="object 12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82636" y="1999488"/>
              <a:ext cx="2686050" cy="998855"/>
            </a:xfrm>
            <a:custGeom>
              <a:avLst/>
              <a:gdLst/>
              <a:ahLst/>
              <a:cxnLst/>
              <a:rect l="l" t="t" r="r" b="b"/>
              <a:pathLst>
                <a:path w="2686050" h="998855">
                  <a:moveTo>
                    <a:pt x="248399" y="879728"/>
                  </a:moveTo>
                  <a:lnTo>
                    <a:pt x="225289" y="884390"/>
                  </a:lnTo>
                  <a:lnTo>
                    <a:pt x="206394" y="897112"/>
                  </a:lnTo>
                  <a:lnTo>
                    <a:pt x="193642" y="916001"/>
                  </a:lnTo>
                  <a:lnTo>
                    <a:pt x="188963" y="939164"/>
                  </a:lnTo>
                  <a:lnTo>
                    <a:pt x="193642" y="962275"/>
                  </a:lnTo>
                  <a:lnTo>
                    <a:pt x="206394" y="981170"/>
                  </a:lnTo>
                  <a:lnTo>
                    <a:pt x="225289" y="993921"/>
                  </a:lnTo>
                  <a:lnTo>
                    <a:pt x="248399" y="998601"/>
                  </a:lnTo>
                  <a:lnTo>
                    <a:pt x="271509" y="993921"/>
                  </a:lnTo>
                  <a:lnTo>
                    <a:pt x="290404" y="981170"/>
                  </a:lnTo>
                  <a:lnTo>
                    <a:pt x="303156" y="962275"/>
                  </a:lnTo>
                  <a:lnTo>
                    <a:pt x="303823" y="958976"/>
                  </a:lnTo>
                  <a:lnTo>
                    <a:pt x="248399" y="958976"/>
                  </a:lnTo>
                  <a:lnTo>
                    <a:pt x="248399" y="919352"/>
                  </a:lnTo>
                  <a:lnTo>
                    <a:pt x="303833" y="919352"/>
                  </a:lnTo>
                  <a:lnTo>
                    <a:pt x="303156" y="916001"/>
                  </a:lnTo>
                  <a:lnTo>
                    <a:pt x="290404" y="897112"/>
                  </a:lnTo>
                  <a:lnTo>
                    <a:pt x="271509" y="884390"/>
                  </a:lnTo>
                  <a:lnTo>
                    <a:pt x="248399" y="879728"/>
                  </a:lnTo>
                  <a:close/>
                </a:path>
                <a:path w="2686050" h="998855">
                  <a:moveTo>
                    <a:pt x="2567038" y="39624"/>
                  </a:moveTo>
                  <a:lnTo>
                    <a:pt x="0" y="39624"/>
                  </a:lnTo>
                  <a:lnTo>
                    <a:pt x="0" y="958976"/>
                  </a:lnTo>
                  <a:lnTo>
                    <a:pt x="192974" y="958976"/>
                  </a:lnTo>
                  <a:lnTo>
                    <a:pt x="188963" y="939164"/>
                  </a:lnTo>
                  <a:lnTo>
                    <a:pt x="39624" y="939164"/>
                  </a:lnTo>
                  <a:lnTo>
                    <a:pt x="19812" y="919352"/>
                  </a:lnTo>
                  <a:lnTo>
                    <a:pt x="39624" y="919352"/>
                  </a:lnTo>
                  <a:lnTo>
                    <a:pt x="39624" y="79248"/>
                  </a:lnTo>
                  <a:lnTo>
                    <a:pt x="19812" y="79248"/>
                  </a:lnTo>
                  <a:lnTo>
                    <a:pt x="39624" y="59436"/>
                  </a:lnTo>
                  <a:lnTo>
                    <a:pt x="2567038" y="59436"/>
                  </a:lnTo>
                  <a:lnTo>
                    <a:pt x="2567038" y="39624"/>
                  </a:lnTo>
                  <a:close/>
                </a:path>
                <a:path w="2686050" h="998855">
                  <a:moveTo>
                    <a:pt x="303833" y="919352"/>
                  </a:moveTo>
                  <a:lnTo>
                    <a:pt x="248399" y="919352"/>
                  </a:lnTo>
                  <a:lnTo>
                    <a:pt x="248399" y="958976"/>
                  </a:lnTo>
                  <a:lnTo>
                    <a:pt x="303823" y="958976"/>
                  </a:lnTo>
                  <a:lnTo>
                    <a:pt x="307835" y="939164"/>
                  </a:lnTo>
                  <a:lnTo>
                    <a:pt x="303833" y="919352"/>
                  </a:lnTo>
                  <a:close/>
                </a:path>
                <a:path w="2686050" h="998855">
                  <a:moveTo>
                    <a:pt x="39624" y="919352"/>
                  </a:moveTo>
                  <a:lnTo>
                    <a:pt x="19812" y="919352"/>
                  </a:lnTo>
                  <a:lnTo>
                    <a:pt x="39624" y="939164"/>
                  </a:lnTo>
                  <a:lnTo>
                    <a:pt x="39624" y="919352"/>
                  </a:lnTo>
                  <a:close/>
                </a:path>
                <a:path w="2686050" h="998855">
                  <a:moveTo>
                    <a:pt x="192965" y="919352"/>
                  </a:moveTo>
                  <a:lnTo>
                    <a:pt x="39624" y="919352"/>
                  </a:lnTo>
                  <a:lnTo>
                    <a:pt x="39624" y="939164"/>
                  </a:lnTo>
                  <a:lnTo>
                    <a:pt x="188963" y="939164"/>
                  </a:lnTo>
                  <a:lnTo>
                    <a:pt x="192965" y="919352"/>
                  </a:lnTo>
                  <a:close/>
                </a:path>
                <a:path w="2686050" h="998855">
                  <a:moveTo>
                    <a:pt x="2567038" y="0"/>
                  </a:moveTo>
                  <a:lnTo>
                    <a:pt x="2567038" y="118872"/>
                  </a:lnTo>
                  <a:lnTo>
                    <a:pt x="2646286" y="79248"/>
                  </a:lnTo>
                  <a:lnTo>
                    <a:pt x="2586850" y="79248"/>
                  </a:lnTo>
                  <a:lnTo>
                    <a:pt x="2586850" y="39624"/>
                  </a:lnTo>
                  <a:lnTo>
                    <a:pt x="2646286" y="39624"/>
                  </a:lnTo>
                  <a:lnTo>
                    <a:pt x="2567038" y="0"/>
                  </a:lnTo>
                  <a:close/>
                </a:path>
                <a:path w="2686050" h="998855">
                  <a:moveTo>
                    <a:pt x="39624" y="59436"/>
                  </a:moveTo>
                  <a:lnTo>
                    <a:pt x="19812" y="79248"/>
                  </a:lnTo>
                  <a:lnTo>
                    <a:pt x="39624" y="79248"/>
                  </a:lnTo>
                  <a:lnTo>
                    <a:pt x="39624" y="59436"/>
                  </a:lnTo>
                  <a:close/>
                </a:path>
                <a:path w="2686050" h="998855">
                  <a:moveTo>
                    <a:pt x="2567038" y="59436"/>
                  </a:moveTo>
                  <a:lnTo>
                    <a:pt x="39624" y="59436"/>
                  </a:lnTo>
                  <a:lnTo>
                    <a:pt x="39624" y="79248"/>
                  </a:lnTo>
                  <a:lnTo>
                    <a:pt x="2567038" y="79248"/>
                  </a:lnTo>
                  <a:lnTo>
                    <a:pt x="2567038" y="59436"/>
                  </a:lnTo>
                  <a:close/>
                </a:path>
                <a:path w="2686050" h="998855">
                  <a:moveTo>
                    <a:pt x="2646286" y="39624"/>
                  </a:moveTo>
                  <a:lnTo>
                    <a:pt x="2586850" y="39624"/>
                  </a:lnTo>
                  <a:lnTo>
                    <a:pt x="2586850" y="79248"/>
                  </a:lnTo>
                  <a:lnTo>
                    <a:pt x="2646286" y="79248"/>
                  </a:lnTo>
                  <a:lnTo>
                    <a:pt x="2685910" y="59436"/>
                  </a:lnTo>
                  <a:lnTo>
                    <a:pt x="2646286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12920" y="493166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213103"/>
            <a:ext cx="4224655" cy="4559935"/>
          </a:xfrm>
          <a:custGeom>
            <a:avLst/>
            <a:gdLst/>
            <a:ahLst/>
            <a:cxnLst/>
            <a:rect l="l" t="t" r="r" b="b"/>
            <a:pathLst>
              <a:path w="4224655" h="4559935">
                <a:moveTo>
                  <a:pt x="4224528" y="0"/>
                </a:moveTo>
                <a:lnTo>
                  <a:pt x="0" y="0"/>
                </a:lnTo>
                <a:lnTo>
                  <a:pt x="0" y="4559808"/>
                </a:lnTo>
                <a:lnTo>
                  <a:pt x="4224528" y="4559808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95504"/>
            <a:ext cx="854456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Selanjutnya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cari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instruksi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statenya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inputnya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731" y="1517726"/>
            <a:ext cx="2763520" cy="3686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9474" y="1581403"/>
            <a:ext cx="3234690" cy="2907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710"/>
              </a:lnSpc>
              <a:tabLst>
                <a:tab pos="522605" algn="l"/>
                <a:tab pos="1039494" algn="l"/>
                <a:tab pos="1556385" algn="l"/>
                <a:tab pos="2091055" algn="l"/>
                <a:tab pos="2602230" algn="l"/>
                <a:tab pos="3137535" algn="l"/>
              </a:tabLs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	c	</a:t>
            </a:r>
            <a:r>
              <a:rPr dirty="0" sz="1800">
                <a:latin typeface="Calibri"/>
                <a:cs typeface="Calibri"/>
              </a:rPr>
              <a:t>a	b	c	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algn="ctr" marR="12700">
              <a:lnSpc>
                <a:spcPct val="100000"/>
              </a:lnSpc>
              <a:spcBef>
                <a:spcPts val="125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62571" y="117347"/>
            <a:ext cx="304800" cy="515620"/>
          </a:xfrm>
          <a:custGeom>
            <a:avLst/>
            <a:gdLst/>
            <a:ahLst/>
            <a:cxnLst/>
            <a:rect l="l" t="t" r="r" b="b"/>
            <a:pathLst>
              <a:path w="304800" h="515620">
                <a:moveTo>
                  <a:pt x="0" y="257555"/>
                </a:moveTo>
                <a:lnTo>
                  <a:pt x="4023" y="198502"/>
                </a:lnTo>
                <a:lnTo>
                  <a:pt x="15484" y="144291"/>
                </a:lnTo>
                <a:lnTo>
                  <a:pt x="33470" y="96469"/>
                </a:lnTo>
                <a:lnTo>
                  <a:pt x="57067" y="56583"/>
                </a:lnTo>
                <a:lnTo>
                  <a:pt x="85363" y="26179"/>
                </a:lnTo>
                <a:lnTo>
                  <a:pt x="152400" y="0"/>
                </a:lnTo>
                <a:lnTo>
                  <a:pt x="187354" y="6802"/>
                </a:lnTo>
                <a:lnTo>
                  <a:pt x="247732" y="56583"/>
                </a:lnTo>
                <a:lnTo>
                  <a:pt x="271329" y="96469"/>
                </a:lnTo>
                <a:lnTo>
                  <a:pt x="289315" y="144291"/>
                </a:lnTo>
                <a:lnTo>
                  <a:pt x="300776" y="198502"/>
                </a:lnTo>
                <a:lnTo>
                  <a:pt x="304800" y="257555"/>
                </a:lnTo>
                <a:lnTo>
                  <a:pt x="300776" y="316609"/>
                </a:lnTo>
                <a:lnTo>
                  <a:pt x="289315" y="370820"/>
                </a:lnTo>
                <a:lnTo>
                  <a:pt x="271329" y="418642"/>
                </a:lnTo>
                <a:lnTo>
                  <a:pt x="247732" y="458528"/>
                </a:lnTo>
                <a:lnTo>
                  <a:pt x="219436" y="488932"/>
                </a:lnTo>
                <a:lnTo>
                  <a:pt x="152400" y="515112"/>
                </a:lnTo>
                <a:lnTo>
                  <a:pt x="117445" y="508309"/>
                </a:lnTo>
                <a:lnTo>
                  <a:pt x="57067" y="458528"/>
                </a:lnTo>
                <a:lnTo>
                  <a:pt x="33470" y="418642"/>
                </a:lnTo>
                <a:lnTo>
                  <a:pt x="15484" y="370820"/>
                </a:lnTo>
                <a:lnTo>
                  <a:pt x="4023" y="316609"/>
                </a:lnTo>
                <a:lnTo>
                  <a:pt x="0" y="257555"/>
                </a:lnTo>
                <a:close/>
              </a:path>
            </a:pathLst>
          </a:custGeom>
          <a:ln w="274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02852" y="123444"/>
            <a:ext cx="304800" cy="542925"/>
          </a:xfrm>
          <a:custGeom>
            <a:avLst/>
            <a:gdLst/>
            <a:ahLst/>
            <a:cxnLst/>
            <a:rect l="l" t="t" r="r" b="b"/>
            <a:pathLst>
              <a:path w="304800" h="542925">
                <a:moveTo>
                  <a:pt x="0" y="271271"/>
                </a:moveTo>
                <a:lnTo>
                  <a:pt x="4023" y="209059"/>
                </a:lnTo>
                <a:lnTo>
                  <a:pt x="15484" y="151955"/>
                </a:lnTo>
                <a:lnTo>
                  <a:pt x="33470" y="101588"/>
                </a:lnTo>
                <a:lnTo>
                  <a:pt x="57067" y="59582"/>
                </a:lnTo>
                <a:lnTo>
                  <a:pt x="85363" y="27565"/>
                </a:lnTo>
                <a:lnTo>
                  <a:pt x="152400" y="0"/>
                </a:lnTo>
                <a:lnTo>
                  <a:pt x="187354" y="7162"/>
                </a:lnTo>
                <a:lnTo>
                  <a:pt x="247732" y="59582"/>
                </a:lnTo>
                <a:lnTo>
                  <a:pt x="271329" y="101588"/>
                </a:lnTo>
                <a:lnTo>
                  <a:pt x="289315" y="151955"/>
                </a:lnTo>
                <a:lnTo>
                  <a:pt x="300776" y="209059"/>
                </a:lnTo>
                <a:lnTo>
                  <a:pt x="304800" y="271271"/>
                </a:lnTo>
                <a:lnTo>
                  <a:pt x="300776" y="333484"/>
                </a:lnTo>
                <a:lnTo>
                  <a:pt x="289315" y="390588"/>
                </a:lnTo>
                <a:lnTo>
                  <a:pt x="271329" y="440955"/>
                </a:lnTo>
                <a:lnTo>
                  <a:pt x="247732" y="482961"/>
                </a:lnTo>
                <a:lnTo>
                  <a:pt x="219436" y="514978"/>
                </a:lnTo>
                <a:lnTo>
                  <a:pt x="152400" y="542543"/>
                </a:lnTo>
                <a:lnTo>
                  <a:pt x="117445" y="535381"/>
                </a:lnTo>
                <a:lnTo>
                  <a:pt x="57067" y="482961"/>
                </a:lnTo>
                <a:lnTo>
                  <a:pt x="33470" y="440955"/>
                </a:lnTo>
                <a:lnTo>
                  <a:pt x="15484" y="390588"/>
                </a:lnTo>
                <a:lnTo>
                  <a:pt x="4023" y="333484"/>
                </a:lnTo>
                <a:lnTo>
                  <a:pt x="0" y="271271"/>
                </a:lnTo>
                <a:close/>
              </a:path>
            </a:pathLst>
          </a:custGeom>
          <a:ln w="27431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67383" y="1395983"/>
          <a:ext cx="209423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13715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264408" y="1402080"/>
            <a:ext cx="1030605" cy="469900"/>
          </a:xfrm>
          <a:custGeom>
            <a:avLst/>
            <a:gdLst/>
            <a:ahLst/>
            <a:cxnLst/>
            <a:rect l="l" t="t" r="r" b="b"/>
            <a:pathLst>
              <a:path w="1030604" h="469900">
                <a:moveTo>
                  <a:pt x="0" y="469391"/>
                </a:moveTo>
                <a:lnTo>
                  <a:pt x="509015" y="469391"/>
                </a:lnTo>
                <a:lnTo>
                  <a:pt x="509015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  <a:path w="1030604" h="469900">
                <a:moveTo>
                  <a:pt x="524255" y="469391"/>
                </a:moveTo>
                <a:lnTo>
                  <a:pt x="1030223" y="469391"/>
                </a:lnTo>
                <a:lnTo>
                  <a:pt x="1030223" y="0"/>
                </a:lnTo>
                <a:lnTo>
                  <a:pt x="524255" y="0"/>
                </a:lnTo>
                <a:lnTo>
                  <a:pt x="524255" y="4693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46145" y="1472946"/>
            <a:ext cx="668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305" algn="l"/>
              </a:tabLs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d	</a:t>
            </a: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12920" y="1402080"/>
            <a:ext cx="506095" cy="469900"/>
          </a:xfrm>
          <a:custGeom>
            <a:avLst/>
            <a:gdLst/>
            <a:ahLst/>
            <a:cxnLst/>
            <a:rect l="l" t="t" r="r" b="b"/>
            <a:pathLst>
              <a:path w="506095" h="469900">
                <a:moveTo>
                  <a:pt x="0" y="469391"/>
                </a:moveTo>
                <a:lnTo>
                  <a:pt x="505968" y="469391"/>
                </a:lnTo>
                <a:lnTo>
                  <a:pt x="505968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1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504435" y="1472946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67130" y="1938273"/>
            <a:ext cx="3637279" cy="3051810"/>
            <a:chOff x="1167130" y="1938273"/>
            <a:chExt cx="3637279" cy="3051810"/>
          </a:xfrm>
        </p:grpSpPr>
        <p:sp>
          <p:nvSpPr>
            <p:cNvPr id="15" name="object 15"/>
            <p:cNvSpPr/>
            <p:nvPr/>
          </p:nvSpPr>
          <p:spPr>
            <a:xfrm>
              <a:off x="3916680" y="1944623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20" y="0"/>
                  </a:moveTo>
                  <a:lnTo>
                    <a:pt x="0" y="160020"/>
                  </a:lnTo>
                  <a:lnTo>
                    <a:pt x="80010" y="160020"/>
                  </a:lnTo>
                  <a:lnTo>
                    <a:pt x="80010" y="387096"/>
                  </a:lnTo>
                  <a:lnTo>
                    <a:pt x="240030" y="387096"/>
                  </a:lnTo>
                  <a:lnTo>
                    <a:pt x="240030" y="160020"/>
                  </a:lnTo>
                  <a:lnTo>
                    <a:pt x="320040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16680" y="1944623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0" y="160020"/>
                  </a:moveTo>
                  <a:lnTo>
                    <a:pt x="80010" y="160020"/>
                  </a:lnTo>
                  <a:lnTo>
                    <a:pt x="80010" y="387096"/>
                  </a:lnTo>
                  <a:lnTo>
                    <a:pt x="240030" y="387096"/>
                  </a:lnTo>
                  <a:lnTo>
                    <a:pt x="240030" y="160020"/>
                  </a:lnTo>
                  <a:lnTo>
                    <a:pt x="320040" y="160020"/>
                  </a:lnTo>
                  <a:lnTo>
                    <a:pt x="160020" y="0"/>
                  </a:lnTo>
                  <a:lnTo>
                    <a:pt x="0" y="16002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73480" y="3105911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73480" y="3105911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79575" y="3580333"/>
            <a:ext cx="3611879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12920" y="4931664"/>
            <a:ext cx="268605" cy="338455"/>
          </a:xfrm>
          <a:custGeom>
            <a:avLst/>
            <a:gdLst/>
            <a:ahLst/>
            <a:cxnLst/>
            <a:rect l="l" t="t" r="r" b="b"/>
            <a:pathLst>
              <a:path w="268604" h="338454">
                <a:moveTo>
                  <a:pt x="268224" y="0"/>
                </a:moveTo>
                <a:lnTo>
                  <a:pt x="0" y="0"/>
                </a:lnTo>
                <a:lnTo>
                  <a:pt x="0" y="338328"/>
                </a:lnTo>
                <a:lnTo>
                  <a:pt x="268224" y="338328"/>
                </a:lnTo>
                <a:lnTo>
                  <a:pt x="26822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1182611" y="632459"/>
            <a:ext cx="8130540" cy="3793490"/>
            <a:chOff x="1182611" y="632459"/>
            <a:chExt cx="8130540" cy="3793490"/>
          </a:xfrm>
        </p:grpSpPr>
        <p:sp>
          <p:nvSpPr>
            <p:cNvPr id="22" name="object 22"/>
            <p:cNvSpPr/>
            <p:nvPr/>
          </p:nvSpPr>
          <p:spPr>
            <a:xfrm>
              <a:off x="1429512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429512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82611" y="2045207"/>
              <a:ext cx="2738755" cy="953769"/>
            </a:xfrm>
            <a:custGeom>
              <a:avLst/>
              <a:gdLst/>
              <a:ahLst/>
              <a:cxnLst/>
              <a:rect l="l" t="t" r="r" b="b"/>
              <a:pathLst>
                <a:path w="2738754" h="953769">
                  <a:moveTo>
                    <a:pt x="248424" y="834897"/>
                  </a:moveTo>
                  <a:lnTo>
                    <a:pt x="225314" y="839559"/>
                  </a:lnTo>
                  <a:lnTo>
                    <a:pt x="206419" y="852281"/>
                  </a:lnTo>
                  <a:lnTo>
                    <a:pt x="193667" y="871170"/>
                  </a:lnTo>
                  <a:lnTo>
                    <a:pt x="188988" y="894333"/>
                  </a:lnTo>
                  <a:lnTo>
                    <a:pt x="193667" y="917444"/>
                  </a:lnTo>
                  <a:lnTo>
                    <a:pt x="206419" y="936339"/>
                  </a:lnTo>
                  <a:lnTo>
                    <a:pt x="225314" y="949090"/>
                  </a:lnTo>
                  <a:lnTo>
                    <a:pt x="248424" y="953769"/>
                  </a:lnTo>
                  <a:lnTo>
                    <a:pt x="271534" y="949090"/>
                  </a:lnTo>
                  <a:lnTo>
                    <a:pt x="290429" y="936339"/>
                  </a:lnTo>
                  <a:lnTo>
                    <a:pt x="303181" y="917444"/>
                  </a:lnTo>
                  <a:lnTo>
                    <a:pt x="303849" y="914145"/>
                  </a:lnTo>
                  <a:lnTo>
                    <a:pt x="248424" y="914145"/>
                  </a:lnTo>
                  <a:lnTo>
                    <a:pt x="248424" y="874521"/>
                  </a:lnTo>
                  <a:lnTo>
                    <a:pt x="303858" y="874521"/>
                  </a:lnTo>
                  <a:lnTo>
                    <a:pt x="303181" y="871170"/>
                  </a:lnTo>
                  <a:lnTo>
                    <a:pt x="290429" y="852281"/>
                  </a:lnTo>
                  <a:lnTo>
                    <a:pt x="271534" y="839559"/>
                  </a:lnTo>
                  <a:lnTo>
                    <a:pt x="248424" y="834897"/>
                  </a:lnTo>
                  <a:close/>
                </a:path>
                <a:path w="2738754" h="953769">
                  <a:moveTo>
                    <a:pt x="2619514" y="39624"/>
                  </a:moveTo>
                  <a:lnTo>
                    <a:pt x="0" y="39624"/>
                  </a:lnTo>
                  <a:lnTo>
                    <a:pt x="0" y="914145"/>
                  </a:lnTo>
                  <a:lnTo>
                    <a:pt x="193000" y="914145"/>
                  </a:lnTo>
                  <a:lnTo>
                    <a:pt x="188988" y="894333"/>
                  </a:lnTo>
                  <a:lnTo>
                    <a:pt x="39624" y="894333"/>
                  </a:lnTo>
                  <a:lnTo>
                    <a:pt x="19812" y="874521"/>
                  </a:lnTo>
                  <a:lnTo>
                    <a:pt x="39624" y="874521"/>
                  </a:lnTo>
                  <a:lnTo>
                    <a:pt x="39624" y="79247"/>
                  </a:lnTo>
                  <a:lnTo>
                    <a:pt x="19812" y="79247"/>
                  </a:lnTo>
                  <a:lnTo>
                    <a:pt x="39624" y="59436"/>
                  </a:lnTo>
                  <a:lnTo>
                    <a:pt x="2619514" y="59436"/>
                  </a:lnTo>
                  <a:lnTo>
                    <a:pt x="2619514" y="39624"/>
                  </a:lnTo>
                  <a:close/>
                </a:path>
                <a:path w="2738754" h="953769">
                  <a:moveTo>
                    <a:pt x="303858" y="874521"/>
                  </a:moveTo>
                  <a:lnTo>
                    <a:pt x="248424" y="874521"/>
                  </a:lnTo>
                  <a:lnTo>
                    <a:pt x="248424" y="914145"/>
                  </a:lnTo>
                  <a:lnTo>
                    <a:pt x="303849" y="914145"/>
                  </a:lnTo>
                  <a:lnTo>
                    <a:pt x="307860" y="894333"/>
                  </a:lnTo>
                  <a:lnTo>
                    <a:pt x="303858" y="874521"/>
                  </a:lnTo>
                  <a:close/>
                </a:path>
                <a:path w="2738754" h="953769">
                  <a:moveTo>
                    <a:pt x="39624" y="874521"/>
                  </a:moveTo>
                  <a:lnTo>
                    <a:pt x="19812" y="874521"/>
                  </a:lnTo>
                  <a:lnTo>
                    <a:pt x="39624" y="894333"/>
                  </a:lnTo>
                  <a:lnTo>
                    <a:pt x="39624" y="874521"/>
                  </a:lnTo>
                  <a:close/>
                </a:path>
                <a:path w="2738754" h="953769">
                  <a:moveTo>
                    <a:pt x="192990" y="874521"/>
                  </a:moveTo>
                  <a:lnTo>
                    <a:pt x="39624" y="874521"/>
                  </a:lnTo>
                  <a:lnTo>
                    <a:pt x="39624" y="894333"/>
                  </a:lnTo>
                  <a:lnTo>
                    <a:pt x="188988" y="894333"/>
                  </a:lnTo>
                  <a:lnTo>
                    <a:pt x="192990" y="874521"/>
                  </a:lnTo>
                  <a:close/>
                </a:path>
                <a:path w="2738754" h="953769">
                  <a:moveTo>
                    <a:pt x="2619514" y="0"/>
                  </a:moveTo>
                  <a:lnTo>
                    <a:pt x="2619514" y="118871"/>
                  </a:lnTo>
                  <a:lnTo>
                    <a:pt x="2698762" y="79247"/>
                  </a:lnTo>
                  <a:lnTo>
                    <a:pt x="2639326" y="79247"/>
                  </a:lnTo>
                  <a:lnTo>
                    <a:pt x="2639326" y="39624"/>
                  </a:lnTo>
                  <a:lnTo>
                    <a:pt x="2698762" y="39624"/>
                  </a:lnTo>
                  <a:lnTo>
                    <a:pt x="2619514" y="0"/>
                  </a:lnTo>
                  <a:close/>
                </a:path>
                <a:path w="2738754" h="953769">
                  <a:moveTo>
                    <a:pt x="39624" y="59436"/>
                  </a:moveTo>
                  <a:lnTo>
                    <a:pt x="19812" y="79247"/>
                  </a:lnTo>
                  <a:lnTo>
                    <a:pt x="39624" y="79247"/>
                  </a:lnTo>
                  <a:lnTo>
                    <a:pt x="39624" y="59436"/>
                  </a:lnTo>
                  <a:close/>
                </a:path>
                <a:path w="2738754" h="953769">
                  <a:moveTo>
                    <a:pt x="2619514" y="59436"/>
                  </a:moveTo>
                  <a:lnTo>
                    <a:pt x="39624" y="59436"/>
                  </a:lnTo>
                  <a:lnTo>
                    <a:pt x="39624" y="79247"/>
                  </a:lnTo>
                  <a:lnTo>
                    <a:pt x="2619514" y="79247"/>
                  </a:lnTo>
                  <a:lnTo>
                    <a:pt x="2619514" y="59436"/>
                  </a:lnTo>
                  <a:close/>
                </a:path>
                <a:path w="2738754" h="953769">
                  <a:moveTo>
                    <a:pt x="2698762" y="39624"/>
                  </a:moveTo>
                  <a:lnTo>
                    <a:pt x="2639326" y="39624"/>
                  </a:lnTo>
                  <a:lnTo>
                    <a:pt x="2639326" y="79247"/>
                  </a:lnTo>
                  <a:lnTo>
                    <a:pt x="2698762" y="79247"/>
                  </a:lnTo>
                  <a:lnTo>
                    <a:pt x="2738386" y="59436"/>
                  </a:lnTo>
                  <a:lnTo>
                    <a:pt x="2698762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869436" y="1400555"/>
              <a:ext cx="436245" cy="512445"/>
            </a:xfrm>
            <a:custGeom>
              <a:avLst/>
              <a:gdLst/>
              <a:ahLst/>
              <a:cxnLst/>
              <a:rect l="l" t="t" r="r" b="b"/>
              <a:pathLst>
                <a:path w="436245" h="512444">
                  <a:moveTo>
                    <a:pt x="0" y="256032"/>
                  </a:moveTo>
                  <a:lnTo>
                    <a:pt x="4426" y="204447"/>
                  </a:lnTo>
                  <a:lnTo>
                    <a:pt x="17121" y="156394"/>
                  </a:lnTo>
                  <a:lnTo>
                    <a:pt x="37210" y="112904"/>
                  </a:lnTo>
                  <a:lnTo>
                    <a:pt x="63817" y="75009"/>
                  </a:lnTo>
                  <a:lnTo>
                    <a:pt x="96068" y="43739"/>
                  </a:lnTo>
                  <a:lnTo>
                    <a:pt x="133088" y="20127"/>
                  </a:lnTo>
                  <a:lnTo>
                    <a:pt x="174000" y="5203"/>
                  </a:lnTo>
                  <a:lnTo>
                    <a:pt x="217931" y="0"/>
                  </a:lnTo>
                  <a:lnTo>
                    <a:pt x="261863" y="5203"/>
                  </a:lnTo>
                  <a:lnTo>
                    <a:pt x="302775" y="20127"/>
                  </a:lnTo>
                  <a:lnTo>
                    <a:pt x="339795" y="43739"/>
                  </a:lnTo>
                  <a:lnTo>
                    <a:pt x="372046" y="75009"/>
                  </a:lnTo>
                  <a:lnTo>
                    <a:pt x="398653" y="112904"/>
                  </a:lnTo>
                  <a:lnTo>
                    <a:pt x="418742" y="156394"/>
                  </a:lnTo>
                  <a:lnTo>
                    <a:pt x="431437" y="204447"/>
                  </a:lnTo>
                  <a:lnTo>
                    <a:pt x="435863" y="256032"/>
                  </a:lnTo>
                  <a:lnTo>
                    <a:pt x="431437" y="307616"/>
                  </a:lnTo>
                  <a:lnTo>
                    <a:pt x="418742" y="355669"/>
                  </a:lnTo>
                  <a:lnTo>
                    <a:pt x="398653" y="399159"/>
                  </a:lnTo>
                  <a:lnTo>
                    <a:pt x="372046" y="437054"/>
                  </a:lnTo>
                  <a:lnTo>
                    <a:pt x="339795" y="468324"/>
                  </a:lnTo>
                  <a:lnTo>
                    <a:pt x="302775" y="491936"/>
                  </a:lnTo>
                  <a:lnTo>
                    <a:pt x="261863" y="506860"/>
                  </a:lnTo>
                  <a:lnTo>
                    <a:pt x="217931" y="512064"/>
                  </a:lnTo>
                  <a:lnTo>
                    <a:pt x="174000" y="506860"/>
                  </a:lnTo>
                  <a:lnTo>
                    <a:pt x="133088" y="491936"/>
                  </a:lnTo>
                  <a:lnTo>
                    <a:pt x="96068" y="468324"/>
                  </a:lnTo>
                  <a:lnTo>
                    <a:pt x="63817" y="437054"/>
                  </a:lnTo>
                  <a:lnTo>
                    <a:pt x="37210" y="399159"/>
                  </a:lnTo>
                  <a:lnTo>
                    <a:pt x="17121" y="355669"/>
                  </a:lnTo>
                  <a:lnTo>
                    <a:pt x="4426" y="307616"/>
                  </a:lnTo>
                  <a:lnTo>
                    <a:pt x="0" y="256032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026408" y="665987"/>
              <a:ext cx="5287010" cy="734695"/>
            </a:xfrm>
            <a:custGeom>
              <a:avLst/>
              <a:gdLst/>
              <a:ahLst/>
              <a:cxnLst/>
              <a:rect l="l" t="t" r="r" b="b"/>
              <a:pathLst>
                <a:path w="5287009" h="734694">
                  <a:moveTo>
                    <a:pt x="39624" y="615569"/>
                  </a:moveTo>
                  <a:lnTo>
                    <a:pt x="0" y="615569"/>
                  </a:lnTo>
                  <a:lnTo>
                    <a:pt x="59436" y="734440"/>
                  </a:lnTo>
                  <a:lnTo>
                    <a:pt x="108965" y="635381"/>
                  </a:lnTo>
                  <a:lnTo>
                    <a:pt x="39624" y="635381"/>
                  </a:lnTo>
                  <a:lnTo>
                    <a:pt x="39624" y="615569"/>
                  </a:lnTo>
                  <a:close/>
                </a:path>
                <a:path w="5287009" h="734694">
                  <a:moveTo>
                    <a:pt x="5207253" y="347472"/>
                  </a:moveTo>
                  <a:lnTo>
                    <a:pt x="39624" y="347472"/>
                  </a:lnTo>
                  <a:lnTo>
                    <a:pt x="39624" y="635381"/>
                  </a:lnTo>
                  <a:lnTo>
                    <a:pt x="79247" y="635381"/>
                  </a:lnTo>
                  <a:lnTo>
                    <a:pt x="79247" y="387096"/>
                  </a:lnTo>
                  <a:lnTo>
                    <a:pt x="59436" y="387096"/>
                  </a:lnTo>
                  <a:lnTo>
                    <a:pt x="79247" y="367284"/>
                  </a:lnTo>
                  <a:lnTo>
                    <a:pt x="5207253" y="367284"/>
                  </a:lnTo>
                  <a:lnTo>
                    <a:pt x="5207253" y="347472"/>
                  </a:lnTo>
                  <a:close/>
                </a:path>
                <a:path w="5287009" h="734694">
                  <a:moveTo>
                    <a:pt x="118871" y="615569"/>
                  </a:moveTo>
                  <a:lnTo>
                    <a:pt x="79247" y="615569"/>
                  </a:lnTo>
                  <a:lnTo>
                    <a:pt x="79247" y="635381"/>
                  </a:lnTo>
                  <a:lnTo>
                    <a:pt x="108965" y="635381"/>
                  </a:lnTo>
                  <a:lnTo>
                    <a:pt x="118871" y="615569"/>
                  </a:lnTo>
                  <a:close/>
                </a:path>
                <a:path w="5287009" h="734694">
                  <a:moveTo>
                    <a:pt x="79247" y="367284"/>
                  </a:moveTo>
                  <a:lnTo>
                    <a:pt x="59436" y="387096"/>
                  </a:lnTo>
                  <a:lnTo>
                    <a:pt x="79247" y="387096"/>
                  </a:lnTo>
                  <a:lnTo>
                    <a:pt x="79247" y="367284"/>
                  </a:lnTo>
                  <a:close/>
                </a:path>
                <a:path w="5287009" h="734694">
                  <a:moveTo>
                    <a:pt x="5246877" y="347472"/>
                  </a:moveTo>
                  <a:lnTo>
                    <a:pt x="5227066" y="347472"/>
                  </a:lnTo>
                  <a:lnTo>
                    <a:pt x="5207253" y="367284"/>
                  </a:lnTo>
                  <a:lnTo>
                    <a:pt x="79247" y="367284"/>
                  </a:lnTo>
                  <a:lnTo>
                    <a:pt x="79247" y="387096"/>
                  </a:lnTo>
                  <a:lnTo>
                    <a:pt x="5246877" y="387096"/>
                  </a:lnTo>
                  <a:lnTo>
                    <a:pt x="5246877" y="347472"/>
                  </a:lnTo>
                  <a:close/>
                </a:path>
                <a:path w="5287009" h="734694">
                  <a:moveTo>
                    <a:pt x="5246877" y="99060"/>
                  </a:moveTo>
                  <a:lnTo>
                    <a:pt x="5207253" y="99060"/>
                  </a:lnTo>
                  <a:lnTo>
                    <a:pt x="5207253" y="367284"/>
                  </a:lnTo>
                  <a:lnTo>
                    <a:pt x="5227066" y="347472"/>
                  </a:lnTo>
                  <a:lnTo>
                    <a:pt x="5246877" y="347472"/>
                  </a:lnTo>
                  <a:lnTo>
                    <a:pt x="5246877" y="99060"/>
                  </a:lnTo>
                  <a:close/>
                </a:path>
                <a:path w="5287009" h="734694">
                  <a:moveTo>
                    <a:pt x="5227066" y="0"/>
                  </a:moveTo>
                  <a:lnTo>
                    <a:pt x="5167630" y="118872"/>
                  </a:lnTo>
                  <a:lnTo>
                    <a:pt x="5207253" y="118872"/>
                  </a:lnTo>
                  <a:lnTo>
                    <a:pt x="5207253" y="99060"/>
                  </a:lnTo>
                  <a:lnTo>
                    <a:pt x="5276595" y="99060"/>
                  </a:lnTo>
                  <a:lnTo>
                    <a:pt x="5227066" y="0"/>
                  </a:lnTo>
                  <a:close/>
                </a:path>
                <a:path w="5287009" h="734694">
                  <a:moveTo>
                    <a:pt x="5276595" y="99060"/>
                  </a:moveTo>
                  <a:lnTo>
                    <a:pt x="5246877" y="99060"/>
                  </a:lnTo>
                  <a:lnTo>
                    <a:pt x="5246877" y="118872"/>
                  </a:lnTo>
                  <a:lnTo>
                    <a:pt x="5286501" y="118872"/>
                  </a:lnTo>
                  <a:lnTo>
                    <a:pt x="5276595" y="9906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711196" y="3726180"/>
              <a:ext cx="521334" cy="685800"/>
            </a:xfrm>
            <a:custGeom>
              <a:avLst/>
              <a:gdLst/>
              <a:ahLst/>
              <a:cxnLst/>
              <a:rect l="l" t="t" r="r" b="b"/>
              <a:pathLst>
                <a:path w="521335" h="685800">
                  <a:moveTo>
                    <a:pt x="0" y="342900"/>
                  </a:moveTo>
                  <a:lnTo>
                    <a:pt x="3411" y="287285"/>
                  </a:lnTo>
                  <a:lnTo>
                    <a:pt x="13289" y="234525"/>
                  </a:lnTo>
                  <a:lnTo>
                    <a:pt x="29095" y="185327"/>
                  </a:lnTo>
                  <a:lnTo>
                    <a:pt x="50292" y="140396"/>
                  </a:lnTo>
                  <a:lnTo>
                    <a:pt x="76342" y="100441"/>
                  </a:lnTo>
                  <a:lnTo>
                    <a:pt x="106710" y="66165"/>
                  </a:lnTo>
                  <a:lnTo>
                    <a:pt x="140857" y="38277"/>
                  </a:lnTo>
                  <a:lnTo>
                    <a:pt x="178247" y="17483"/>
                  </a:lnTo>
                  <a:lnTo>
                    <a:pt x="218341" y="4488"/>
                  </a:lnTo>
                  <a:lnTo>
                    <a:pt x="260604" y="0"/>
                  </a:lnTo>
                  <a:lnTo>
                    <a:pt x="302866" y="4488"/>
                  </a:lnTo>
                  <a:lnTo>
                    <a:pt x="342960" y="17483"/>
                  </a:lnTo>
                  <a:lnTo>
                    <a:pt x="380350" y="38277"/>
                  </a:lnTo>
                  <a:lnTo>
                    <a:pt x="414497" y="66165"/>
                  </a:lnTo>
                  <a:lnTo>
                    <a:pt x="444865" y="100441"/>
                  </a:lnTo>
                  <a:lnTo>
                    <a:pt x="470916" y="140396"/>
                  </a:lnTo>
                  <a:lnTo>
                    <a:pt x="492112" y="185327"/>
                  </a:lnTo>
                  <a:lnTo>
                    <a:pt x="507918" y="234525"/>
                  </a:lnTo>
                  <a:lnTo>
                    <a:pt x="517796" y="287285"/>
                  </a:lnTo>
                  <a:lnTo>
                    <a:pt x="521208" y="342900"/>
                  </a:lnTo>
                  <a:lnTo>
                    <a:pt x="517796" y="398514"/>
                  </a:lnTo>
                  <a:lnTo>
                    <a:pt x="507918" y="451274"/>
                  </a:lnTo>
                  <a:lnTo>
                    <a:pt x="492112" y="500472"/>
                  </a:lnTo>
                  <a:lnTo>
                    <a:pt x="470916" y="545403"/>
                  </a:lnTo>
                  <a:lnTo>
                    <a:pt x="444865" y="585358"/>
                  </a:lnTo>
                  <a:lnTo>
                    <a:pt x="414497" y="619634"/>
                  </a:lnTo>
                  <a:lnTo>
                    <a:pt x="380350" y="647522"/>
                  </a:lnTo>
                  <a:lnTo>
                    <a:pt x="342960" y="668316"/>
                  </a:lnTo>
                  <a:lnTo>
                    <a:pt x="302866" y="681311"/>
                  </a:lnTo>
                  <a:lnTo>
                    <a:pt x="260604" y="685800"/>
                  </a:lnTo>
                  <a:lnTo>
                    <a:pt x="218341" y="681311"/>
                  </a:lnTo>
                  <a:lnTo>
                    <a:pt x="178247" y="668316"/>
                  </a:lnTo>
                  <a:lnTo>
                    <a:pt x="140857" y="647522"/>
                  </a:lnTo>
                  <a:lnTo>
                    <a:pt x="106710" y="619634"/>
                  </a:lnTo>
                  <a:lnTo>
                    <a:pt x="76342" y="585358"/>
                  </a:lnTo>
                  <a:lnTo>
                    <a:pt x="50291" y="545403"/>
                  </a:lnTo>
                  <a:lnTo>
                    <a:pt x="29095" y="500472"/>
                  </a:lnTo>
                  <a:lnTo>
                    <a:pt x="13289" y="451274"/>
                  </a:lnTo>
                  <a:lnTo>
                    <a:pt x="3411" y="398514"/>
                  </a:lnTo>
                  <a:lnTo>
                    <a:pt x="0" y="342900"/>
                  </a:lnTo>
                  <a:close/>
                </a:path>
              </a:pathLst>
            </a:custGeom>
            <a:ln w="2743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232404" y="632459"/>
              <a:ext cx="3842385" cy="3496310"/>
            </a:xfrm>
            <a:custGeom>
              <a:avLst/>
              <a:gdLst/>
              <a:ahLst/>
              <a:cxnLst/>
              <a:rect l="l" t="t" r="r" b="b"/>
              <a:pathLst>
                <a:path w="3842384" h="3496310">
                  <a:moveTo>
                    <a:pt x="118871" y="3377056"/>
                  </a:moveTo>
                  <a:lnTo>
                    <a:pt x="0" y="3436492"/>
                  </a:lnTo>
                  <a:lnTo>
                    <a:pt x="118871" y="3495929"/>
                  </a:lnTo>
                  <a:lnTo>
                    <a:pt x="118871" y="3456304"/>
                  </a:lnTo>
                  <a:lnTo>
                    <a:pt x="99059" y="3456304"/>
                  </a:lnTo>
                  <a:lnTo>
                    <a:pt x="99059" y="3416680"/>
                  </a:lnTo>
                  <a:lnTo>
                    <a:pt x="118871" y="3416680"/>
                  </a:lnTo>
                  <a:lnTo>
                    <a:pt x="118871" y="3377056"/>
                  </a:lnTo>
                  <a:close/>
                </a:path>
                <a:path w="3842384" h="3496310">
                  <a:moveTo>
                    <a:pt x="118871" y="3416680"/>
                  </a:moveTo>
                  <a:lnTo>
                    <a:pt x="99059" y="3416680"/>
                  </a:lnTo>
                  <a:lnTo>
                    <a:pt x="99059" y="3456304"/>
                  </a:lnTo>
                  <a:lnTo>
                    <a:pt x="118871" y="3456304"/>
                  </a:lnTo>
                  <a:lnTo>
                    <a:pt x="118871" y="3416680"/>
                  </a:lnTo>
                  <a:close/>
                </a:path>
                <a:path w="3842384" h="3496310">
                  <a:moveTo>
                    <a:pt x="3762882" y="3416680"/>
                  </a:moveTo>
                  <a:lnTo>
                    <a:pt x="118871" y="3416680"/>
                  </a:lnTo>
                  <a:lnTo>
                    <a:pt x="118871" y="3456304"/>
                  </a:lnTo>
                  <a:lnTo>
                    <a:pt x="3802506" y="3456304"/>
                  </a:lnTo>
                  <a:lnTo>
                    <a:pt x="3802506" y="3436493"/>
                  </a:lnTo>
                  <a:lnTo>
                    <a:pt x="3762882" y="3436492"/>
                  </a:lnTo>
                  <a:lnTo>
                    <a:pt x="3762882" y="3416680"/>
                  </a:lnTo>
                  <a:close/>
                </a:path>
                <a:path w="3842384" h="3496310">
                  <a:moveTo>
                    <a:pt x="3802506" y="99060"/>
                  </a:moveTo>
                  <a:lnTo>
                    <a:pt x="3762882" y="99060"/>
                  </a:lnTo>
                  <a:lnTo>
                    <a:pt x="3762882" y="3436492"/>
                  </a:lnTo>
                  <a:lnTo>
                    <a:pt x="3782695" y="3416680"/>
                  </a:lnTo>
                  <a:lnTo>
                    <a:pt x="3802506" y="3416681"/>
                  </a:lnTo>
                  <a:lnTo>
                    <a:pt x="3802506" y="99060"/>
                  </a:lnTo>
                  <a:close/>
                </a:path>
                <a:path w="3842384" h="3496310">
                  <a:moveTo>
                    <a:pt x="3802506" y="3416681"/>
                  </a:moveTo>
                  <a:lnTo>
                    <a:pt x="3782695" y="3416680"/>
                  </a:lnTo>
                  <a:lnTo>
                    <a:pt x="3762882" y="3436492"/>
                  </a:lnTo>
                  <a:lnTo>
                    <a:pt x="3802506" y="3436493"/>
                  </a:lnTo>
                  <a:lnTo>
                    <a:pt x="3802506" y="3416681"/>
                  </a:lnTo>
                  <a:close/>
                </a:path>
                <a:path w="3842384" h="3496310">
                  <a:moveTo>
                    <a:pt x="3782695" y="0"/>
                  </a:moveTo>
                  <a:lnTo>
                    <a:pt x="3723259" y="118872"/>
                  </a:lnTo>
                  <a:lnTo>
                    <a:pt x="3762882" y="118872"/>
                  </a:lnTo>
                  <a:lnTo>
                    <a:pt x="3762882" y="99060"/>
                  </a:lnTo>
                  <a:lnTo>
                    <a:pt x="3832225" y="99060"/>
                  </a:lnTo>
                  <a:lnTo>
                    <a:pt x="3782695" y="0"/>
                  </a:lnTo>
                  <a:close/>
                </a:path>
                <a:path w="3842384" h="3496310">
                  <a:moveTo>
                    <a:pt x="3832225" y="99060"/>
                  </a:moveTo>
                  <a:lnTo>
                    <a:pt x="3802506" y="99060"/>
                  </a:lnTo>
                  <a:lnTo>
                    <a:pt x="3802506" y="118872"/>
                  </a:lnTo>
                  <a:lnTo>
                    <a:pt x="3842130" y="118872"/>
                  </a:lnTo>
                  <a:lnTo>
                    <a:pt x="3832225" y="990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213103"/>
            <a:ext cx="4224655" cy="4559935"/>
          </a:xfrm>
          <a:custGeom>
            <a:avLst/>
            <a:gdLst/>
            <a:ahLst/>
            <a:cxnLst/>
            <a:rect l="l" t="t" r="r" b="b"/>
            <a:pathLst>
              <a:path w="4224655" h="4559935">
                <a:moveTo>
                  <a:pt x="4224528" y="0"/>
                </a:moveTo>
                <a:lnTo>
                  <a:pt x="0" y="0"/>
                </a:lnTo>
                <a:lnTo>
                  <a:pt x="0" y="4559808"/>
                </a:lnTo>
                <a:lnTo>
                  <a:pt x="4224528" y="4559808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95504"/>
            <a:ext cx="864425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Tidak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ditemukan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awalnya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inputnya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9474" y="1581403"/>
            <a:ext cx="3234690" cy="2907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710"/>
              </a:lnSpc>
              <a:tabLst>
                <a:tab pos="522605" algn="l"/>
                <a:tab pos="1039494" algn="l"/>
                <a:tab pos="1556385" algn="l"/>
                <a:tab pos="2091055" algn="l"/>
                <a:tab pos="2602230" algn="l"/>
                <a:tab pos="3137535" algn="l"/>
              </a:tabLs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	c	</a:t>
            </a:r>
            <a:r>
              <a:rPr dirty="0" sz="1800">
                <a:latin typeface="Calibri"/>
                <a:cs typeface="Calibri"/>
              </a:rPr>
              <a:t>a	b	c	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algn="ctr" marR="12700">
              <a:lnSpc>
                <a:spcPct val="100000"/>
              </a:lnSpc>
              <a:spcBef>
                <a:spcPts val="125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57072" y="103378"/>
            <a:ext cx="8538210" cy="5629910"/>
            <a:chOff x="957072" y="103378"/>
            <a:chExt cx="8538210" cy="5629910"/>
          </a:xfrm>
        </p:grpSpPr>
        <p:sp>
          <p:nvSpPr>
            <p:cNvPr id="6" name="object 6"/>
            <p:cNvSpPr/>
            <p:nvPr/>
          </p:nvSpPr>
          <p:spPr>
            <a:xfrm>
              <a:off x="957072" y="1176528"/>
              <a:ext cx="4224655" cy="4556760"/>
            </a:xfrm>
            <a:custGeom>
              <a:avLst/>
              <a:gdLst/>
              <a:ahLst/>
              <a:cxnLst/>
              <a:rect l="l" t="t" r="r" b="b"/>
              <a:pathLst>
                <a:path w="4224655" h="4556760">
                  <a:moveTo>
                    <a:pt x="4224528" y="0"/>
                  </a:moveTo>
                  <a:lnTo>
                    <a:pt x="0" y="0"/>
                  </a:lnTo>
                  <a:lnTo>
                    <a:pt x="0" y="4556760"/>
                  </a:lnTo>
                  <a:lnTo>
                    <a:pt x="4224528" y="4556760"/>
                  </a:lnTo>
                  <a:lnTo>
                    <a:pt x="422452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978395" y="117348"/>
              <a:ext cx="304800" cy="515620"/>
            </a:xfrm>
            <a:custGeom>
              <a:avLst/>
              <a:gdLst/>
              <a:ahLst/>
              <a:cxnLst/>
              <a:rect l="l" t="t" r="r" b="b"/>
              <a:pathLst>
                <a:path w="304800" h="515620">
                  <a:moveTo>
                    <a:pt x="0" y="257555"/>
                  </a:moveTo>
                  <a:lnTo>
                    <a:pt x="4023" y="198502"/>
                  </a:lnTo>
                  <a:lnTo>
                    <a:pt x="15484" y="144291"/>
                  </a:lnTo>
                  <a:lnTo>
                    <a:pt x="33470" y="96469"/>
                  </a:lnTo>
                  <a:lnTo>
                    <a:pt x="57067" y="56583"/>
                  </a:lnTo>
                  <a:lnTo>
                    <a:pt x="85363" y="26179"/>
                  </a:lnTo>
                  <a:lnTo>
                    <a:pt x="152400" y="0"/>
                  </a:lnTo>
                  <a:lnTo>
                    <a:pt x="187354" y="6802"/>
                  </a:lnTo>
                  <a:lnTo>
                    <a:pt x="247732" y="56583"/>
                  </a:lnTo>
                  <a:lnTo>
                    <a:pt x="271329" y="96469"/>
                  </a:lnTo>
                  <a:lnTo>
                    <a:pt x="289315" y="144291"/>
                  </a:lnTo>
                  <a:lnTo>
                    <a:pt x="300776" y="198502"/>
                  </a:lnTo>
                  <a:lnTo>
                    <a:pt x="304800" y="257555"/>
                  </a:lnTo>
                  <a:lnTo>
                    <a:pt x="300776" y="316609"/>
                  </a:lnTo>
                  <a:lnTo>
                    <a:pt x="289315" y="370820"/>
                  </a:lnTo>
                  <a:lnTo>
                    <a:pt x="271329" y="418642"/>
                  </a:lnTo>
                  <a:lnTo>
                    <a:pt x="247732" y="458528"/>
                  </a:lnTo>
                  <a:lnTo>
                    <a:pt x="219436" y="488932"/>
                  </a:lnTo>
                  <a:lnTo>
                    <a:pt x="152400" y="515112"/>
                  </a:lnTo>
                  <a:lnTo>
                    <a:pt x="117445" y="508309"/>
                  </a:lnTo>
                  <a:lnTo>
                    <a:pt x="57067" y="458528"/>
                  </a:lnTo>
                  <a:lnTo>
                    <a:pt x="33470" y="418642"/>
                  </a:lnTo>
                  <a:lnTo>
                    <a:pt x="15484" y="370820"/>
                  </a:lnTo>
                  <a:lnTo>
                    <a:pt x="4023" y="316609"/>
                  </a:lnTo>
                  <a:lnTo>
                    <a:pt x="0" y="257555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176003" y="117348"/>
              <a:ext cx="304800" cy="542925"/>
            </a:xfrm>
            <a:custGeom>
              <a:avLst/>
              <a:gdLst/>
              <a:ahLst/>
              <a:cxnLst/>
              <a:rect l="l" t="t" r="r" b="b"/>
              <a:pathLst>
                <a:path w="304800" h="542925">
                  <a:moveTo>
                    <a:pt x="0" y="271272"/>
                  </a:moveTo>
                  <a:lnTo>
                    <a:pt x="4023" y="209059"/>
                  </a:lnTo>
                  <a:lnTo>
                    <a:pt x="15484" y="151955"/>
                  </a:lnTo>
                  <a:lnTo>
                    <a:pt x="33470" y="101588"/>
                  </a:lnTo>
                  <a:lnTo>
                    <a:pt x="57067" y="59582"/>
                  </a:lnTo>
                  <a:lnTo>
                    <a:pt x="85363" y="27565"/>
                  </a:lnTo>
                  <a:lnTo>
                    <a:pt x="152400" y="0"/>
                  </a:lnTo>
                  <a:lnTo>
                    <a:pt x="187354" y="7162"/>
                  </a:lnTo>
                  <a:lnTo>
                    <a:pt x="247732" y="59582"/>
                  </a:lnTo>
                  <a:lnTo>
                    <a:pt x="271329" y="101588"/>
                  </a:lnTo>
                  <a:lnTo>
                    <a:pt x="289315" y="151955"/>
                  </a:lnTo>
                  <a:lnTo>
                    <a:pt x="300776" y="209059"/>
                  </a:lnTo>
                  <a:lnTo>
                    <a:pt x="304800" y="271272"/>
                  </a:lnTo>
                  <a:lnTo>
                    <a:pt x="300776" y="333484"/>
                  </a:lnTo>
                  <a:lnTo>
                    <a:pt x="289315" y="390588"/>
                  </a:lnTo>
                  <a:lnTo>
                    <a:pt x="271329" y="440955"/>
                  </a:lnTo>
                  <a:lnTo>
                    <a:pt x="247732" y="482961"/>
                  </a:lnTo>
                  <a:lnTo>
                    <a:pt x="219436" y="514978"/>
                  </a:lnTo>
                  <a:lnTo>
                    <a:pt x="152400" y="542543"/>
                  </a:lnTo>
                  <a:lnTo>
                    <a:pt x="117445" y="535381"/>
                  </a:lnTo>
                  <a:lnTo>
                    <a:pt x="57067" y="482961"/>
                  </a:lnTo>
                  <a:lnTo>
                    <a:pt x="33470" y="440955"/>
                  </a:lnTo>
                  <a:lnTo>
                    <a:pt x="15484" y="390588"/>
                  </a:lnTo>
                  <a:lnTo>
                    <a:pt x="4023" y="333484"/>
                  </a:lnTo>
                  <a:lnTo>
                    <a:pt x="0" y="271272"/>
                  </a:lnTo>
                  <a:close/>
                </a:path>
              </a:pathLst>
            </a:custGeom>
            <a:ln w="27431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67383" y="1395983"/>
          <a:ext cx="209423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13715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264408" y="1402080"/>
            <a:ext cx="1030605" cy="469900"/>
          </a:xfrm>
          <a:custGeom>
            <a:avLst/>
            <a:gdLst/>
            <a:ahLst/>
            <a:cxnLst/>
            <a:rect l="l" t="t" r="r" b="b"/>
            <a:pathLst>
              <a:path w="1030604" h="469900">
                <a:moveTo>
                  <a:pt x="0" y="469391"/>
                </a:moveTo>
                <a:lnTo>
                  <a:pt x="509015" y="469391"/>
                </a:lnTo>
                <a:lnTo>
                  <a:pt x="509015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  <a:path w="1030604" h="469900">
                <a:moveTo>
                  <a:pt x="524255" y="469391"/>
                </a:moveTo>
                <a:lnTo>
                  <a:pt x="1030223" y="469391"/>
                </a:lnTo>
                <a:lnTo>
                  <a:pt x="1030223" y="0"/>
                </a:lnTo>
                <a:lnTo>
                  <a:pt x="524255" y="0"/>
                </a:lnTo>
                <a:lnTo>
                  <a:pt x="524255" y="4693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46145" y="1472946"/>
            <a:ext cx="668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305" algn="l"/>
              </a:tabLs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d	</a:t>
            </a: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12920" y="1402080"/>
            <a:ext cx="506095" cy="469900"/>
          </a:xfrm>
          <a:custGeom>
            <a:avLst/>
            <a:gdLst/>
            <a:ahLst/>
            <a:cxnLst/>
            <a:rect l="l" t="t" r="r" b="b"/>
            <a:pathLst>
              <a:path w="506095" h="469900">
                <a:moveTo>
                  <a:pt x="0" y="469391"/>
                </a:moveTo>
                <a:lnTo>
                  <a:pt x="505968" y="469391"/>
                </a:lnTo>
                <a:lnTo>
                  <a:pt x="505968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1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504435" y="1472946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67130" y="1938273"/>
            <a:ext cx="3637279" cy="3051810"/>
            <a:chOff x="1167130" y="1938273"/>
            <a:chExt cx="3637279" cy="3051810"/>
          </a:xfrm>
        </p:grpSpPr>
        <p:sp>
          <p:nvSpPr>
            <p:cNvPr id="15" name="object 15"/>
            <p:cNvSpPr/>
            <p:nvPr/>
          </p:nvSpPr>
          <p:spPr>
            <a:xfrm>
              <a:off x="3916680" y="1944623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20" y="0"/>
                  </a:moveTo>
                  <a:lnTo>
                    <a:pt x="0" y="160020"/>
                  </a:lnTo>
                  <a:lnTo>
                    <a:pt x="80010" y="160020"/>
                  </a:lnTo>
                  <a:lnTo>
                    <a:pt x="80010" y="387096"/>
                  </a:lnTo>
                  <a:lnTo>
                    <a:pt x="240030" y="387096"/>
                  </a:lnTo>
                  <a:lnTo>
                    <a:pt x="240030" y="160020"/>
                  </a:lnTo>
                  <a:lnTo>
                    <a:pt x="320040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16680" y="1944623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0" y="160020"/>
                  </a:moveTo>
                  <a:lnTo>
                    <a:pt x="80010" y="160020"/>
                  </a:lnTo>
                  <a:lnTo>
                    <a:pt x="80010" y="387096"/>
                  </a:lnTo>
                  <a:lnTo>
                    <a:pt x="240030" y="387096"/>
                  </a:lnTo>
                  <a:lnTo>
                    <a:pt x="240030" y="160020"/>
                  </a:lnTo>
                  <a:lnTo>
                    <a:pt x="320040" y="160020"/>
                  </a:lnTo>
                  <a:lnTo>
                    <a:pt x="160020" y="0"/>
                  </a:lnTo>
                  <a:lnTo>
                    <a:pt x="0" y="16002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73480" y="3105911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73480" y="3105911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8"/>
                  </a:moveTo>
                  <a:lnTo>
                    <a:pt x="3624072" y="1877568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79575" y="3580333"/>
            <a:ext cx="3611879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82611" y="632459"/>
            <a:ext cx="8205470" cy="4643755"/>
            <a:chOff x="1182611" y="632459"/>
            <a:chExt cx="8205470" cy="4643755"/>
          </a:xfrm>
        </p:grpSpPr>
        <p:sp>
          <p:nvSpPr>
            <p:cNvPr id="21" name="object 21"/>
            <p:cNvSpPr/>
            <p:nvPr/>
          </p:nvSpPr>
          <p:spPr>
            <a:xfrm>
              <a:off x="1429512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29512" y="276758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82611" y="2045207"/>
              <a:ext cx="2738755" cy="953769"/>
            </a:xfrm>
            <a:custGeom>
              <a:avLst/>
              <a:gdLst/>
              <a:ahLst/>
              <a:cxnLst/>
              <a:rect l="l" t="t" r="r" b="b"/>
              <a:pathLst>
                <a:path w="2738754" h="953769">
                  <a:moveTo>
                    <a:pt x="248424" y="834897"/>
                  </a:moveTo>
                  <a:lnTo>
                    <a:pt x="225314" y="839559"/>
                  </a:lnTo>
                  <a:lnTo>
                    <a:pt x="206419" y="852281"/>
                  </a:lnTo>
                  <a:lnTo>
                    <a:pt x="193667" y="871170"/>
                  </a:lnTo>
                  <a:lnTo>
                    <a:pt x="188988" y="894333"/>
                  </a:lnTo>
                  <a:lnTo>
                    <a:pt x="193667" y="917444"/>
                  </a:lnTo>
                  <a:lnTo>
                    <a:pt x="206419" y="936339"/>
                  </a:lnTo>
                  <a:lnTo>
                    <a:pt x="225314" y="949090"/>
                  </a:lnTo>
                  <a:lnTo>
                    <a:pt x="248424" y="953769"/>
                  </a:lnTo>
                  <a:lnTo>
                    <a:pt x="271534" y="949090"/>
                  </a:lnTo>
                  <a:lnTo>
                    <a:pt x="290429" y="936339"/>
                  </a:lnTo>
                  <a:lnTo>
                    <a:pt x="303181" y="917444"/>
                  </a:lnTo>
                  <a:lnTo>
                    <a:pt x="303849" y="914145"/>
                  </a:lnTo>
                  <a:lnTo>
                    <a:pt x="248424" y="914145"/>
                  </a:lnTo>
                  <a:lnTo>
                    <a:pt x="248424" y="874521"/>
                  </a:lnTo>
                  <a:lnTo>
                    <a:pt x="303858" y="874521"/>
                  </a:lnTo>
                  <a:lnTo>
                    <a:pt x="303181" y="871170"/>
                  </a:lnTo>
                  <a:lnTo>
                    <a:pt x="290429" y="852281"/>
                  </a:lnTo>
                  <a:lnTo>
                    <a:pt x="271534" y="839559"/>
                  </a:lnTo>
                  <a:lnTo>
                    <a:pt x="248424" y="834897"/>
                  </a:lnTo>
                  <a:close/>
                </a:path>
                <a:path w="2738754" h="953769">
                  <a:moveTo>
                    <a:pt x="2619514" y="39624"/>
                  </a:moveTo>
                  <a:lnTo>
                    <a:pt x="0" y="39624"/>
                  </a:lnTo>
                  <a:lnTo>
                    <a:pt x="0" y="914145"/>
                  </a:lnTo>
                  <a:lnTo>
                    <a:pt x="193000" y="914145"/>
                  </a:lnTo>
                  <a:lnTo>
                    <a:pt x="188988" y="894333"/>
                  </a:lnTo>
                  <a:lnTo>
                    <a:pt x="39624" y="894333"/>
                  </a:lnTo>
                  <a:lnTo>
                    <a:pt x="19812" y="874521"/>
                  </a:lnTo>
                  <a:lnTo>
                    <a:pt x="39624" y="874521"/>
                  </a:lnTo>
                  <a:lnTo>
                    <a:pt x="39624" y="79247"/>
                  </a:lnTo>
                  <a:lnTo>
                    <a:pt x="19812" y="79247"/>
                  </a:lnTo>
                  <a:lnTo>
                    <a:pt x="39624" y="59436"/>
                  </a:lnTo>
                  <a:lnTo>
                    <a:pt x="2619514" y="59436"/>
                  </a:lnTo>
                  <a:lnTo>
                    <a:pt x="2619514" y="39624"/>
                  </a:lnTo>
                  <a:close/>
                </a:path>
                <a:path w="2738754" h="953769">
                  <a:moveTo>
                    <a:pt x="303858" y="874521"/>
                  </a:moveTo>
                  <a:lnTo>
                    <a:pt x="248424" y="874521"/>
                  </a:lnTo>
                  <a:lnTo>
                    <a:pt x="248424" y="914145"/>
                  </a:lnTo>
                  <a:lnTo>
                    <a:pt x="303849" y="914145"/>
                  </a:lnTo>
                  <a:lnTo>
                    <a:pt x="307860" y="894333"/>
                  </a:lnTo>
                  <a:lnTo>
                    <a:pt x="303858" y="874521"/>
                  </a:lnTo>
                  <a:close/>
                </a:path>
                <a:path w="2738754" h="953769">
                  <a:moveTo>
                    <a:pt x="39624" y="874521"/>
                  </a:moveTo>
                  <a:lnTo>
                    <a:pt x="19812" y="874521"/>
                  </a:lnTo>
                  <a:lnTo>
                    <a:pt x="39624" y="894333"/>
                  </a:lnTo>
                  <a:lnTo>
                    <a:pt x="39624" y="874521"/>
                  </a:lnTo>
                  <a:close/>
                </a:path>
                <a:path w="2738754" h="953769">
                  <a:moveTo>
                    <a:pt x="192990" y="874521"/>
                  </a:moveTo>
                  <a:lnTo>
                    <a:pt x="39624" y="874521"/>
                  </a:lnTo>
                  <a:lnTo>
                    <a:pt x="39624" y="894333"/>
                  </a:lnTo>
                  <a:lnTo>
                    <a:pt x="188988" y="894333"/>
                  </a:lnTo>
                  <a:lnTo>
                    <a:pt x="192990" y="874521"/>
                  </a:lnTo>
                  <a:close/>
                </a:path>
                <a:path w="2738754" h="953769">
                  <a:moveTo>
                    <a:pt x="2619514" y="0"/>
                  </a:moveTo>
                  <a:lnTo>
                    <a:pt x="2619514" y="118871"/>
                  </a:lnTo>
                  <a:lnTo>
                    <a:pt x="2698762" y="79247"/>
                  </a:lnTo>
                  <a:lnTo>
                    <a:pt x="2639326" y="79247"/>
                  </a:lnTo>
                  <a:lnTo>
                    <a:pt x="2639326" y="39624"/>
                  </a:lnTo>
                  <a:lnTo>
                    <a:pt x="2698762" y="39624"/>
                  </a:lnTo>
                  <a:lnTo>
                    <a:pt x="2619514" y="0"/>
                  </a:lnTo>
                  <a:close/>
                </a:path>
                <a:path w="2738754" h="953769">
                  <a:moveTo>
                    <a:pt x="39624" y="59436"/>
                  </a:moveTo>
                  <a:lnTo>
                    <a:pt x="19812" y="79247"/>
                  </a:lnTo>
                  <a:lnTo>
                    <a:pt x="39624" y="79247"/>
                  </a:lnTo>
                  <a:lnTo>
                    <a:pt x="39624" y="59436"/>
                  </a:lnTo>
                  <a:close/>
                </a:path>
                <a:path w="2738754" h="953769">
                  <a:moveTo>
                    <a:pt x="2619514" y="59436"/>
                  </a:moveTo>
                  <a:lnTo>
                    <a:pt x="39624" y="59436"/>
                  </a:lnTo>
                  <a:lnTo>
                    <a:pt x="39624" y="79247"/>
                  </a:lnTo>
                  <a:lnTo>
                    <a:pt x="2619514" y="79247"/>
                  </a:lnTo>
                  <a:lnTo>
                    <a:pt x="2619514" y="59436"/>
                  </a:lnTo>
                  <a:close/>
                </a:path>
                <a:path w="2738754" h="953769">
                  <a:moveTo>
                    <a:pt x="2698762" y="39624"/>
                  </a:moveTo>
                  <a:lnTo>
                    <a:pt x="2639326" y="39624"/>
                  </a:lnTo>
                  <a:lnTo>
                    <a:pt x="2639326" y="79247"/>
                  </a:lnTo>
                  <a:lnTo>
                    <a:pt x="2698762" y="79247"/>
                  </a:lnTo>
                  <a:lnTo>
                    <a:pt x="2738386" y="59436"/>
                  </a:lnTo>
                  <a:lnTo>
                    <a:pt x="2698762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312920" y="4931663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869436" y="1400555"/>
              <a:ext cx="436245" cy="512445"/>
            </a:xfrm>
            <a:custGeom>
              <a:avLst/>
              <a:gdLst/>
              <a:ahLst/>
              <a:cxnLst/>
              <a:rect l="l" t="t" r="r" b="b"/>
              <a:pathLst>
                <a:path w="436245" h="512444">
                  <a:moveTo>
                    <a:pt x="0" y="256032"/>
                  </a:moveTo>
                  <a:lnTo>
                    <a:pt x="4426" y="204447"/>
                  </a:lnTo>
                  <a:lnTo>
                    <a:pt x="17121" y="156394"/>
                  </a:lnTo>
                  <a:lnTo>
                    <a:pt x="37210" y="112904"/>
                  </a:lnTo>
                  <a:lnTo>
                    <a:pt x="63817" y="75009"/>
                  </a:lnTo>
                  <a:lnTo>
                    <a:pt x="96068" y="43739"/>
                  </a:lnTo>
                  <a:lnTo>
                    <a:pt x="133088" y="20127"/>
                  </a:lnTo>
                  <a:lnTo>
                    <a:pt x="174000" y="5203"/>
                  </a:lnTo>
                  <a:lnTo>
                    <a:pt x="217931" y="0"/>
                  </a:lnTo>
                  <a:lnTo>
                    <a:pt x="261863" y="5203"/>
                  </a:lnTo>
                  <a:lnTo>
                    <a:pt x="302775" y="20127"/>
                  </a:lnTo>
                  <a:lnTo>
                    <a:pt x="339795" y="43739"/>
                  </a:lnTo>
                  <a:lnTo>
                    <a:pt x="372046" y="75009"/>
                  </a:lnTo>
                  <a:lnTo>
                    <a:pt x="398653" y="112904"/>
                  </a:lnTo>
                  <a:lnTo>
                    <a:pt x="418742" y="156394"/>
                  </a:lnTo>
                  <a:lnTo>
                    <a:pt x="431437" y="204447"/>
                  </a:lnTo>
                  <a:lnTo>
                    <a:pt x="435863" y="256032"/>
                  </a:lnTo>
                  <a:lnTo>
                    <a:pt x="431437" y="307616"/>
                  </a:lnTo>
                  <a:lnTo>
                    <a:pt x="418742" y="355669"/>
                  </a:lnTo>
                  <a:lnTo>
                    <a:pt x="398653" y="399159"/>
                  </a:lnTo>
                  <a:lnTo>
                    <a:pt x="372046" y="437054"/>
                  </a:lnTo>
                  <a:lnTo>
                    <a:pt x="339795" y="468324"/>
                  </a:lnTo>
                  <a:lnTo>
                    <a:pt x="302775" y="491936"/>
                  </a:lnTo>
                  <a:lnTo>
                    <a:pt x="261863" y="506860"/>
                  </a:lnTo>
                  <a:lnTo>
                    <a:pt x="217931" y="512064"/>
                  </a:lnTo>
                  <a:lnTo>
                    <a:pt x="174000" y="506860"/>
                  </a:lnTo>
                  <a:lnTo>
                    <a:pt x="133088" y="491936"/>
                  </a:lnTo>
                  <a:lnTo>
                    <a:pt x="96068" y="468324"/>
                  </a:lnTo>
                  <a:lnTo>
                    <a:pt x="63817" y="437054"/>
                  </a:lnTo>
                  <a:lnTo>
                    <a:pt x="37210" y="399159"/>
                  </a:lnTo>
                  <a:lnTo>
                    <a:pt x="17121" y="355669"/>
                  </a:lnTo>
                  <a:lnTo>
                    <a:pt x="4426" y="307616"/>
                  </a:lnTo>
                  <a:lnTo>
                    <a:pt x="0" y="256032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026408" y="659891"/>
              <a:ext cx="5361305" cy="739775"/>
            </a:xfrm>
            <a:custGeom>
              <a:avLst/>
              <a:gdLst/>
              <a:ahLst/>
              <a:cxnLst/>
              <a:rect l="l" t="t" r="r" b="b"/>
              <a:pathLst>
                <a:path w="5361305" h="739775">
                  <a:moveTo>
                    <a:pt x="39624" y="620395"/>
                  </a:moveTo>
                  <a:lnTo>
                    <a:pt x="0" y="620395"/>
                  </a:lnTo>
                  <a:lnTo>
                    <a:pt x="59436" y="739267"/>
                  </a:lnTo>
                  <a:lnTo>
                    <a:pt x="108965" y="640207"/>
                  </a:lnTo>
                  <a:lnTo>
                    <a:pt x="39624" y="640207"/>
                  </a:lnTo>
                  <a:lnTo>
                    <a:pt x="39624" y="620395"/>
                  </a:lnTo>
                  <a:close/>
                </a:path>
                <a:path w="5361305" h="739775">
                  <a:moveTo>
                    <a:pt x="5281930" y="349758"/>
                  </a:moveTo>
                  <a:lnTo>
                    <a:pt x="39624" y="349758"/>
                  </a:lnTo>
                  <a:lnTo>
                    <a:pt x="39624" y="640207"/>
                  </a:lnTo>
                  <a:lnTo>
                    <a:pt x="79247" y="640207"/>
                  </a:lnTo>
                  <a:lnTo>
                    <a:pt x="79247" y="389382"/>
                  </a:lnTo>
                  <a:lnTo>
                    <a:pt x="59436" y="389382"/>
                  </a:lnTo>
                  <a:lnTo>
                    <a:pt x="79247" y="369570"/>
                  </a:lnTo>
                  <a:lnTo>
                    <a:pt x="5281930" y="369570"/>
                  </a:lnTo>
                  <a:lnTo>
                    <a:pt x="5281930" y="349758"/>
                  </a:lnTo>
                  <a:close/>
                </a:path>
                <a:path w="5361305" h="739775">
                  <a:moveTo>
                    <a:pt x="118871" y="620395"/>
                  </a:moveTo>
                  <a:lnTo>
                    <a:pt x="79247" y="620395"/>
                  </a:lnTo>
                  <a:lnTo>
                    <a:pt x="79247" y="640207"/>
                  </a:lnTo>
                  <a:lnTo>
                    <a:pt x="108965" y="640207"/>
                  </a:lnTo>
                  <a:lnTo>
                    <a:pt x="118871" y="620395"/>
                  </a:lnTo>
                  <a:close/>
                </a:path>
                <a:path w="5361305" h="739775">
                  <a:moveTo>
                    <a:pt x="79247" y="369570"/>
                  </a:moveTo>
                  <a:lnTo>
                    <a:pt x="59436" y="389382"/>
                  </a:lnTo>
                  <a:lnTo>
                    <a:pt x="79247" y="389382"/>
                  </a:lnTo>
                  <a:lnTo>
                    <a:pt x="79247" y="369570"/>
                  </a:lnTo>
                  <a:close/>
                </a:path>
                <a:path w="5361305" h="739775">
                  <a:moveTo>
                    <a:pt x="5321553" y="349758"/>
                  </a:moveTo>
                  <a:lnTo>
                    <a:pt x="5301742" y="349758"/>
                  </a:lnTo>
                  <a:lnTo>
                    <a:pt x="5281930" y="369570"/>
                  </a:lnTo>
                  <a:lnTo>
                    <a:pt x="79247" y="369570"/>
                  </a:lnTo>
                  <a:lnTo>
                    <a:pt x="79247" y="389382"/>
                  </a:lnTo>
                  <a:lnTo>
                    <a:pt x="5321553" y="389382"/>
                  </a:lnTo>
                  <a:lnTo>
                    <a:pt x="5321553" y="349758"/>
                  </a:lnTo>
                  <a:close/>
                </a:path>
                <a:path w="5361305" h="739775">
                  <a:moveTo>
                    <a:pt x="5321553" y="99060"/>
                  </a:moveTo>
                  <a:lnTo>
                    <a:pt x="5281930" y="99060"/>
                  </a:lnTo>
                  <a:lnTo>
                    <a:pt x="5281930" y="369570"/>
                  </a:lnTo>
                  <a:lnTo>
                    <a:pt x="5301742" y="349758"/>
                  </a:lnTo>
                  <a:lnTo>
                    <a:pt x="5321553" y="349758"/>
                  </a:lnTo>
                  <a:lnTo>
                    <a:pt x="5321553" y="99060"/>
                  </a:lnTo>
                  <a:close/>
                </a:path>
                <a:path w="5361305" h="739775">
                  <a:moveTo>
                    <a:pt x="5301742" y="0"/>
                  </a:moveTo>
                  <a:lnTo>
                    <a:pt x="5242306" y="118872"/>
                  </a:lnTo>
                  <a:lnTo>
                    <a:pt x="5281930" y="118872"/>
                  </a:lnTo>
                  <a:lnTo>
                    <a:pt x="5281930" y="99060"/>
                  </a:lnTo>
                  <a:lnTo>
                    <a:pt x="5351271" y="99060"/>
                  </a:lnTo>
                  <a:lnTo>
                    <a:pt x="5301742" y="0"/>
                  </a:lnTo>
                  <a:close/>
                </a:path>
                <a:path w="5361305" h="739775">
                  <a:moveTo>
                    <a:pt x="5351271" y="99060"/>
                  </a:moveTo>
                  <a:lnTo>
                    <a:pt x="5321553" y="99060"/>
                  </a:lnTo>
                  <a:lnTo>
                    <a:pt x="5321553" y="118872"/>
                  </a:lnTo>
                  <a:lnTo>
                    <a:pt x="5361177" y="118872"/>
                  </a:lnTo>
                  <a:lnTo>
                    <a:pt x="5351271" y="9906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711196" y="3726180"/>
              <a:ext cx="521334" cy="685800"/>
            </a:xfrm>
            <a:custGeom>
              <a:avLst/>
              <a:gdLst/>
              <a:ahLst/>
              <a:cxnLst/>
              <a:rect l="l" t="t" r="r" b="b"/>
              <a:pathLst>
                <a:path w="521335" h="685800">
                  <a:moveTo>
                    <a:pt x="0" y="342900"/>
                  </a:moveTo>
                  <a:lnTo>
                    <a:pt x="3411" y="287285"/>
                  </a:lnTo>
                  <a:lnTo>
                    <a:pt x="13289" y="234525"/>
                  </a:lnTo>
                  <a:lnTo>
                    <a:pt x="29095" y="185327"/>
                  </a:lnTo>
                  <a:lnTo>
                    <a:pt x="50292" y="140396"/>
                  </a:lnTo>
                  <a:lnTo>
                    <a:pt x="76342" y="100441"/>
                  </a:lnTo>
                  <a:lnTo>
                    <a:pt x="106710" y="66165"/>
                  </a:lnTo>
                  <a:lnTo>
                    <a:pt x="140857" y="38277"/>
                  </a:lnTo>
                  <a:lnTo>
                    <a:pt x="178247" y="17483"/>
                  </a:lnTo>
                  <a:lnTo>
                    <a:pt x="218341" y="4488"/>
                  </a:lnTo>
                  <a:lnTo>
                    <a:pt x="260604" y="0"/>
                  </a:lnTo>
                  <a:lnTo>
                    <a:pt x="302866" y="4488"/>
                  </a:lnTo>
                  <a:lnTo>
                    <a:pt x="342960" y="17483"/>
                  </a:lnTo>
                  <a:lnTo>
                    <a:pt x="380350" y="38277"/>
                  </a:lnTo>
                  <a:lnTo>
                    <a:pt x="414497" y="66165"/>
                  </a:lnTo>
                  <a:lnTo>
                    <a:pt x="444865" y="100441"/>
                  </a:lnTo>
                  <a:lnTo>
                    <a:pt x="470916" y="140396"/>
                  </a:lnTo>
                  <a:lnTo>
                    <a:pt x="492112" y="185327"/>
                  </a:lnTo>
                  <a:lnTo>
                    <a:pt x="507918" y="234525"/>
                  </a:lnTo>
                  <a:lnTo>
                    <a:pt x="517796" y="287285"/>
                  </a:lnTo>
                  <a:lnTo>
                    <a:pt x="521208" y="342900"/>
                  </a:lnTo>
                  <a:lnTo>
                    <a:pt x="517796" y="398514"/>
                  </a:lnTo>
                  <a:lnTo>
                    <a:pt x="507918" y="451274"/>
                  </a:lnTo>
                  <a:lnTo>
                    <a:pt x="492112" y="500472"/>
                  </a:lnTo>
                  <a:lnTo>
                    <a:pt x="470916" y="545403"/>
                  </a:lnTo>
                  <a:lnTo>
                    <a:pt x="444865" y="585358"/>
                  </a:lnTo>
                  <a:lnTo>
                    <a:pt x="414497" y="619634"/>
                  </a:lnTo>
                  <a:lnTo>
                    <a:pt x="380350" y="647522"/>
                  </a:lnTo>
                  <a:lnTo>
                    <a:pt x="342960" y="668316"/>
                  </a:lnTo>
                  <a:lnTo>
                    <a:pt x="302866" y="681311"/>
                  </a:lnTo>
                  <a:lnTo>
                    <a:pt x="260604" y="685800"/>
                  </a:lnTo>
                  <a:lnTo>
                    <a:pt x="218341" y="681311"/>
                  </a:lnTo>
                  <a:lnTo>
                    <a:pt x="178247" y="668316"/>
                  </a:lnTo>
                  <a:lnTo>
                    <a:pt x="140857" y="647522"/>
                  </a:lnTo>
                  <a:lnTo>
                    <a:pt x="106710" y="619634"/>
                  </a:lnTo>
                  <a:lnTo>
                    <a:pt x="76342" y="585358"/>
                  </a:lnTo>
                  <a:lnTo>
                    <a:pt x="50291" y="545403"/>
                  </a:lnTo>
                  <a:lnTo>
                    <a:pt x="29095" y="500472"/>
                  </a:lnTo>
                  <a:lnTo>
                    <a:pt x="13289" y="451274"/>
                  </a:lnTo>
                  <a:lnTo>
                    <a:pt x="3411" y="398514"/>
                  </a:lnTo>
                  <a:lnTo>
                    <a:pt x="0" y="342900"/>
                  </a:lnTo>
                  <a:close/>
                </a:path>
              </a:pathLst>
            </a:custGeom>
            <a:ln w="2743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232404" y="632459"/>
              <a:ext cx="3956685" cy="3496310"/>
            </a:xfrm>
            <a:custGeom>
              <a:avLst/>
              <a:gdLst/>
              <a:ahLst/>
              <a:cxnLst/>
              <a:rect l="l" t="t" r="r" b="b"/>
              <a:pathLst>
                <a:path w="3956684" h="3496310">
                  <a:moveTo>
                    <a:pt x="118871" y="3377056"/>
                  </a:moveTo>
                  <a:lnTo>
                    <a:pt x="0" y="3436492"/>
                  </a:lnTo>
                  <a:lnTo>
                    <a:pt x="118871" y="3495929"/>
                  </a:lnTo>
                  <a:lnTo>
                    <a:pt x="118871" y="3456304"/>
                  </a:lnTo>
                  <a:lnTo>
                    <a:pt x="99059" y="3456304"/>
                  </a:lnTo>
                  <a:lnTo>
                    <a:pt x="99059" y="3416680"/>
                  </a:lnTo>
                  <a:lnTo>
                    <a:pt x="118871" y="3416680"/>
                  </a:lnTo>
                  <a:lnTo>
                    <a:pt x="118871" y="3377056"/>
                  </a:lnTo>
                  <a:close/>
                </a:path>
                <a:path w="3956684" h="3496310">
                  <a:moveTo>
                    <a:pt x="118871" y="3416680"/>
                  </a:moveTo>
                  <a:lnTo>
                    <a:pt x="99059" y="3416680"/>
                  </a:lnTo>
                  <a:lnTo>
                    <a:pt x="99059" y="3456304"/>
                  </a:lnTo>
                  <a:lnTo>
                    <a:pt x="118871" y="3456304"/>
                  </a:lnTo>
                  <a:lnTo>
                    <a:pt x="118871" y="3416680"/>
                  </a:lnTo>
                  <a:close/>
                </a:path>
                <a:path w="3956684" h="3496310">
                  <a:moveTo>
                    <a:pt x="3877182" y="3416680"/>
                  </a:moveTo>
                  <a:lnTo>
                    <a:pt x="118871" y="3416680"/>
                  </a:lnTo>
                  <a:lnTo>
                    <a:pt x="118871" y="3456304"/>
                  </a:lnTo>
                  <a:lnTo>
                    <a:pt x="3916806" y="3456304"/>
                  </a:lnTo>
                  <a:lnTo>
                    <a:pt x="3916806" y="3436492"/>
                  </a:lnTo>
                  <a:lnTo>
                    <a:pt x="3877182" y="3436492"/>
                  </a:lnTo>
                  <a:lnTo>
                    <a:pt x="3877182" y="3416680"/>
                  </a:lnTo>
                  <a:close/>
                </a:path>
                <a:path w="3956684" h="3496310">
                  <a:moveTo>
                    <a:pt x="3916806" y="99060"/>
                  </a:moveTo>
                  <a:lnTo>
                    <a:pt x="3877182" y="99060"/>
                  </a:lnTo>
                  <a:lnTo>
                    <a:pt x="3877182" y="3436492"/>
                  </a:lnTo>
                  <a:lnTo>
                    <a:pt x="3896995" y="3416680"/>
                  </a:lnTo>
                  <a:lnTo>
                    <a:pt x="3916806" y="3416680"/>
                  </a:lnTo>
                  <a:lnTo>
                    <a:pt x="3916806" y="99060"/>
                  </a:lnTo>
                  <a:close/>
                </a:path>
                <a:path w="3956684" h="3496310">
                  <a:moveTo>
                    <a:pt x="3916806" y="3416680"/>
                  </a:moveTo>
                  <a:lnTo>
                    <a:pt x="3896995" y="3416680"/>
                  </a:lnTo>
                  <a:lnTo>
                    <a:pt x="3877182" y="3436492"/>
                  </a:lnTo>
                  <a:lnTo>
                    <a:pt x="3916806" y="3436492"/>
                  </a:lnTo>
                  <a:lnTo>
                    <a:pt x="3916806" y="3416680"/>
                  </a:lnTo>
                  <a:close/>
                </a:path>
                <a:path w="3956684" h="3496310">
                  <a:moveTo>
                    <a:pt x="3896995" y="0"/>
                  </a:moveTo>
                  <a:lnTo>
                    <a:pt x="3837559" y="118872"/>
                  </a:lnTo>
                  <a:lnTo>
                    <a:pt x="3877182" y="118872"/>
                  </a:lnTo>
                  <a:lnTo>
                    <a:pt x="3877182" y="99060"/>
                  </a:lnTo>
                  <a:lnTo>
                    <a:pt x="3946525" y="99060"/>
                  </a:lnTo>
                  <a:lnTo>
                    <a:pt x="3896995" y="0"/>
                  </a:lnTo>
                  <a:close/>
                </a:path>
                <a:path w="3956684" h="3496310">
                  <a:moveTo>
                    <a:pt x="3946525" y="99060"/>
                  </a:moveTo>
                  <a:lnTo>
                    <a:pt x="3916806" y="99060"/>
                  </a:lnTo>
                  <a:lnTo>
                    <a:pt x="3916806" y="118872"/>
                  </a:lnTo>
                  <a:lnTo>
                    <a:pt x="3956430" y="118872"/>
                  </a:lnTo>
                  <a:lnTo>
                    <a:pt x="3946525" y="990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534656" y="1716023"/>
              <a:ext cx="399415" cy="3554095"/>
            </a:xfrm>
            <a:custGeom>
              <a:avLst/>
              <a:gdLst/>
              <a:ahLst/>
              <a:cxnLst/>
              <a:rect l="l" t="t" r="r" b="b"/>
              <a:pathLst>
                <a:path w="399415" h="3554095">
                  <a:moveTo>
                    <a:pt x="299466" y="0"/>
                  </a:moveTo>
                  <a:lnTo>
                    <a:pt x="99822" y="0"/>
                  </a:lnTo>
                  <a:lnTo>
                    <a:pt x="99822" y="3354324"/>
                  </a:lnTo>
                  <a:lnTo>
                    <a:pt x="0" y="3354324"/>
                  </a:lnTo>
                  <a:lnTo>
                    <a:pt x="199644" y="3553967"/>
                  </a:lnTo>
                  <a:lnTo>
                    <a:pt x="399288" y="3354324"/>
                  </a:lnTo>
                  <a:lnTo>
                    <a:pt x="299466" y="3354324"/>
                  </a:lnTo>
                  <a:lnTo>
                    <a:pt x="29946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534656" y="1716023"/>
              <a:ext cx="399415" cy="3554095"/>
            </a:xfrm>
            <a:custGeom>
              <a:avLst/>
              <a:gdLst/>
              <a:ahLst/>
              <a:cxnLst/>
              <a:rect l="l" t="t" r="r" b="b"/>
              <a:pathLst>
                <a:path w="399415" h="3554095">
                  <a:moveTo>
                    <a:pt x="0" y="3354324"/>
                  </a:moveTo>
                  <a:lnTo>
                    <a:pt x="99822" y="3354324"/>
                  </a:lnTo>
                  <a:lnTo>
                    <a:pt x="99822" y="0"/>
                  </a:lnTo>
                  <a:lnTo>
                    <a:pt x="299466" y="0"/>
                  </a:lnTo>
                  <a:lnTo>
                    <a:pt x="299466" y="3354324"/>
                  </a:lnTo>
                  <a:lnTo>
                    <a:pt x="399288" y="3354324"/>
                  </a:lnTo>
                  <a:lnTo>
                    <a:pt x="199644" y="3553967"/>
                  </a:lnTo>
                  <a:lnTo>
                    <a:pt x="0" y="335432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786753" y="1517726"/>
            <a:ext cx="3992245" cy="417385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41425">
              <a:lnSpc>
                <a:spcPct val="100000"/>
              </a:lnSpc>
              <a:spcBef>
                <a:spcPts val="110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41425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41425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41425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41425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41425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1800" spc="-15">
                <a:latin typeface="Calibri"/>
                <a:cs typeface="Calibri"/>
              </a:rPr>
              <a:t>Pencarian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instruksi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tidak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ditemukan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072" y="1176527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244" y="135712"/>
            <a:ext cx="879157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Karena </a:t>
            </a:r>
            <a:r>
              <a:rPr dirty="0" sz="2800">
                <a:latin typeface="Calibri"/>
                <a:cs typeface="Calibri"/>
              </a:rPr>
              <a:t>tidak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ditemukan,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maka </a:t>
            </a:r>
            <a:r>
              <a:rPr dirty="0" sz="2800">
                <a:latin typeface="Calibri"/>
                <a:cs typeface="Calibri"/>
              </a:rPr>
              <a:t>mesin </a:t>
            </a:r>
            <a:r>
              <a:rPr dirty="0" sz="2800" spc="-20">
                <a:latin typeface="Calibri"/>
                <a:cs typeface="Calibri"/>
              </a:rPr>
              <a:t>gagal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(</a:t>
            </a:r>
            <a:r>
              <a:rPr dirty="0" sz="2800" spc="-30">
                <a:solidFill>
                  <a:srgbClr val="FF0000"/>
                </a:solidFill>
                <a:latin typeface="Calibri"/>
                <a:cs typeface="Calibri"/>
              </a:rPr>
              <a:t>FAIL</a:t>
            </a:r>
            <a:r>
              <a:rPr dirty="0" sz="2800" spc="-30">
                <a:latin typeface="Calibri"/>
                <a:cs typeface="Calibri"/>
              </a:rPr>
              <a:t>)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80">
                <a:solidFill>
                  <a:srgbClr val="FF0000"/>
                </a:solidFill>
                <a:latin typeface="Calibri"/>
                <a:cs typeface="Calibri"/>
              </a:rPr>
              <a:t>HALT</a:t>
            </a:r>
            <a:r>
              <a:rPr dirty="0" sz="2800" spc="-8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7246" y="1130884"/>
            <a:ext cx="5381625" cy="4072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Kerja</a:t>
            </a:r>
            <a:r>
              <a:rPr dirty="0" sz="24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mesin dihentikan</a:t>
            </a:r>
            <a:endParaRPr sz="2400">
              <a:latin typeface="Calibri"/>
              <a:cs typeface="Calibri"/>
            </a:endParaRPr>
          </a:p>
          <a:p>
            <a:pPr marL="2630805">
              <a:lnSpc>
                <a:spcPct val="100000"/>
              </a:lnSpc>
              <a:spcBef>
                <a:spcPts val="175"/>
              </a:spcBef>
            </a:pPr>
            <a:r>
              <a:rPr dirty="0" sz="4000" spc="10">
                <a:latin typeface="Calibri"/>
                <a:cs typeface="Calibri"/>
              </a:rPr>
              <a:t>(A,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B,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2630805">
              <a:lnSpc>
                <a:spcPct val="100000"/>
              </a:lnSpc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2630805">
              <a:lnSpc>
                <a:spcPct val="100000"/>
              </a:lnSpc>
              <a:spcBef>
                <a:spcPts val="5"/>
              </a:spcBef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2630805">
              <a:lnSpc>
                <a:spcPct val="100000"/>
              </a:lnSpc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2630805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2630805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67383" y="1395983"/>
          <a:ext cx="366395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3239"/>
                <a:gridCol w="515620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167130" y="1892554"/>
            <a:ext cx="3637279" cy="3097530"/>
            <a:chOff x="1167130" y="1892554"/>
            <a:chExt cx="3637279" cy="3097530"/>
          </a:xfrm>
        </p:grpSpPr>
        <p:sp>
          <p:nvSpPr>
            <p:cNvPr id="7" name="object 7"/>
            <p:cNvSpPr/>
            <p:nvPr/>
          </p:nvSpPr>
          <p:spPr>
            <a:xfrm>
              <a:off x="3864863" y="1898904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20" y="0"/>
                  </a:moveTo>
                  <a:lnTo>
                    <a:pt x="0" y="160020"/>
                  </a:lnTo>
                  <a:lnTo>
                    <a:pt x="80010" y="160020"/>
                  </a:lnTo>
                  <a:lnTo>
                    <a:pt x="80010" y="387096"/>
                  </a:lnTo>
                  <a:lnTo>
                    <a:pt x="240030" y="387096"/>
                  </a:lnTo>
                  <a:lnTo>
                    <a:pt x="240030" y="160020"/>
                  </a:lnTo>
                  <a:lnTo>
                    <a:pt x="320039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73480" y="1898904"/>
              <a:ext cx="3624579" cy="3084830"/>
            </a:xfrm>
            <a:custGeom>
              <a:avLst/>
              <a:gdLst/>
              <a:ahLst/>
              <a:cxnLst/>
              <a:rect l="l" t="t" r="r" b="b"/>
              <a:pathLst>
                <a:path w="3624579" h="3084829">
                  <a:moveTo>
                    <a:pt x="2691384" y="160020"/>
                  </a:moveTo>
                  <a:lnTo>
                    <a:pt x="2771394" y="160020"/>
                  </a:lnTo>
                  <a:lnTo>
                    <a:pt x="2771394" y="387096"/>
                  </a:lnTo>
                  <a:lnTo>
                    <a:pt x="2931414" y="387096"/>
                  </a:lnTo>
                  <a:lnTo>
                    <a:pt x="2931414" y="160020"/>
                  </a:lnTo>
                  <a:lnTo>
                    <a:pt x="3011423" y="160020"/>
                  </a:lnTo>
                  <a:lnTo>
                    <a:pt x="2851404" y="0"/>
                  </a:lnTo>
                  <a:lnTo>
                    <a:pt x="2691384" y="160020"/>
                  </a:lnTo>
                  <a:close/>
                </a:path>
                <a:path w="3624579" h="3084829">
                  <a:moveTo>
                    <a:pt x="0" y="3084576"/>
                  </a:moveTo>
                  <a:lnTo>
                    <a:pt x="3624072" y="3084576"/>
                  </a:lnTo>
                  <a:lnTo>
                    <a:pt x="3624072" y="1207008"/>
                  </a:lnTo>
                  <a:lnTo>
                    <a:pt x="0" y="1207008"/>
                  </a:lnTo>
                  <a:lnTo>
                    <a:pt x="0" y="308457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79575" y="3112007"/>
            <a:ext cx="3611879" cy="1819910"/>
          </a:xfrm>
          <a:prstGeom prst="rect">
            <a:avLst/>
          </a:prstGeom>
          <a:solidFill>
            <a:srgbClr val="4471C4"/>
          </a:solidFill>
        </p:spPr>
        <p:txBody>
          <a:bodyPr wrap="square" lIns="0" tIns="69215" rIns="0" bIns="0" rtlCol="0" vert="horz">
            <a:spAutoFit/>
          </a:bodyPr>
          <a:lstStyle/>
          <a:p>
            <a:pPr marL="1108075" marR="1097280" indent="514984">
              <a:lnSpc>
                <a:spcPct val="100000"/>
              </a:lnSpc>
              <a:spcBef>
                <a:spcPts val="545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 </a:t>
            </a:r>
            <a:r>
              <a:rPr dirty="0" sz="5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400" spc="-5">
                <a:solidFill>
                  <a:srgbClr val="FFFFFF"/>
                </a:solidFill>
                <a:latin typeface="Calibri"/>
                <a:cs typeface="Calibri"/>
              </a:rPr>
              <a:t>HA</a:t>
            </a:r>
            <a:r>
              <a:rPr dirty="0" sz="5400" spc="-38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82636" y="1999488"/>
            <a:ext cx="3398520" cy="3270885"/>
            <a:chOff x="1182636" y="1999488"/>
            <a:chExt cx="3398520" cy="3270885"/>
          </a:xfrm>
        </p:grpSpPr>
        <p:sp>
          <p:nvSpPr>
            <p:cNvPr id="11" name="object 11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29512" y="276758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5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82636" y="1999488"/>
              <a:ext cx="2686050" cy="998855"/>
            </a:xfrm>
            <a:custGeom>
              <a:avLst/>
              <a:gdLst/>
              <a:ahLst/>
              <a:cxnLst/>
              <a:rect l="l" t="t" r="r" b="b"/>
              <a:pathLst>
                <a:path w="2686050" h="998855">
                  <a:moveTo>
                    <a:pt x="248399" y="879728"/>
                  </a:moveTo>
                  <a:lnTo>
                    <a:pt x="225289" y="884390"/>
                  </a:lnTo>
                  <a:lnTo>
                    <a:pt x="206394" y="897112"/>
                  </a:lnTo>
                  <a:lnTo>
                    <a:pt x="193642" y="916001"/>
                  </a:lnTo>
                  <a:lnTo>
                    <a:pt x="188963" y="939164"/>
                  </a:lnTo>
                  <a:lnTo>
                    <a:pt x="193642" y="962275"/>
                  </a:lnTo>
                  <a:lnTo>
                    <a:pt x="206394" y="981170"/>
                  </a:lnTo>
                  <a:lnTo>
                    <a:pt x="225289" y="993921"/>
                  </a:lnTo>
                  <a:lnTo>
                    <a:pt x="248399" y="998601"/>
                  </a:lnTo>
                  <a:lnTo>
                    <a:pt x="271509" y="993921"/>
                  </a:lnTo>
                  <a:lnTo>
                    <a:pt x="290404" y="981170"/>
                  </a:lnTo>
                  <a:lnTo>
                    <a:pt x="303156" y="962275"/>
                  </a:lnTo>
                  <a:lnTo>
                    <a:pt x="303823" y="958976"/>
                  </a:lnTo>
                  <a:lnTo>
                    <a:pt x="248399" y="958976"/>
                  </a:lnTo>
                  <a:lnTo>
                    <a:pt x="248399" y="919352"/>
                  </a:lnTo>
                  <a:lnTo>
                    <a:pt x="303833" y="919352"/>
                  </a:lnTo>
                  <a:lnTo>
                    <a:pt x="303156" y="916001"/>
                  </a:lnTo>
                  <a:lnTo>
                    <a:pt x="290404" y="897112"/>
                  </a:lnTo>
                  <a:lnTo>
                    <a:pt x="271509" y="884390"/>
                  </a:lnTo>
                  <a:lnTo>
                    <a:pt x="248399" y="879728"/>
                  </a:lnTo>
                  <a:close/>
                </a:path>
                <a:path w="2686050" h="998855">
                  <a:moveTo>
                    <a:pt x="2567038" y="39624"/>
                  </a:moveTo>
                  <a:lnTo>
                    <a:pt x="0" y="39624"/>
                  </a:lnTo>
                  <a:lnTo>
                    <a:pt x="0" y="958976"/>
                  </a:lnTo>
                  <a:lnTo>
                    <a:pt x="192974" y="958976"/>
                  </a:lnTo>
                  <a:lnTo>
                    <a:pt x="188963" y="939164"/>
                  </a:lnTo>
                  <a:lnTo>
                    <a:pt x="39624" y="939164"/>
                  </a:lnTo>
                  <a:lnTo>
                    <a:pt x="19812" y="919352"/>
                  </a:lnTo>
                  <a:lnTo>
                    <a:pt x="39624" y="919352"/>
                  </a:lnTo>
                  <a:lnTo>
                    <a:pt x="39624" y="79248"/>
                  </a:lnTo>
                  <a:lnTo>
                    <a:pt x="19812" y="79248"/>
                  </a:lnTo>
                  <a:lnTo>
                    <a:pt x="39624" y="59436"/>
                  </a:lnTo>
                  <a:lnTo>
                    <a:pt x="2567038" y="59436"/>
                  </a:lnTo>
                  <a:lnTo>
                    <a:pt x="2567038" y="39624"/>
                  </a:lnTo>
                  <a:close/>
                </a:path>
                <a:path w="2686050" h="998855">
                  <a:moveTo>
                    <a:pt x="303833" y="919352"/>
                  </a:moveTo>
                  <a:lnTo>
                    <a:pt x="248399" y="919352"/>
                  </a:lnTo>
                  <a:lnTo>
                    <a:pt x="248399" y="958976"/>
                  </a:lnTo>
                  <a:lnTo>
                    <a:pt x="303823" y="958976"/>
                  </a:lnTo>
                  <a:lnTo>
                    <a:pt x="307835" y="939164"/>
                  </a:lnTo>
                  <a:lnTo>
                    <a:pt x="303833" y="919352"/>
                  </a:lnTo>
                  <a:close/>
                </a:path>
                <a:path w="2686050" h="998855">
                  <a:moveTo>
                    <a:pt x="39624" y="919352"/>
                  </a:moveTo>
                  <a:lnTo>
                    <a:pt x="19812" y="919352"/>
                  </a:lnTo>
                  <a:lnTo>
                    <a:pt x="39624" y="939164"/>
                  </a:lnTo>
                  <a:lnTo>
                    <a:pt x="39624" y="919352"/>
                  </a:lnTo>
                  <a:close/>
                </a:path>
                <a:path w="2686050" h="998855">
                  <a:moveTo>
                    <a:pt x="192965" y="919352"/>
                  </a:moveTo>
                  <a:lnTo>
                    <a:pt x="39624" y="919352"/>
                  </a:lnTo>
                  <a:lnTo>
                    <a:pt x="39624" y="939164"/>
                  </a:lnTo>
                  <a:lnTo>
                    <a:pt x="188963" y="939164"/>
                  </a:lnTo>
                  <a:lnTo>
                    <a:pt x="192965" y="919352"/>
                  </a:lnTo>
                  <a:close/>
                </a:path>
                <a:path w="2686050" h="998855">
                  <a:moveTo>
                    <a:pt x="2567038" y="0"/>
                  </a:moveTo>
                  <a:lnTo>
                    <a:pt x="2567038" y="118872"/>
                  </a:lnTo>
                  <a:lnTo>
                    <a:pt x="2646286" y="79248"/>
                  </a:lnTo>
                  <a:lnTo>
                    <a:pt x="2586850" y="79248"/>
                  </a:lnTo>
                  <a:lnTo>
                    <a:pt x="2586850" y="39624"/>
                  </a:lnTo>
                  <a:lnTo>
                    <a:pt x="2646286" y="39624"/>
                  </a:lnTo>
                  <a:lnTo>
                    <a:pt x="2567038" y="0"/>
                  </a:lnTo>
                  <a:close/>
                </a:path>
                <a:path w="2686050" h="998855">
                  <a:moveTo>
                    <a:pt x="39624" y="59436"/>
                  </a:moveTo>
                  <a:lnTo>
                    <a:pt x="19812" y="79248"/>
                  </a:lnTo>
                  <a:lnTo>
                    <a:pt x="39624" y="79248"/>
                  </a:lnTo>
                  <a:lnTo>
                    <a:pt x="39624" y="59436"/>
                  </a:lnTo>
                  <a:close/>
                </a:path>
                <a:path w="2686050" h="998855">
                  <a:moveTo>
                    <a:pt x="2567038" y="59436"/>
                  </a:moveTo>
                  <a:lnTo>
                    <a:pt x="39624" y="59436"/>
                  </a:lnTo>
                  <a:lnTo>
                    <a:pt x="39624" y="79248"/>
                  </a:lnTo>
                  <a:lnTo>
                    <a:pt x="2567038" y="79248"/>
                  </a:lnTo>
                  <a:lnTo>
                    <a:pt x="2567038" y="59436"/>
                  </a:lnTo>
                  <a:close/>
                </a:path>
                <a:path w="2686050" h="998855">
                  <a:moveTo>
                    <a:pt x="2646286" y="39624"/>
                  </a:moveTo>
                  <a:lnTo>
                    <a:pt x="2586850" y="39624"/>
                  </a:lnTo>
                  <a:lnTo>
                    <a:pt x="2586850" y="79248"/>
                  </a:lnTo>
                  <a:lnTo>
                    <a:pt x="2646286" y="79248"/>
                  </a:lnTo>
                  <a:lnTo>
                    <a:pt x="2685910" y="59436"/>
                  </a:lnTo>
                  <a:lnTo>
                    <a:pt x="2646286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12920" y="4931664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006" y="1800555"/>
            <a:ext cx="10202545" cy="2283460"/>
          </a:xfrm>
          <a:prstGeom prst="rect"/>
        </p:spPr>
        <p:txBody>
          <a:bodyPr wrap="square" lIns="0" tIns="83185" rIns="0" bIns="0" rtlCol="0" vert="horz">
            <a:spAutoFit/>
          </a:bodyPr>
          <a:lstStyle/>
          <a:p>
            <a:pPr algn="ctr" marL="2301875" marR="2284730" indent="-1270">
              <a:lnSpc>
                <a:spcPts val="4320"/>
              </a:lnSpc>
              <a:spcBef>
                <a:spcPts val="655"/>
              </a:spcBef>
            </a:pPr>
            <a:r>
              <a:rPr dirty="0" spc="5">
                <a:latin typeface="Calibri Light"/>
                <a:cs typeface="Calibri Light"/>
              </a:rPr>
              <a:t>Mesin </a:t>
            </a:r>
            <a:r>
              <a:rPr dirty="0" spc="-20">
                <a:latin typeface="Calibri Light"/>
                <a:cs typeface="Calibri Light"/>
              </a:rPr>
              <a:t>Abstrak </a:t>
            </a:r>
            <a:r>
              <a:rPr dirty="0" spc="-5">
                <a:latin typeface="Calibri Light"/>
                <a:cs typeface="Calibri Light"/>
              </a:rPr>
              <a:t>sebagai </a:t>
            </a:r>
            <a:r>
              <a:rPr dirty="0">
                <a:latin typeface="Calibri Light"/>
                <a:cs typeface="Calibri Light"/>
              </a:rPr>
              <a:t> </a:t>
            </a:r>
            <a:r>
              <a:rPr dirty="0" spc="-5">
                <a:latin typeface="Calibri Light"/>
                <a:cs typeface="Calibri Light"/>
              </a:rPr>
              <a:t>Algoritma</a:t>
            </a:r>
            <a:r>
              <a:rPr dirty="0" spc="-60">
                <a:latin typeface="Calibri Light"/>
                <a:cs typeface="Calibri Light"/>
              </a:rPr>
              <a:t> </a:t>
            </a:r>
            <a:r>
              <a:rPr dirty="0" spc="-20">
                <a:latin typeface="Calibri Light"/>
                <a:cs typeface="Calibri Light"/>
              </a:rPr>
              <a:t>atau</a:t>
            </a:r>
            <a:r>
              <a:rPr dirty="0" spc="-50">
                <a:latin typeface="Calibri Light"/>
                <a:cs typeface="Calibri Light"/>
              </a:rPr>
              <a:t> </a:t>
            </a:r>
            <a:r>
              <a:rPr dirty="0" spc="-10">
                <a:latin typeface="Calibri Light"/>
                <a:cs typeface="Calibri Light"/>
              </a:rPr>
              <a:t>Pseudocode</a:t>
            </a:r>
          </a:p>
          <a:p>
            <a:pPr algn="ctr" marL="12700" marR="5080">
              <a:lnSpc>
                <a:spcPts val="4320"/>
              </a:lnSpc>
              <a:spcBef>
                <a:spcPts val="5"/>
              </a:spcBef>
            </a:pPr>
            <a:r>
              <a:rPr dirty="0" spc="5">
                <a:latin typeface="Calibri Light"/>
                <a:cs typeface="Calibri Light"/>
              </a:rPr>
              <a:t>(bisa</a:t>
            </a:r>
            <a:r>
              <a:rPr dirty="0" spc="-40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ditulis</a:t>
            </a:r>
            <a:r>
              <a:rPr dirty="0" spc="-35">
                <a:latin typeface="Calibri Light"/>
                <a:cs typeface="Calibri Light"/>
              </a:rPr>
              <a:t> </a:t>
            </a:r>
            <a:r>
              <a:rPr dirty="0" spc="5">
                <a:latin typeface="Calibri Light"/>
                <a:cs typeface="Calibri Light"/>
              </a:rPr>
              <a:t>dalam</a:t>
            </a:r>
            <a:r>
              <a:rPr dirty="0" spc="-35">
                <a:latin typeface="Calibri Light"/>
                <a:cs typeface="Calibri Light"/>
              </a:rPr>
              <a:t> </a:t>
            </a:r>
            <a:r>
              <a:rPr dirty="0" spc="5">
                <a:latin typeface="Calibri Light"/>
                <a:cs typeface="Calibri Light"/>
              </a:rPr>
              <a:t>bahasa</a:t>
            </a:r>
            <a:r>
              <a:rPr dirty="0" spc="-55">
                <a:latin typeface="Calibri Light"/>
                <a:cs typeface="Calibri Light"/>
              </a:rPr>
              <a:t> </a:t>
            </a:r>
            <a:r>
              <a:rPr dirty="0" spc="-20">
                <a:latin typeface="Calibri Light"/>
                <a:cs typeface="Calibri Light"/>
              </a:rPr>
              <a:t>program</a:t>
            </a:r>
            <a:r>
              <a:rPr dirty="0" spc="-90">
                <a:latin typeface="Calibri Light"/>
                <a:cs typeface="Calibri Light"/>
              </a:rPr>
              <a:t> </a:t>
            </a:r>
            <a:r>
              <a:rPr dirty="0" spc="5">
                <a:latin typeface="Calibri Light"/>
                <a:cs typeface="Calibri Light"/>
              </a:rPr>
              <a:t>seperti</a:t>
            </a:r>
            <a:r>
              <a:rPr dirty="0" spc="-85">
                <a:latin typeface="Calibri Light"/>
                <a:cs typeface="Calibri Light"/>
              </a:rPr>
              <a:t> </a:t>
            </a:r>
            <a:r>
              <a:rPr dirty="0" spc="5">
                <a:latin typeface="Calibri Light"/>
                <a:cs typeface="Calibri Light"/>
              </a:rPr>
              <a:t>bahasa </a:t>
            </a:r>
            <a:r>
              <a:rPr dirty="0" spc="-890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C,</a:t>
            </a:r>
            <a:r>
              <a:rPr dirty="0" spc="-35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C++,</a:t>
            </a:r>
            <a:r>
              <a:rPr dirty="0" spc="-15">
                <a:latin typeface="Calibri Light"/>
                <a:cs typeface="Calibri Light"/>
              </a:rPr>
              <a:t> </a:t>
            </a:r>
            <a:r>
              <a:rPr dirty="0" spc="-5">
                <a:latin typeface="Calibri Light"/>
                <a:cs typeface="Calibri Light"/>
              </a:rPr>
              <a:t>pascal,</a:t>
            </a:r>
            <a:r>
              <a:rPr dirty="0" spc="-55">
                <a:latin typeface="Calibri Light"/>
                <a:cs typeface="Calibri Light"/>
              </a:rPr>
              <a:t> </a:t>
            </a:r>
            <a:r>
              <a:rPr dirty="0" spc="-15">
                <a:latin typeface="Calibri Light"/>
                <a:cs typeface="Calibri Light"/>
              </a:rPr>
              <a:t>VB,</a:t>
            </a:r>
            <a:r>
              <a:rPr dirty="0" spc="-40">
                <a:latin typeface="Calibri Light"/>
                <a:cs typeface="Calibri Light"/>
              </a:rPr>
              <a:t> </a:t>
            </a:r>
            <a:r>
              <a:rPr dirty="0" spc="5">
                <a:latin typeface="Calibri Light"/>
                <a:cs typeface="Calibri Light"/>
              </a:rPr>
              <a:t>dan</a:t>
            </a:r>
            <a:r>
              <a:rPr dirty="0" spc="-40">
                <a:latin typeface="Calibri Light"/>
                <a:cs typeface="Calibri Light"/>
              </a:rPr>
              <a:t> </a:t>
            </a:r>
            <a:r>
              <a:rPr dirty="0" spc="-15">
                <a:latin typeface="Calibri Light"/>
                <a:cs typeface="Calibri Light"/>
              </a:rPr>
              <a:t>sebagainya)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71932"/>
            <a:ext cx="10182225" cy="1222375"/>
          </a:xfrm>
          <a:prstGeom prst="rect"/>
        </p:spPr>
        <p:txBody>
          <a:bodyPr wrap="square" lIns="0" tIns="61594" rIns="0" bIns="0" rtlCol="0" vert="horz">
            <a:spAutoFit/>
          </a:bodyPr>
          <a:lstStyle/>
          <a:p>
            <a:pPr algn="just" marL="12700" marR="5080">
              <a:lnSpc>
                <a:spcPts val="3030"/>
              </a:lnSpc>
              <a:spcBef>
                <a:spcPts val="484"/>
              </a:spcBef>
            </a:pPr>
            <a:r>
              <a:rPr dirty="0" sz="2800" spc="-5">
                <a:latin typeface="Calibri Light"/>
                <a:cs typeface="Calibri Light"/>
              </a:rPr>
              <a:t>Mendeskripsikan </a:t>
            </a:r>
            <a:r>
              <a:rPr dirty="0" sz="2800">
                <a:latin typeface="Calibri Light"/>
                <a:cs typeface="Calibri Light"/>
              </a:rPr>
              <a:t>mesin </a:t>
            </a:r>
            <a:r>
              <a:rPr dirty="0" sz="2800" spc="-15">
                <a:latin typeface="Calibri Light"/>
                <a:cs typeface="Calibri Light"/>
              </a:rPr>
              <a:t>abstrak </a:t>
            </a:r>
            <a:r>
              <a:rPr dirty="0" sz="2800" spc="-5">
                <a:latin typeface="Calibri Light"/>
                <a:cs typeface="Calibri Light"/>
              </a:rPr>
              <a:t>sebagai algoritma (pseudocode), </a:t>
            </a:r>
            <a:r>
              <a:rPr dirty="0" sz="2800">
                <a:latin typeface="Calibri Light"/>
                <a:cs typeface="Calibri Light"/>
              </a:rPr>
              <a:t>dalam </a:t>
            </a:r>
            <a:r>
              <a:rPr dirty="0" sz="2800" spc="-625">
                <a:latin typeface="Calibri Light"/>
                <a:cs typeface="Calibri Light"/>
              </a:rPr>
              <a:t> </a:t>
            </a:r>
            <a:r>
              <a:rPr dirty="0" sz="2800">
                <a:latin typeface="Calibri Light"/>
                <a:cs typeface="Calibri Light"/>
              </a:rPr>
              <a:t>hal ini </a:t>
            </a:r>
            <a:r>
              <a:rPr dirty="0" sz="2800" spc="-5">
                <a:latin typeface="Calibri Light"/>
                <a:cs typeface="Calibri Light"/>
              </a:rPr>
              <a:t>setiap </a:t>
            </a:r>
            <a:r>
              <a:rPr dirty="0" sz="2800">
                <a:latin typeface="Calibri Light"/>
                <a:cs typeface="Calibri Light"/>
              </a:rPr>
              <a:t>mesin </a:t>
            </a:r>
            <a:r>
              <a:rPr dirty="0" sz="2800" spc="-15">
                <a:latin typeface="Calibri Light"/>
                <a:cs typeface="Calibri Light"/>
              </a:rPr>
              <a:t>abstrak </a:t>
            </a:r>
            <a:r>
              <a:rPr dirty="0" sz="2800" spc="-10">
                <a:latin typeface="Calibri Light"/>
                <a:cs typeface="Calibri Light"/>
              </a:rPr>
              <a:t>(FSA, </a:t>
            </a:r>
            <a:r>
              <a:rPr dirty="0" sz="2800" spc="-5">
                <a:latin typeface="Calibri Light"/>
                <a:cs typeface="Calibri Light"/>
              </a:rPr>
              <a:t>PDA, </a:t>
            </a:r>
            <a:r>
              <a:rPr dirty="0" sz="2800">
                <a:latin typeface="Calibri Light"/>
                <a:cs typeface="Calibri Light"/>
              </a:rPr>
              <a:t>LBA, </a:t>
            </a:r>
            <a:r>
              <a:rPr dirty="0" sz="2800" spc="5">
                <a:latin typeface="Calibri Light"/>
                <a:cs typeface="Calibri Light"/>
              </a:rPr>
              <a:t>Mesin </a:t>
            </a:r>
            <a:r>
              <a:rPr dirty="0" sz="2800" spc="-25">
                <a:latin typeface="Calibri Light"/>
                <a:cs typeface="Calibri Light"/>
              </a:rPr>
              <a:t>Turing) </a:t>
            </a:r>
            <a:r>
              <a:rPr dirty="0" sz="2800">
                <a:latin typeface="Calibri Light"/>
                <a:cs typeface="Calibri Light"/>
              </a:rPr>
              <a:t>adalah </a:t>
            </a:r>
            <a:r>
              <a:rPr dirty="0" sz="2800" spc="-5">
                <a:latin typeface="Calibri Light"/>
                <a:cs typeface="Calibri Light"/>
              </a:rPr>
              <a:t>dapat </a:t>
            </a:r>
            <a:r>
              <a:rPr dirty="0" sz="2800">
                <a:latin typeface="Calibri Light"/>
                <a:cs typeface="Calibri Light"/>
              </a:rPr>
              <a:t> </a:t>
            </a:r>
            <a:r>
              <a:rPr dirty="0" sz="2800" spc="-20">
                <a:latin typeface="Calibri Light"/>
                <a:cs typeface="Calibri Light"/>
              </a:rPr>
              <a:t>dinyatakan</a:t>
            </a:r>
            <a:r>
              <a:rPr dirty="0" sz="2800" spc="-35">
                <a:latin typeface="Calibri Light"/>
                <a:cs typeface="Calibri Light"/>
              </a:rPr>
              <a:t> </a:t>
            </a:r>
            <a:r>
              <a:rPr dirty="0" sz="2800" spc="-5">
                <a:latin typeface="Calibri Light"/>
                <a:cs typeface="Calibri Light"/>
              </a:rPr>
              <a:t>dalam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 spc="-5">
                <a:latin typeface="Calibri Light"/>
                <a:cs typeface="Calibri Light"/>
              </a:rPr>
              <a:t>bentuk</a:t>
            </a:r>
            <a:r>
              <a:rPr dirty="0" sz="2800" spc="-55">
                <a:latin typeface="Calibri Light"/>
                <a:cs typeface="Calibri Light"/>
              </a:rPr>
              <a:t> </a:t>
            </a:r>
            <a:r>
              <a:rPr dirty="0" sz="2800" spc="-5">
                <a:latin typeface="Calibri Light"/>
                <a:cs typeface="Calibri Light"/>
              </a:rPr>
              <a:t>algoritma</a:t>
            </a:r>
            <a:r>
              <a:rPr dirty="0" sz="2800" spc="-60">
                <a:latin typeface="Calibri Light"/>
                <a:cs typeface="Calibri Light"/>
              </a:rPr>
              <a:t> </a:t>
            </a:r>
            <a:r>
              <a:rPr dirty="0" sz="2800" spc="-20">
                <a:latin typeface="Calibri Light"/>
                <a:cs typeface="Calibri Light"/>
              </a:rPr>
              <a:t>atau</a:t>
            </a:r>
            <a:r>
              <a:rPr dirty="0" sz="2800" spc="10">
                <a:latin typeface="Calibri Light"/>
                <a:cs typeface="Calibri Light"/>
              </a:rPr>
              <a:t> </a:t>
            </a:r>
            <a:r>
              <a:rPr dirty="0" sz="2800" spc="-5">
                <a:latin typeface="Calibri Light"/>
                <a:cs typeface="Calibri Light"/>
              </a:rPr>
              <a:t>pseudocode.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9231" y="1691639"/>
            <a:ext cx="4691380" cy="4556760"/>
          </a:xfrm>
          <a:prstGeom prst="rect">
            <a:avLst/>
          </a:prstGeom>
          <a:solidFill>
            <a:srgbClr val="FFD966"/>
          </a:solidFill>
        </p:spPr>
        <p:txBody>
          <a:bodyPr wrap="square" lIns="0" tIns="10858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855"/>
              </a:spcBef>
            </a:pPr>
            <a:r>
              <a:rPr dirty="0" sz="1300" spc="-10" b="1">
                <a:latin typeface="Calibri"/>
                <a:cs typeface="Calibri"/>
              </a:rPr>
              <a:t>Program</a:t>
            </a:r>
            <a:r>
              <a:rPr dirty="0" sz="1300" spc="-45" b="1">
                <a:latin typeface="Calibri"/>
                <a:cs typeface="Calibri"/>
              </a:rPr>
              <a:t> </a:t>
            </a:r>
            <a:r>
              <a:rPr dirty="0" sz="1300" spc="-5" b="1">
                <a:latin typeface="Calibri"/>
                <a:cs typeface="Calibri"/>
              </a:rPr>
              <a:t>mesin:</a:t>
            </a:r>
            <a:endParaRPr sz="1300">
              <a:latin typeface="Calibri"/>
              <a:cs typeface="Calibri"/>
            </a:endParaRPr>
          </a:p>
          <a:p>
            <a:pPr marL="93980">
              <a:lnSpc>
                <a:spcPts val="1475"/>
              </a:lnSpc>
              <a:spcBef>
                <a:spcPts val="865"/>
              </a:spcBef>
            </a:pPr>
            <a:r>
              <a:rPr dirty="0" sz="1300" spc="-5" b="1">
                <a:latin typeface="Calibri"/>
                <a:cs typeface="Calibri"/>
              </a:rPr>
              <a:t>Inisialisasi:</a:t>
            </a:r>
            <a:endParaRPr sz="1300">
              <a:latin typeface="Calibri"/>
              <a:cs typeface="Calibri"/>
            </a:endParaRPr>
          </a:p>
          <a:p>
            <a:pPr marL="93980" marR="480695">
              <a:lnSpc>
                <a:spcPts val="1420"/>
              </a:lnSpc>
              <a:spcBef>
                <a:spcPts val="80"/>
              </a:spcBef>
            </a:pPr>
            <a:r>
              <a:rPr dirty="0" sz="1300" spc="-10">
                <a:latin typeface="Calibri"/>
                <a:cs typeface="Calibri"/>
              </a:rPr>
              <a:t>Step 0: </a:t>
            </a:r>
            <a:r>
              <a:rPr dirty="0" sz="1300" spc="-5">
                <a:latin typeface="Calibri"/>
                <a:cs typeface="Calibri"/>
              </a:rPr>
              <a:t>Mesin </a:t>
            </a:r>
            <a:r>
              <a:rPr dirty="0" sz="1300" spc="-10">
                <a:latin typeface="Calibri"/>
                <a:cs typeface="Calibri"/>
              </a:rPr>
              <a:t>berada pada </a:t>
            </a:r>
            <a:r>
              <a:rPr dirty="0" sz="1300" spc="-25">
                <a:latin typeface="Calibri"/>
                <a:cs typeface="Calibri"/>
              </a:rPr>
              <a:t>state</a:t>
            </a:r>
            <a:r>
              <a:rPr dirty="0" sz="1300" spc="-20">
                <a:latin typeface="Calibri"/>
                <a:cs typeface="Calibri"/>
              </a:rPr>
              <a:t> </a:t>
            </a:r>
            <a:r>
              <a:rPr dirty="0" sz="1300" spc="-15">
                <a:latin typeface="Calibri"/>
                <a:cs typeface="Calibri"/>
              </a:rPr>
              <a:t>start </a:t>
            </a:r>
            <a:r>
              <a:rPr dirty="0" sz="1300" spc="-10">
                <a:latin typeface="Calibri"/>
                <a:cs typeface="Calibri"/>
              </a:rPr>
              <a:t>(awal) </a:t>
            </a:r>
            <a:r>
              <a:rPr dirty="0" sz="1300" spc="-20">
                <a:latin typeface="Calibri"/>
                <a:cs typeface="Calibri"/>
              </a:rPr>
              <a:t>atau </a:t>
            </a:r>
            <a:r>
              <a:rPr dirty="0" sz="1300" spc="-25">
                <a:latin typeface="Calibri"/>
                <a:cs typeface="Calibri"/>
              </a:rPr>
              <a:t>state</a:t>
            </a:r>
            <a:r>
              <a:rPr dirty="0" sz="1300" spc="-2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mesin </a:t>
            </a:r>
            <a:r>
              <a:rPr dirty="0" sz="1300" spc="-28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sekarang.</a:t>
            </a:r>
            <a:endParaRPr sz="1300">
              <a:latin typeface="Calibri"/>
              <a:cs typeface="Calibri"/>
            </a:endParaRPr>
          </a:p>
          <a:p>
            <a:pPr marL="93980">
              <a:lnSpc>
                <a:spcPct val="100000"/>
              </a:lnSpc>
              <a:spcBef>
                <a:spcPts val="810"/>
              </a:spcBef>
            </a:pPr>
            <a:r>
              <a:rPr dirty="0" sz="1300" spc="-10">
                <a:latin typeface="Calibri"/>
                <a:cs typeface="Calibri"/>
              </a:rPr>
              <a:t>Step</a:t>
            </a:r>
            <a:r>
              <a:rPr dirty="0" sz="1300" spc="2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1:</a:t>
            </a:r>
            <a:r>
              <a:rPr dirty="0" sz="1300" spc="3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Semua</a:t>
            </a:r>
            <a:r>
              <a:rPr dirty="0" sz="1300" spc="1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input</a:t>
            </a:r>
            <a:r>
              <a:rPr dirty="0" sz="1300" spc="5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dimasukkan</a:t>
            </a:r>
            <a:r>
              <a:rPr dirty="0" sz="1300" spc="5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pada</a:t>
            </a:r>
            <a:r>
              <a:rPr dirty="0" sz="1300" spc="40">
                <a:latin typeface="Calibri"/>
                <a:cs typeface="Calibri"/>
              </a:rPr>
              <a:t> </a:t>
            </a:r>
            <a:r>
              <a:rPr dirty="0" sz="1300" spc="-15">
                <a:latin typeface="Calibri"/>
                <a:cs typeface="Calibri"/>
              </a:rPr>
              <a:t>pita</a:t>
            </a:r>
            <a:endParaRPr sz="1300">
              <a:latin typeface="Calibri"/>
              <a:cs typeface="Calibri"/>
            </a:endParaRPr>
          </a:p>
          <a:p>
            <a:pPr marL="93980">
              <a:lnSpc>
                <a:spcPct val="100000"/>
              </a:lnSpc>
              <a:spcBef>
                <a:spcPts val="844"/>
              </a:spcBef>
            </a:pPr>
            <a:r>
              <a:rPr dirty="0" sz="1300" spc="-10">
                <a:latin typeface="Calibri"/>
                <a:cs typeface="Calibri"/>
              </a:rPr>
              <a:t>Step</a:t>
            </a:r>
            <a:r>
              <a:rPr dirty="0" sz="1300" spc="3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2:</a:t>
            </a:r>
            <a:r>
              <a:rPr dirty="0" sz="1300" spc="3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Head</a:t>
            </a:r>
            <a:r>
              <a:rPr dirty="0" sz="1300" spc="1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diletakkan</a:t>
            </a:r>
            <a:r>
              <a:rPr dirty="0" sz="1300" spc="3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pada</a:t>
            </a:r>
            <a:r>
              <a:rPr dirty="0" sz="1300" spc="4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posisi</a:t>
            </a:r>
            <a:r>
              <a:rPr dirty="0" sz="1300" spc="5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awal</a:t>
            </a:r>
            <a:r>
              <a:rPr dirty="0" sz="1300" spc="1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(sel</a:t>
            </a:r>
            <a:r>
              <a:rPr dirty="0" sz="1300" spc="3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pertama</a:t>
            </a:r>
            <a:r>
              <a:rPr dirty="0" sz="1300" spc="4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mesin)</a:t>
            </a:r>
            <a:endParaRPr sz="1300">
              <a:latin typeface="Calibri"/>
              <a:cs typeface="Calibri"/>
            </a:endParaRPr>
          </a:p>
          <a:p>
            <a:pPr marL="93980">
              <a:lnSpc>
                <a:spcPts val="1490"/>
              </a:lnSpc>
              <a:spcBef>
                <a:spcPts val="840"/>
              </a:spcBef>
            </a:pPr>
            <a:r>
              <a:rPr dirty="0" sz="1300" spc="-10" b="1">
                <a:latin typeface="Calibri"/>
                <a:cs typeface="Calibri"/>
              </a:rPr>
              <a:t>Eksekusi</a:t>
            </a:r>
            <a:r>
              <a:rPr dirty="0" sz="130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instruksi:</a:t>
            </a:r>
            <a:endParaRPr sz="1300">
              <a:latin typeface="Calibri"/>
              <a:cs typeface="Calibri"/>
            </a:endParaRPr>
          </a:p>
          <a:p>
            <a:pPr marL="93980" marR="268605">
              <a:lnSpc>
                <a:spcPts val="1390"/>
              </a:lnSpc>
              <a:spcBef>
                <a:spcPts val="114"/>
              </a:spcBef>
            </a:pPr>
            <a:r>
              <a:rPr dirty="0" sz="1300" spc="-10">
                <a:latin typeface="Calibri"/>
                <a:cs typeface="Calibri"/>
              </a:rPr>
              <a:t>Step</a:t>
            </a:r>
            <a:r>
              <a:rPr dirty="0" sz="1300" spc="3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3:</a:t>
            </a:r>
            <a:r>
              <a:rPr dirty="0" sz="1300" spc="2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Head</a:t>
            </a:r>
            <a:r>
              <a:rPr dirty="0" sz="1300" spc="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membaca</a:t>
            </a:r>
            <a:r>
              <a:rPr dirty="0" sz="1300" spc="1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sel</a:t>
            </a:r>
            <a:r>
              <a:rPr dirty="0" sz="1300" spc="5">
                <a:latin typeface="Calibri"/>
                <a:cs typeface="Calibri"/>
              </a:rPr>
              <a:t> </a:t>
            </a:r>
            <a:r>
              <a:rPr dirty="0" sz="1300" spc="-15">
                <a:latin typeface="Calibri"/>
                <a:cs typeface="Calibri"/>
              </a:rPr>
              <a:t>yang</a:t>
            </a:r>
            <a:r>
              <a:rPr dirty="0" sz="1300" spc="5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sedang</a:t>
            </a:r>
            <a:r>
              <a:rPr dirty="0" sz="1300" spc="5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ditunjuk</a:t>
            </a:r>
            <a:r>
              <a:rPr dirty="0" sz="1300" spc="7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oleh</a:t>
            </a:r>
            <a:r>
              <a:rPr dirty="0" sz="1300" spc="3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head</a:t>
            </a:r>
            <a:r>
              <a:rPr dirty="0" sz="1300" spc="3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pada </a:t>
            </a:r>
            <a:r>
              <a:rPr dirty="0" sz="1300" spc="-280">
                <a:latin typeface="Calibri"/>
                <a:cs typeface="Calibri"/>
              </a:rPr>
              <a:t> </a:t>
            </a:r>
            <a:r>
              <a:rPr dirty="0" sz="1300" spc="-15">
                <a:latin typeface="Calibri"/>
                <a:cs typeface="Calibri"/>
              </a:rPr>
              <a:t>pita.</a:t>
            </a:r>
            <a:endParaRPr sz="1300">
              <a:latin typeface="Calibri"/>
              <a:cs typeface="Calibri"/>
            </a:endParaRPr>
          </a:p>
          <a:p>
            <a:pPr marL="93980" marR="268605">
              <a:lnSpc>
                <a:spcPct val="90300"/>
              </a:lnSpc>
              <a:spcBef>
                <a:spcPts val="975"/>
              </a:spcBef>
            </a:pPr>
            <a:r>
              <a:rPr dirty="0" sz="1300" spc="-10">
                <a:latin typeface="Calibri"/>
                <a:cs typeface="Calibri"/>
              </a:rPr>
              <a:t>Step 4: </a:t>
            </a:r>
            <a:r>
              <a:rPr dirty="0" sz="1300" spc="-5">
                <a:latin typeface="Calibri"/>
                <a:cs typeface="Calibri"/>
              </a:rPr>
              <a:t>Mesin mencari </a:t>
            </a:r>
            <a:r>
              <a:rPr dirty="0" sz="1300" spc="-15">
                <a:latin typeface="Calibri"/>
                <a:cs typeface="Calibri"/>
              </a:rPr>
              <a:t>instruksi</a:t>
            </a:r>
            <a:r>
              <a:rPr dirty="0" sz="1300" spc="-10">
                <a:latin typeface="Calibri"/>
                <a:cs typeface="Calibri"/>
              </a:rPr>
              <a:t> </a:t>
            </a:r>
            <a:r>
              <a:rPr dirty="0" sz="1300" spc="-15">
                <a:latin typeface="Calibri"/>
                <a:cs typeface="Calibri"/>
              </a:rPr>
              <a:t>yang </a:t>
            </a:r>
            <a:r>
              <a:rPr dirty="0" sz="1300" spc="-10">
                <a:latin typeface="Calibri"/>
                <a:cs typeface="Calibri"/>
              </a:rPr>
              <a:t>sesuai </a:t>
            </a:r>
            <a:r>
              <a:rPr dirty="0" sz="1300" spc="-15">
                <a:latin typeface="Calibri"/>
                <a:cs typeface="Calibri"/>
              </a:rPr>
              <a:t>dengan </a:t>
            </a:r>
            <a:r>
              <a:rPr dirty="0" sz="1300" spc="-25">
                <a:latin typeface="Calibri"/>
                <a:cs typeface="Calibri"/>
              </a:rPr>
              <a:t>state</a:t>
            </a:r>
            <a:r>
              <a:rPr dirty="0" sz="1300" spc="-2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mesin </a:t>
            </a:r>
            <a:r>
              <a:rPr dirty="0" sz="130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sekarang</a:t>
            </a:r>
            <a:r>
              <a:rPr dirty="0" sz="1300" spc="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dan</a:t>
            </a:r>
            <a:r>
              <a:rPr dirty="0" sz="1300" spc="4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memiliki</a:t>
            </a:r>
            <a:r>
              <a:rPr dirty="0" sz="1300" spc="6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input</a:t>
            </a:r>
            <a:r>
              <a:rPr dirty="0" sz="1300" spc="6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sesuai</a:t>
            </a:r>
            <a:r>
              <a:rPr dirty="0" sz="1300" spc="35">
                <a:latin typeface="Calibri"/>
                <a:cs typeface="Calibri"/>
              </a:rPr>
              <a:t> </a:t>
            </a:r>
            <a:r>
              <a:rPr dirty="0" sz="1300" spc="-15">
                <a:latin typeface="Calibri"/>
                <a:cs typeface="Calibri"/>
              </a:rPr>
              <a:t>yang</a:t>
            </a:r>
            <a:r>
              <a:rPr dirty="0" sz="1300" spc="6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dibaca</a:t>
            </a:r>
            <a:r>
              <a:rPr dirty="0" sz="1300" spc="4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pada</a:t>
            </a:r>
            <a:r>
              <a:rPr dirty="0" sz="1300" spc="20">
                <a:latin typeface="Calibri"/>
                <a:cs typeface="Calibri"/>
              </a:rPr>
              <a:t> </a:t>
            </a:r>
            <a:r>
              <a:rPr dirty="0" sz="1300" spc="-20">
                <a:latin typeface="Calibri"/>
                <a:cs typeface="Calibri"/>
              </a:rPr>
              <a:t>step</a:t>
            </a:r>
            <a:r>
              <a:rPr dirty="0" sz="1300" spc="6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3.</a:t>
            </a:r>
            <a:r>
              <a:rPr dirty="0" sz="1300" spc="2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Jika </a:t>
            </a:r>
            <a:r>
              <a:rPr dirty="0" sz="1300" spc="-28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tidak</a:t>
            </a:r>
            <a:r>
              <a:rPr dirty="0" sz="1300" spc="25">
                <a:latin typeface="Calibri"/>
                <a:cs typeface="Calibri"/>
              </a:rPr>
              <a:t> </a:t>
            </a:r>
            <a:r>
              <a:rPr dirty="0" sz="1300" spc="-15">
                <a:latin typeface="Calibri"/>
                <a:cs typeface="Calibri"/>
              </a:rPr>
              <a:t>ketemu,</a:t>
            </a:r>
            <a:r>
              <a:rPr dirty="0" sz="1300" spc="5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maka</a:t>
            </a:r>
            <a:r>
              <a:rPr dirty="0" sz="130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mesin</a:t>
            </a:r>
            <a:r>
              <a:rPr dirty="0" sz="1300" spc="30">
                <a:latin typeface="Calibri"/>
                <a:cs typeface="Calibri"/>
              </a:rPr>
              <a:t> </a:t>
            </a:r>
            <a:r>
              <a:rPr dirty="0" sz="1300" spc="-25">
                <a:latin typeface="Calibri"/>
                <a:cs typeface="Calibri"/>
              </a:rPr>
              <a:t>FAIL</a:t>
            </a:r>
            <a:r>
              <a:rPr dirty="0" sz="1300">
                <a:latin typeface="Calibri"/>
                <a:cs typeface="Calibri"/>
              </a:rPr>
              <a:t> </a:t>
            </a:r>
            <a:r>
              <a:rPr dirty="0" sz="1300" spc="-20">
                <a:latin typeface="Calibri"/>
                <a:cs typeface="Calibri"/>
              </a:rPr>
              <a:t>atau</a:t>
            </a:r>
            <a:r>
              <a:rPr dirty="0" sz="1300" spc="55">
                <a:latin typeface="Calibri"/>
                <a:cs typeface="Calibri"/>
              </a:rPr>
              <a:t> </a:t>
            </a:r>
            <a:r>
              <a:rPr dirty="0" sz="1300" spc="-50">
                <a:latin typeface="Calibri"/>
                <a:cs typeface="Calibri"/>
              </a:rPr>
              <a:t>HALT.</a:t>
            </a:r>
            <a:r>
              <a:rPr dirty="0" sz="130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Jika</a:t>
            </a:r>
            <a:r>
              <a:rPr dirty="0" sz="1300" spc="20">
                <a:latin typeface="Calibri"/>
                <a:cs typeface="Calibri"/>
              </a:rPr>
              <a:t> </a:t>
            </a:r>
            <a:r>
              <a:rPr dirty="0" sz="1300" spc="-15">
                <a:latin typeface="Calibri"/>
                <a:cs typeface="Calibri"/>
              </a:rPr>
              <a:t>ketemu</a:t>
            </a:r>
            <a:r>
              <a:rPr dirty="0" sz="1300" spc="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maka </a:t>
            </a:r>
            <a:r>
              <a:rPr dirty="0" sz="1300" spc="-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lakukan</a:t>
            </a:r>
            <a:r>
              <a:rPr dirty="0" sz="1300" spc="30">
                <a:latin typeface="Calibri"/>
                <a:cs typeface="Calibri"/>
              </a:rPr>
              <a:t> </a:t>
            </a:r>
            <a:r>
              <a:rPr dirty="0" sz="1300" spc="-20">
                <a:latin typeface="Calibri"/>
                <a:cs typeface="Calibri"/>
              </a:rPr>
              <a:t>step</a:t>
            </a:r>
            <a:r>
              <a:rPr dirty="0" sz="1300" spc="3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5.</a:t>
            </a:r>
            <a:endParaRPr sz="1300">
              <a:latin typeface="Calibri"/>
              <a:cs typeface="Calibri"/>
            </a:endParaRPr>
          </a:p>
          <a:p>
            <a:pPr marL="93980" marR="234315">
              <a:lnSpc>
                <a:spcPct val="90100"/>
              </a:lnSpc>
              <a:spcBef>
                <a:spcPts val="994"/>
              </a:spcBef>
            </a:pPr>
            <a:r>
              <a:rPr dirty="0" sz="1300" spc="-10">
                <a:latin typeface="Calibri"/>
                <a:cs typeface="Calibri"/>
              </a:rPr>
              <a:t>Step</a:t>
            </a:r>
            <a:r>
              <a:rPr dirty="0" sz="1300" spc="3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5:</a:t>
            </a:r>
            <a:r>
              <a:rPr dirty="0" sz="1300" spc="3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Mesin</a:t>
            </a:r>
            <a:r>
              <a:rPr dirty="0" sz="1300" spc="3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mengeksekusi</a:t>
            </a:r>
            <a:r>
              <a:rPr dirty="0" sz="1300" spc="55">
                <a:latin typeface="Calibri"/>
                <a:cs typeface="Calibri"/>
              </a:rPr>
              <a:t> </a:t>
            </a:r>
            <a:r>
              <a:rPr dirty="0" sz="1300" spc="-15">
                <a:latin typeface="Calibri"/>
                <a:cs typeface="Calibri"/>
              </a:rPr>
              <a:t>instruksi</a:t>
            </a:r>
            <a:r>
              <a:rPr dirty="0" sz="1300" spc="7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pada</a:t>
            </a:r>
            <a:r>
              <a:rPr dirty="0" sz="1300" spc="40">
                <a:latin typeface="Calibri"/>
                <a:cs typeface="Calibri"/>
              </a:rPr>
              <a:t> </a:t>
            </a:r>
            <a:r>
              <a:rPr dirty="0" sz="1300" spc="-20">
                <a:latin typeface="Calibri"/>
                <a:cs typeface="Calibri"/>
              </a:rPr>
              <a:t>step</a:t>
            </a:r>
            <a:r>
              <a:rPr dirty="0" sz="1300" spc="6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4,</a:t>
            </a:r>
            <a:r>
              <a:rPr dirty="0" sz="1300" spc="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maka</a:t>
            </a:r>
            <a:r>
              <a:rPr dirty="0" sz="1300" spc="2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mesin </a:t>
            </a:r>
            <a:r>
              <a:rPr dirty="0" sz="130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berubah </a:t>
            </a:r>
            <a:r>
              <a:rPr dirty="0" sz="1300" spc="-25">
                <a:latin typeface="Calibri"/>
                <a:cs typeface="Calibri"/>
              </a:rPr>
              <a:t>state,</a:t>
            </a:r>
            <a:r>
              <a:rPr dirty="0" sz="1300" spc="-20">
                <a:latin typeface="Calibri"/>
                <a:cs typeface="Calibri"/>
              </a:rPr>
              <a:t> </a:t>
            </a:r>
            <a:r>
              <a:rPr dirty="0" sz="1300" spc="-25">
                <a:latin typeface="Calibri"/>
                <a:cs typeface="Calibri"/>
              </a:rPr>
              <a:t>state</a:t>
            </a:r>
            <a:r>
              <a:rPr dirty="0" sz="1300" spc="-2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mesin </a:t>
            </a:r>
            <a:r>
              <a:rPr dirty="0" sz="1300" spc="-10">
                <a:latin typeface="Calibri"/>
                <a:cs typeface="Calibri"/>
              </a:rPr>
              <a:t>sekarang sesuai </a:t>
            </a:r>
            <a:r>
              <a:rPr dirty="0" sz="1300" spc="-15">
                <a:latin typeface="Calibri"/>
                <a:cs typeface="Calibri"/>
              </a:rPr>
              <a:t>dengan </a:t>
            </a:r>
            <a:r>
              <a:rPr dirty="0" sz="1300" spc="-10">
                <a:latin typeface="Calibri"/>
                <a:cs typeface="Calibri"/>
              </a:rPr>
              <a:t>perpindahan </a:t>
            </a:r>
            <a:r>
              <a:rPr dirty="0" sz="1300" spc="-5">
                <a:latin typeface="Calibri"/>
                <a:cs typeface="Calibri"/>
              </a:rPr>
              <a:t> </a:t>
            </a:r>
            <a:r>
              <a:rPr dirty="0" sz="1300" spc="-25">
                <a:latin typeface="Calibri"/>
                <a:cs typeface="Calibri"/>
              </a:rPr>
              <a:t>state</a:t>
            </a:r>
            <a:r>
              <a:rPr dirty="0" sz="1300" spc="-2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pada </a:t>
            </a:r>
            <a:r>
              <a:rPr dirty="0" sz="1300" spc="-15">
                <a:latin typeface="Calibri"/>
                <a:cs typeface="Calibri"/>
              </a:rPr>
              <a:t>instruksi.</a:t>
            </a:r>
            <a:r>
              <a:rPr dirty="0" sz="1300" spc="-1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Mesin </a:t>
            </a:r>
            <a:r>
              <a:rPr dirty="0" sz="1300" spc="-10">
                <a:latin typeface="Calibri"/>
                <a:cs typeface="Calibri"/>
              </a:rPr>
              <a:t>menulis </a:t>
            </a:r>
            <a:r>
              <a:rPr dirty="0" sz="1300" spc="-20">
                <a:latin typeface="Calibri"/>
                <a:cs typeface="Calibri"/>
              </a:rPr>
              <a:t>atau </a:t>
            </a:r>
            <a:r>
              <a:rPr dirty="0" sz="1300" spc="-10">
                <a:latin typeface="Calibri"/>
                <a:cs typeface="Calibri"/>
              </a:rPr>
              <a:t>menghapus</a:t>
            </a:r>
            <a:r>
              <a:rPr dirty="0" sz="1300" spc="-5">
                <a:latin typeface="Calibri"/>
                <a:cs typeface="Calibri"/>
              </a:rPr>
              <a:t> </a:t>
            </a:r>
            <a:r>
              <a:rPr dirty="0" sz="1300" spc="-20">
                <a:latin typeface="Calibri"/>
                <a:cs typeface="Calibri"/>
              </a:rPr>
              <a:t>atau </a:t>
            </a:r>
            <a:r>
              <a:rPr dirty="0" sz="1300" spc="-1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membiarkan </a:t>
            </a:r>
            <a:r>
              <a:rPr dirty="0" sz="1300" spc="-5">
                <a:latin typeface="Calibri"/>
                <a:cs typeface="Calibri"/>
              </a:rPr>
              <a:t>sel </a:t>
            </a:r>
            <a:r>
              <a:rPr dirty="0" sz="1300" spc="-15">
                <a:latin typeface="Calibri"/>
                <a:cs typeface="Calibri"/>
              </a:rPr>
              <a:t>yang </a:t>
            </a:r>
            <a:r>
              <a:rPr dirty="0" sz="1300" spc="-10">
                <a:latin typeface="Calibri"/>
                <a:cs typeface="Calibri"/>
              </a:rPr>
              <a:t>sedang ditunjuk</a:t>
            </a:r>
            <a:r>
              <a:rPr dirty="0" sz="1300" spc="-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sesuai </a:t>
            </a:r>
            <a:r>
              <a:rPr dirty="0" sz="1300" spc="-15">
                <a:latin typeface="Calibri"/>
                <a:cs typeface="Calibri"/>
              </a:rPr>
              <a:t>instruksi,</a:t>
            </a:r>
            <a:r>
              <a:rPr dirty="0" sz="1300" spc="-10">
                <a:latin typeface="Calibri"/>
                <a:cs typeface="Calibri"/>
              </a:rPr>
              <a:t> lalu </a:t>
            </a:r>
            <a:r>
              <a:rPr dirty="0" sz="1300" spc="-5">
                <a:latin typeface="Calibri"/>
                <a:cs typeface="Calibri"/>
              </a:rPr>
              <a:t>mesin </a:t>
            </a:r>
            <a:r>
              <a:rPr dirty="0" sz="1300" spc="-28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menggerakan</a:t>
            </a:r>
            <a:r>
              <a:rPr dirty="0" sz="1300" spc="4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head</a:t>
            </a:r>
            <a:r>
              <a:rPr dirty="0" sz="1300" spc="1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di</a:t>
            </a:r>
            <a:r>
              <a:rPr dirty="0" sz="1300" spc="35">
                <a:latin typeface="Calibri"/>
                <a:cs typeface="Calibri"/>
              </a:rPr>
              <a:t> </a:t>
            </a:r>
            <a:r>
              <a:rPr dirty="0" sz="1300" spc="-20">
                <a:latin typeface="Calibri"/>
                <a:cs typeface="Calibri"/>
              </a:rPr>
              <a:t>atas</a:t>
            </a:r>
            <a:r>
              <a:rPr dirty="0" sz="1300" spc="50">
                <a:latin typeface="Calibri"/>
                <a:cs typeface="Calibri"/>
              </a:rPr>
              <a:t> </a:t>
            </a:r>
            <a:r>
              <a:rPr dirty="0" sz="1300" spc="-15">
                <a:latin typeface="Calibri"/>
                <a:cs typeface="Calibri"/>
              </a:rPr>
              <a:t>pita</a:t>
            </a:r>
            <a:r>
              <a:rPr dirty="0" sz="1300" spc="4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sejauh</a:t>
            </a:r>
            <a:r>
              <a:rPr dirty="0" sz="1300" spc="65">
                <a:latin typeface="Calibri"/>
                <a:cs typeface="Calibri"/>
              </a:rPr>
              <a:t> </a:t>
            </a:r>
            <a:r>
              <a:rPr dirty="0" sz="1300" spc="-15">
                <a:latin typeface="Calibri"/>
                <a:cs typeface="Calibri"/>
              </a:rPr>
              <a:t>yang</a:t>
            </a:r>
            <a:r>
              <a:rPr dirty="0" sz="1300" spc="35">
                <a:latin typeface="Calibri"/>
                <a:cs typeface="Calibri"/>
              </a:rPr>
              <a:t> </a:t>
            </a:r>
            <a:r>
              <a:rPr dirty="0" sz="1300" spc="-20">
                <a:latin typeface="Calibri"/>
                <a:cs typeface="Calibri"/>
              </a:rPr>
              <a:t>dinyatakan</a:t>
            </a:r>
            <a:r>
              <a:rPr dirty="0" sz="1300" spc="90">
                <a:latin typeface="Calibri"/>
                <a:cs typeface="Calibri"/>
              </a:rPr>
              <a:t> </a:t>
            </a:r>
            <a:r>
              <a:rPr dirty="0" sz="1300" spc="-15">
                <a:latin typeface="Calibri"/>
                <a:cs typeface="Calibri"/>
              </a:rPr>
              <a:t>instruksi.</a:t>
            </a:r>
            <a:endParaRPr sz="1300">
              <a:latin typeface="Calibri"/>
              <a:cs typeface="Calibri"/>
            </a:endParaRPr>
          </a:p>
          <a:p>
            <a:pPr marL="93980">
              <a:lnSpc>
                <a:spcPct val="100000"/>
              </a:lnSpc>
              <a:spcBef>
                <a:spcPts val="840"/>
              </a:spcBef>
            </a:pPr>
            <a:r>
              <a:rPr dirty="0" sz="1300" spc="-10">
                <a:latin typeface="Calibri"/>
                <a:cs typeface="Calibri"/>
              </a:rPr>
              <a:t>Step</a:t>
            </a:r>
            <a:r>
              <a:rPr dirty="0" sz="1300" spc="2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6:</a:t>
            </a:r>
            <a:r>
              <a:rPr dirty="0" sz="1300" spc="1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Ulangi</a:t>
            </a:r>
            <a:r>
              <a:rPr dirty="0" sz="1300" spc="20">
                <a:latin typeface="Calibri"/>
                <a:cs typeface="Calibri"/>
              </a:rPr>
              <a:t> </a:t>
            </a:r>
            <a:r>
              <a:rPr dirty="0" sz="1300" spc="-20">
                <a:latin typeface="Calibri"/>
                <a:cs typeface="Calibri"/>
              </a:rPr>
              <a:t>step</a:t>
            </a:r>
            <a:r>
              <a:rPr dirty="0" sz="1300" spc="5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4.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7072" y="1691639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67383" y="1911095"/>
          <a:ext cx="366395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3239"/>
                <a:gridCol w="515620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167130" y="2416810"/>
            <a:ext cx="3637279" cy="3088640"/>
            <a:chOff x="1167130" y="2416810"/>
            <a:chExt cx="3637279" cy="3088640"/>
          </a:xfrm>
        </p:grpSpPr>
        <p:sp>
          <p:nvSpPr>
            <p:cNvPr id="7" name="object 7"/>
            <p:cNvSpPr/>
            <p:nvPr/>
          </p:nvSpPr>
          <p:spPr>
            <a:xfrm>
              <a:off x="1252728" y="2423160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6" y="0"/>
                  </a:moveTo>
                  <a:lnTo>
                    <a:pt x="0" y="158495"/>
                  </a:lnTo>
                  <a:lnTo>
                    <a:pt x="79247" y="158495"/>
                  </a:lnTo>
                  <a:lnTo>
                    <a:pt x="79247" y="387095"/>
                  </a:lnTo>
                  <a:lnTo>
                    <a:pt x="237744" y="387095"/>
                  </a:lnTo>
                  <a:lnTo>
                    <a:pt x="237744" y="158495"/>
                  </a:lnTo>
                  <a:lnTo>
                    <a:pt x="316991" y="158495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73480" y="2423160"/>
              <a:ext cx="3624579" cy="3075940"/>
            </a:xfrm>
            <a:custGeom>
              <a:avLst/>
              <a:gdLst/>
              <a:ahLst/>
              <a:cxnLst/>
              <a:rect l="l" t="t" r="r" b="b"/>
              <a:pathLst>
                <a:path w="3624579" h="3075940">
                  <a:moveTo>
                    <a:pt x="79247" y="158495"/>
                  </a:moveTo>
                  <a:lnTo>
                    <a:pt x="158495" y="158495"/>
                  </a:lnTo>
                  <a:lnTo>
                    <a:pt x="158495" y="387095"/>
                  </a:lnTo>
                  <a:lnTo>
                    <a:pt x="316991" y="387095"/>
                  </a:lnTo>
                  <a:lnTo>
                    <a:pt x="316991" y="158495"/>
                  </a:lnTo>
                  <a:lnTo>
                    <a:pt x="396239" y="158495"/>
                  </a:lnTo>
                  <a:lnTo>
                    <a:pt x="237744" y="0"/>
                  </a:lnTo>
                  <a:lnTo>
                    <a:pt x="79247" y="158495"/>
                  </a:lnTo>
                  <a:close/>
                </a:path>
                <a:path w="3624579" h="3075940">
                  <a:moveTo>
                    <a:pt x="0" y="3075431"/>
                  </a:moveTo>
                  <a:lnTo>
                    <a:pt x="3624072" y="3075431"/>
                  </a:lnTo>
                  <a:lnTo>
                    <a:pt x="3624072" y="1197864"/>
                  </a:lnTo>
                  <a:lnTo>
                    <a:pt x="0" y="1197864"/>
                  </a:lnTo>
                  <a:lnTo>
                    <a:pt x="0" y="307543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79575" y="3627120"/>
            <a:ext cx="3611879" cy="1819910"/>
          </a:xfrm>
          <a:prstGeom prst="rect">
            <a:avLst/>
          </a:prstGeom>
          <a:solidFill>
            <a:srgbClr val="4471C4"/>
          </a:solidFill>
        </p:spPr>
        <p:txBody>
          <a:bodyPr wrap="square" lIns="0" tIns="32829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2585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5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20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awal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(start)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05839" y="2523744"/>
            <a:ext cx="3575685" cy="3261360"/>
            <a:chOff x="1005839" y="2523744"/>
            <a:chExt cx="3575685" cy="3261360"/>
          </a:xfrm>
        </p:grpSpPr>
        <p:sp>
          <p:nvSpPr>
            <p:cNvPr id="11" name="object 11"/>
            <p:cNvSpPr/>
            <p:nvPr/>
          </p:nvSpPr>
          <p:spPr>
            <a:xfrm>
              <a:off x="1429511" y="3282695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29511" y="3282695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05839" y="2523744"/>
              <a:ext cx="484505" cy="988694"/>
            </a:xfrm>
            <a:custGeom>
              <a:avLst/>
              <a:gdLst/>
              <a:ahLst/>
              <a:cxnLst/>
              <a:rect l="l" t="t" r="r" b="b"/>
              <a:pathLst>
                <a:path w="484505" h="988695">
                  <a:moveTo>
                    <a:pt x="425069" y="869314"/>
                  </a:moveTo>
                  <a:lnTo>
                    <a:pt x="401905" y="873994"/>
                  </a:lnTo>
                  <a:lnTo>
                    <a:pt x="383016" y="886745"/>
                  </a:lnTo>
                  <a:lnTo>
                    <a:pt x="370294" y="905640"/>
                  </a:lnTo>
                  <a:lnTo>
                    <a:pt x="365632" y="928751"/>
                  </a:lnTo>
                  <a:lnTo>
                    <a:pt x="370294" y="951914"/>
                  </a:lnTo>
                  <a:lnTo>
                    <a:pt x="383016" y="970803"/>
                  </a:lnTo>
                  <a:lnTo>
                    <a:pt x="401905" y="983525"/>
                  </a:lnTo>
                  <a:lnTo>
                    <a:pt x="425069" y="988186"/>
                  </a:lnTo>
                  <a:lnTo>
                    <a:pt x="448179" y="983525"/>
                  </a:lnTo>
                  <a:lnTo>
                    <a:pt x="467074" y="970803"/>
                  </a:lnTo>
                  <a:lnTo>
                    <a:pt x="479825" y="951914"/>
                  </a:lnTo>
                  <a:lnTo>
                    <a:pt x="480502" y="948563"/>
                  </a:lnTo>
                  <a:lnTo>
                    <a:pt x="425069" y="948563"/>
                  </a:lnTo>
                  <a:lnTo>
                    <a:pt x="425069" y="908938"/>
                  </a:lnTo>
                  <a:lnTo>
                    <a:pt x="480493" y="908938"/>
                  </a:lnTo>
                  <a:lnTo>
                    <a:pt x="479825" y="905640"/>
                  </a:lnTo>
                  <a:lnTo>
                    <a:pt x="467074" y="886745"/>
                  </a:lnTo>
                  <a:lnTo>
                    <a:pt x="448179" y="873994"/>
                  </a:lnTo>
                  <a:lnTo>
                    <a:pt x="425069" y="869314"/>
                  </a:lnTo>
                  <a:close/>
                </a:path>
                <a:path w="484505" h="988695">
                  <a:moveTo>
                    <a:pt x="129540" y="39623"/>
                  </a:moveTo>
                  <a:lnTo>
                    <a:pt x="0" y="39623"/>
                  </a:lnTo>
                  <a:lnTo>
                    <a:pt x="0" y="948563"/>
                  </a:lnTo>
                  <a:lnTo>
                    <a:pt x="369619" y="948563"/>
                  </a:lnTo>
                  <a:lnTo>
                    <a:pt x="365632" y="928751"/>
                  </a:lnTo>
                  <a:lnTo>
                    <a:pt x="39623" y="928751"/>
                  </a:lnTo>
                  <a:lnTo>
                    <a:pt x="19812" y="908938"/>
                  </a:lnTo>
                  <a:lnTo>
                    <a:pt x="39623" y="908938"/>
                  </a:lnTo>
                  <a:lnTo>
                    <a:pt x="39623" y="79247"/>
                  </a:lnTo>
                  <a:lnTo>
                    <a:pt x="19812" y="79247"/>
                  </a:lnTo>
                  <a:lnTo>
                    <a:pt x="39623" y="59435"/>
                  </a:lnTo>
                  <a:lnTo>
                    <a:pt x="129540" y="59435"/>
                  </a:lnTo>
                  <a:lnTo>
                    <a:pt x="129540" y="39623"/>
                  </a:lnTo>
                  <a:close/>
                </a:path>
                <a:path w="484505" h="988695">
                  <a:moveTo>
                    <a:pt x="480493" y="908938"/>
                  </a:moveTo>
                  <a:lnTo>
                    <a:pt x="425069" y="908938"/>
                  </a:lnTo>
                  <a:lnTo>
                    <a:pt x="425069" y="948563"/>
                  </a:lnTo>
                  <a:lnTo>
                    <a:pt x="480502" y="948563"/>
                  </a:lnTo>
                  <a:lnTo>
                    <a:pt x="484504" y="928751"/>
                  </a:lnTo>
                  <a:lnTo>
                    <a:pt x="480493" y="908938"/>
                  </a:lnTo>
                  <a:close/>
                </a:path>
                <a:path w="484505" h="988695">
                  <a:moveTo>
                    <a:pt x="39623" y="908938"/>
                  </a:moveTo>
                  <a:lnTo>
                    <a:pt x="19812" y="908938"/>
                  </a:lnTo>
                  <a:lnTo>
                    <a:pt x="39623" y="928751"/>
                  </a:lnTo>
                  <a:lnTo>
                    <a:pt x="39623" y="908938"/>
                  </a:lnTo>
                  <a:close/>
                </a:path>
                <a:path w="484505" h="988695">
                  <a:moveTo>
                    <a:pt x="369629" y="908938"/>
                  </a:moveTo>
                  <a:lnTo>
                    <a:pt x="39623" y="908938"/>
                  </a:lnTo>
                  <a:lnTo>
                    <a:pt x="39623" y="928751"/>
                  </a:lnTo>
                  <a:lnTo>
                    <a:pt x="365632" y="928751"/>
                  </a:lnTo>
                  <a:lnTo>
                    <a:pt x="369629" y="908938"/>
                  </a:lnTo>
                  <a:close/>
                </a:path>
                <a:path w="484505" h="988695">
                  <a:moveTo>
                    <a:pt x="129540" y="0"/>
                  </a:moveTo>
                  <a:lnTo>
                    <a:pt x="129540" y="118871"/>
                  </a:lnTo>
                  <a:lnTo>
                    <a:pt x="208787" y="79247"/>
                  </a:lnTo>
                  <a:lnTo>
                    <a:pt x="149351" y="79247"/>
                  </a:lnTo>
                  <a:lnTo>
                    <a:pt x="149351" y="39623"/>
                  </a:lnTo>
                  <a:lnTo>
                    <a:pt x="208787" y="39623"/>
                  </a:lnTo>
                  <a:lnTo>
                    <a:pt x="129540" y="0"/>
                  </a:lnTo>
                  <a:close/>
                </a:path>
                <a:path w="484505" h="988695">
                  <a:moveTo>
                    <a:pt x="39623" y="59435"/>
                  </a:moveTo>
                  <a:lnTo>
                    <a:pt x="19812" y="79247"/>
                  </a:lnTo>
                  <a:lnTo>
                    <a:pt x="39623" y="79247"/>
                  </a:lnTo>
                  <a:lnTo>
                    <a:pt x="39623" y="59435"/>
                  </a:lnTo>
                  <a:close/>
                </a:path>
                <a:path w="484505" h="988695">
                  <a:moveTo>
                    <a:pt x="129540" y="59435"/>
                  </a:moveTo>
                  <a:lnTo>
                    <a:pt x="39623" y="59435"/>
                  </a:lnTo>
                  <a:lnTo>
                    <a:pt x="39623" y="79247"/>
                  </a:lnTo>
                  <a:lnTo>
                    <a:pt x="129540" y="79247"/>
                  </a:lnTo>
                  <a:lnTo>
                    <a:pt x="129540" y="59435"/>
                  </a:lnTo>
                  <a:close/>
                </a:path>
                <a:path w="484505" h="988695">
                  <a:moveTo>
                    <a:pt x="208787" y="39623"/>
                  </a:moveTo>
                  <a:lnTo>
                    <a:pt x="149351" y="39623"/>
                  </a:lnTo>
                  <a:lnTo>
                    <a:pt x="149351" y="79247"/>
                  </a:lnTo>
                  <a:lnTo>
                    <a:pt x="208787" y="79247"/>
                  </a:lnTo>
                  <a:lnTo>
                    <a:pt x="248412" y="59435"/>
                  </a:lnTo>
                  <a:lnTo>
                    <a:pt x="208787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12919" y="544677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627123" y="2506421"/>
            <a:ext cx="29140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Posisi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awal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pertama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89447" y="3066288"/>
            <a:ext cx="1012190" cy="1216660"/>
            <a:chOff x="5489447" y="3066288"/>
            <a:chExt cx="1012190" cy="1216660"/>
          </a:xfrm>
        </p:grpSpPr>
        <p:sp>
          <p:nvSpPr>
            <p:cNvPr id="17" name="object 17"/>
            <p:cNvSpPr/>
            <p:nvPr/>
          </p:nvSpPr>
          <p:spPr>
            <a:xfrm>
              <a:off x="5495543" y="3072384"/>
              <a:ext cx="1000125" cy="1203960"/>
            </a:xfrm>
            <a:custGeom>
              <a:avLst/>
              <a:gdLst/>
              <a:ahLst/>
              <a:cxnLst/>
              <a:rect l="l" t="t" r="r" b="b"/>
              <a:pathLst>
                <a:path w="1000125" h="1203960">
                  <a:moveTo>
                    <a:pt x="499871" y="0"/>
                  </a:moveTo>
                  <a:lnTo>
                    <a:pt x="499871" y="300989"/>
                  </a:lnTo>
                  <a:lnTo>
                    <a:pt x="0" y="300989"/>
                  </a:lnTo>
                  <a:lnTo>
                    <a:pt x="0" y="902969"/>
                  </a:lnTo>
                  <a:lnTo>
                    <a:pt x="499871" y="902969"/>
                  </a:lnTo>
                  <a:lnTo>
                    <a:pt x="499871" y="1203959"/>
                  </a:lnTo>
                  <a:lnTo>
                    <a:pt x="999743" y="601979"/>
                  </a:lnTo>
                  <a:lnTo>
                    <a:pt x="4998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95543" y="3072384"/>
              <a:ext cx="1000125" cy="1203960"/>
            </a:xfrm>
            <a:custGeom>
              <a:avLst/>
              <a:gdLst/>
              <a:ahLst/>
              <a:cxnLst/>
              <a:rect l="l" t="t" r="r" b="b"/>
              <a:pathLst>
                <a:path w="1000125" h="1203960">
                  <a:moveTo>
                    <a:pt x="0" y="300989"/>
                  </a:moveTo>
                  <a:lnTo>
                    <a:pt x="499871" y="300989"/>
                  </a:lnTo>
                  <a:lnTo>
                    <a:pt x="499871" y="0"/>
                  </a:lnTo>
                  <a:lnTo>
                    <a:pt x="999743" y="601979"/>
                  </a:lnTo>
                  <a:lnTo>
                    <a:pt x="499871" y="1203959"/>
                  </a:lnTo>
                  <a:lnTo>
                    <a:pt x="499871" y="902969"/>
                  </a:lnTo>
                  <a:lnTo>
                    <a:pt x="0" y="902969"/>
                  </a:lnTo>
                  <a:lnTo>
                    <a:pt x="0" y="30098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7554" y="1986483"/>
            <a:ext cx="7137400" cy="1903095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12700" marR="5080" indent="1057910">
              <a:lnSpc>
                <a:spcPts val="4750"/>
              </a:lnSpc>
              <a:spcBef>
                <a:spcPts val="695"/>
              </a:spcBef>
            </a:pPr>
            <a:r>
              <a:rPr dirty="0" sz="4400" spc="-5">
                <a:latin typeface="Calibri Light"/>
                <a:cs typeface="Calibri Light"/>
              </a:rPr>
              <a:t>Mesin</a:t>
            </a:r>
            <a:r>
              <a:rPr dirty="0" sz="4400" spc="5">
                <a:latin typeface="Calibri Light"/>
                <a:cs typeface="Calibri Light"/>
              </a:rPr>
              <a:t> </a:t>
            </a:r>
            <a:r>
              <a:rPr dirty="0" sz="4400" spc="-30">
                <a:latin typeface="Calibri Light"/>
                <a:cs typeface="Calibri Light"/>
              </a:rPr>
              <a:t>Abstrak</a:t>
            </a:r>
            <a:r>
              <a:rPr dirty="0" sz="4400" spc="25">
                <a:latin typeface="Calibri Light"/>
                <a:cs typeface="Calibri Light"/>
              </a:rPr>
              <a:t> </a:t>
            </a:r>
            <a:r>
              <a:rPr dirty="0" sz="4400" spc="-20">
                <a:latin typeface="Calibri Light"/>
                <a:cs typeface="Calibri Light"/>
              </a:rPr>
              <a:t>sebagai </a:t>
            </a:r>
            <a:r>
              <a:rPr dirty="0" sz="4400" spc="-15">
                <a:latin typeface="Calibri Light"/>
                <a:cs typeface="Calibri Light"/>
              </a:rPr>
              <a:t> </a:t>
            </a:r>
            <a:r>
              <a:rPr dirty="0" sz="4400" spc="-5">
                <a:latin typeface="Calibri Light"/>
                <a:cs typeface="Calibri Light"/>
              </a:rPr>
              <a:t>Mesin</a:t>
            </a:r>
            <a:r>
              <a:rPr dirty="0" sz="4400" spc="5">
                <a:latin typeface="Calibri Light"/>
                <a:cs typeface="Calibri Light"/>
              </a:rPr>
              <a:t> </a:t>
            </a:r>
            <a:r>
              <a:rPr dirty="0" sz="4400" spc="-50">
                <a:latin typeface="Calibri Light"/>
                <a:cs typeface="Calibri Light"/>
              </a:rPr>
              <a:t>Turing,</a:t>
            </a:r>
            <a:r>
              <a:rPr dirty="0" sz="4400" spc="35">
                <a:latin typeface="Calibri Light"/>
                <a:cs typeface="Calibri Light"/>
              </a:rPr>
              <a:t> </a:t>
            </a:r>
            <a:r>
              <a:rPr dirty="0" sz="4400" spc="-10">
                <a:latin typeface="Calibri Light"/>
                <a:cs typeface="Calibri Light"/>
              </a:rPr>
              <a:t>LBA, </a:t>
            </a:r>
            <a:r>
              <a:rPr dirty="0" sz="4400" spc="-25">
                <a:latin typeface="Calibri Light"/>
                <a:cs typeface="Calibri Light"/>
              </a:rPr>
              <a:t>PDA</a:t>
            </a:r>
            <a:r>
              <a:rPr dirty="0" sz="4400" spc="20">
                <a:latin typeface="Calibri Light"/>
                <a:cs typeface="Calibri Light"/>
              </a:rPr>
              <a:t> </a:t>
            </a:r>
            <a:r>
              <a:rPr dirty="0" sz="4400" spc="-5">
                <a:latin typeface="Calibri Light"/>
                <a:cs typeface="Calibri Light"/>
              </a:rPr>
              <a:t>dan</a:t>
            </a:r>
            <a:r>
              <a:rPr dirty="0" sz="4400" spc="10">
                <a:latin typeface="Calibri Light"/>
                <a:cs typeface="Calibri Light"/>
              </a:rPr>
              <a:t> </a:t>
            </a:r>
            <a:r>
              <a:rPr dirty="0" sz="4400" spc="-40">
                <a:latin typeface="Calibri Light"/>
                <a:cs typeface="Calibri Light"/>
              </a:rPr>
              <a:t>FSA </a:t>
            </a:r>
            <a:r>
              <a:rPr dirty="0" sz="4400" spc="-980">
                <a:latin typeface="Calibri Light"/>
                <a:cs typeface="Calibri Light"/>
              </a:rPr>
              <a:t> </a:t>
            </a:r>
            <a:r>
              <a:rPr dirty="0" sz="4400" spc="-5">
                <a:latin typeface="Calibri Light"/>
                <a:cs typeface="Calibri Light"/>
              </a:rPr>
              <a:t>(semua</a:t>
            </a:r>
            <a:r>
              <a:rPr dirty="0" sz="4400">
                <a:latin typeface="Calibri Light"/>
                <a:cs typeface="Calibri Light"/>
              </a:rPr>
              <a:t> </a:t>
            </a:r>
            <a:r>
              <a:rPr dirty="0" sz="4400" spc="-10">
                <a:latin typeface="Calibri Light"/>
                <a:cs typeface="Calibri Light"/>
              </a:rPr>
              <a:t>dalam</a:t>
            </a:r>
            <a:r>
              <a:rPr dirty="0" sz="4400" spc="55">
                <a:latin typeface="Calibri Light"/>
                <a:cs typeface="Calibri Light"/>
              </a:rPr>
              <a:t> </a:t>
            </a:r>
            <a:r>
              <a:rPr dirty="0" sz="4400" spc="-20">
                <a:latin typeface="Calibri Light"/>
                <a:cs typeface="Calibri Light"/>
              </a:rPr>
              <a:t>bentuk</a:t>
            </a:r>
            <a:r>
              <a:rPr dirty="0" sz="4400" spc="30">
                <a:latin typeface="Calibri Light"/>
                <a:cs typeface="Calibri Light"/>
              </a:rPr>
              <a:t> </a:t>
            </a:r>
            <a:r>
              <a:rPr dirty="0" sz="4400" spc="-25">
                <a:latin typeface="Calibri Light"/>
                <a:cs typeface="Calibri Light"/>
              </a:rPr>
              <a:t>standar)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575303" y="3758184"/>
          <a:ext cx="3663950" cy="4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984"/>
                <a:gridCol w="522604"/>
                <a:gridCol w="522605"/>
                <a:gridCol w="522605"/>
                <a:gridCol w="523875"/>
                <a:gridCol w="520700"/>
                <a:gridCol w="516254"/>
              </a:tblGrid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17244" y="271018"/>
            <a:ext cx="4747895" cy="1916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Cara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penulisan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input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pada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pita: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Calibri"/>
              <a:cs typeface="Calibri"/>
            </a:endParaRPr>
          </a:p>
          <a:p>
            <a:pPr marL="2268855">
              <a:lnSpc>
                <a:spcPct val="100000"/>
              </a:lnSpc>
            </a:pPr>
            <a:r>
              <a:rPr dirty="0" sz="3200" spc="-5">
                <a:latin typeface="Calibri"/>
                <a:cs typeface="Calibri"/>
              </a:rPr>
              <a:t>Input aaabcdc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8545" y="4453508"/>
            <a:ext cx="4166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Setiap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karakter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dimasukkan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ke</a:t>
            </a:r>
            <a:r>
              <a:rPr dirty="0" sz="1800" spc="-5">
                <a:latin typeface="Calibri"/>
                <a:cs typeface="Calibri"/>
              </a:rPr>
              <a:t> setiap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94759" y="2119883"/>
            <a:ext cx="456565" cy="1647189"/>
          </a:xfrm>
          <a:custGeom>
            <a:avLst/>
            <a:gdLst/>
            <a:ahLst/>
            <a:cxnLst/>
            <a:rect l="l" t="t" r="r" b="b"/>
            <a:pathLst>
              <a:path w="456564" h="1647189">
                <a:moveTo>
                  <a:pt x="27431" y="1564385"/>
                </a:moveTo>
                <a:lnTo>
                  <a:pt x="0" y="1564385"/>
                </a:lnTo>
                <a:lnTo>
                  <a:pt x="41148" y="1646682"/>
                </a:lnTo>
                <a:lnTo>
                  <a:pt x="75437" y="1578102"/>
                </a:lnTo>
                <a:lnTo>
                  <a:pt x="27431" y="1578102"/>
                </a:lnTo>
                <a:lnTo>
                  <a:pt x="27431" y="1564385"/>
                </a:lnTo>
                <a:close/>
              </a:path>
              <a:path w="456564" h="1647189">
                <a:moveTo>
                  <a:pt x="429132" y="809625"/>
                </a:moveTo>
                <a:lnTo>
                  <a:pt x="27431" y="809625"/>
                </a:lnTo>
                <a:lnTo>
                  <a:pt x="27431" y="1578102"/>
                </a:lnTo>
                <a:lnTo>
                  <a:pt x="54863" y="1578102"/>
                </a:lnTo>
                <a:lnTo>
                  <a:pt x="54863" y="837056"/>
                </a:lnTo>
                <a:lnTo>
                  <a:pt x="41148" y="837056"/>
                </a:lnTo>
                <a:lnTo>
                  <a:pt x="54863" y="823340"/>
                </a:lnTo>
                <a:lnTo>
                  <a:pt x="429132" y="823340"/>
                </a:lnTo>
                <a:lnTo>
                  <a:pt x="429132" y="809625"/>
                </a:lnTo>
                <a:close/>
              </a:path>
              <a:path w="456564" h="1647189">
                <a:moveTo>
                  <a:pt x="82295" y="1564385"/>
                </a:moveTo>
                <a:lnTo>
                  <a:pt x="54863" y="1564385"/>
                </a:lnTo>
                <a:lnTo>
                  <a:pt x="54863" y="1578102"/>
                </a:lnTo>
                <a:lnTo>
                  <a:pt x="75437" y="1578102"/>
                </a:lnTo>
                <a:lnTo>
                  <a:pt x="82295" y="1564385"/>
                </a:lnTo>
                <a:close/>
              </a:path>
              <a:path w="456564" h="1647189">
                <a:moveTo>
                  <a:pt x="54863" y="823340"/>
                </a:moveTo>
                <a:lnTo>
                  <a:pt x="41148" y="837056"/>
                </a:lnTo>
                <a:lnTo>
                  <a:pt x="54863" y="837056"/>
                </a:lnTo>
                <a:lnTo>
                  <a:pt x="54863" y="823340"/>
                </a:lnTo>
                <a:close/>
              </a:path>
              <a:path w="456564" h="1647189">
                <a:moveTo>
                  <a:pt x="456564" y="809625"/>
                </a:moveTo>
                <a:lnTo>
                  <a:pt x="442849" y="809625"/>
                </a:lnTo>
                <a:lnTo>
                  <a:pt x="429132" y="823340"/>
                </a:lnTo>
                <a:lnTo>
                  <a:pt x="54863" y="823340"/>
                </a:lnTo>
                <a:lnTo>
                  <a:pt x="54863" y="837056"/>
                </a:lnTo>
                <a:lnTo>
                  <a:pt x="456564" y="837056"/>
                </a:lnTo>
                <a:lnTo>
                  <a:pt x="456564" y="809625"/>
                </a:lnTo>
                <a:close/>
              </a:path>
              <a:path w="456564" h="1647189">
                <a:moveTo>
                  <a:pt x="456564" y="0"/>
                </a:moveTo>
                <a:lnTo>
                  <a:pt x="429132" y="0"/>
                </a:lnTo>
                <a:lnTo>
                  <a:pt x="429132" y="823340"/>
                </a:lnTo>
                <a:lnTo>
                  <a:pt x="442849" y="809625"/>
                </a:lnTo>
                <a:lnTo>
                  <a:pt x="456564" y="809625"/>
                </a:lnTo>
                <a:lnTo>
                  <a:pt x="4565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15967" y="2119883"/>
            <a:ext cx="128270" cy="1647189"/>
          </a:xfrm>
          <a:custGeom>
            <a:avLst/>
            <a:gdLst/>
            <a:ahLst/>
            <a:cxnLst/>
            <a:rect l="l" t="t" r="r" b="b"/>
            <a:pathLst>
              <a:path w="128270" h="1647189">
                <a:moveTo>
                  <a:pt x="27432" y="1564385"/>
                </a:moveTo>
                <a:lnTo>
                  <a:pt x="0" y="1564385"/>
                </a:lnTo>
                <a:lnTo>
                  <a:pt x="41148" y="1646682"/>
                </a:lnTo>
                <a:lnTo>
                  <a:pt x="75437" y="1578102"/>
                </a:lnTo>
                <a:lnTo>
                  <a:pt x="27432" y="1578102"/>
                </a:lnTo>
                <a:lnTo>
                  <a:pt x="27432" y="1564385"/>
                </a:lnTo>
                <a:close/>
              </a:path>
              <a:path w="128270" h="1647189">
                <a:moveTo>
                  <a:pt x="100330" y="1017396"/>
                </a:moveTo>
                <a:lnTo>
                  <a:pt x="27432" y="1017396"/>
                </a:lnTo>
                <a:lnTo>
                  <a:pt x="27432" y="1578102"/>
                </a:lnTo>
                <a:lnTo>
                  <a:pt x="54864" y="1578102"/>
                </a:lnTo>
                <a:lnTo>
                  <a:pt x="54864" y="1044828"/>
                </a:lnTo>
                <a:lnTo>
                  <a:pt x="41148" y="1044828"/>
                </a:lnTo>
                <a:lnTo>
                  <a:pt x="54864" y="1031113"/>
                </a:lnTo>
                <a:lnTo>
                  <a:pt x="100330" y="1031113"/>
                </a:lnTo>
                <a:lnTo>
                  <a:pt x="100330" y="1017396"/>
                </a:lnTo>
                <a:close/>
              </a:path>
              <a:path w="128270" h="1647189">
                <a:moveTo>
                  <a:pt x="82296" y="1564385"/>
                </a:moveTo>
                <a:lnTo>
                  <a:pt x="54864" y="1564385"/>
                </a:lnTo>
                <a:lnTo>
                  <a:pt x="54864" y="1578102"/>
                </a:lnTo>
                <a:lnTo>
                  <a:pt x="75437" y="1578102"/>
                </a:lnTo>
                <a:lnTo>
                  <a:pt x="82296" y="1564385"/>
                </a:lnTo>
                <a:close/>
              </a:path>
              <a:path w="128270" h="1647189">
                <a:moveTo>
                  <a:pt x="54864" y="1031113"/>
                </a:moveTo>
                <a:lnTo>
                  <a:pt x="41148" y="1044828"/>
                </a:lnTo>
                <a:lnTo>
                  <a:pt x="54864" y="1044828"/>
                </a:lnTo>
                <a:lnTo>
                  <a:pt x="54864" y="1031113"/>
                </a:lnTo>
                <a:close/>
              </a:path>
              <a:path w="128270" h="1647189">
                <a:moveTo>
                  <a:pt x="127762" y="1017396"/>
                </a:moveTo>
                <a:lnTo>
                  <a:pt x="114046" y="1017396"/>
                </a:lnTo>
                <a:lnTo>
                  <a:pt x="100330" y="1031113"/>
                </a:lnTo>
                <a:lnTo>
                  <a:pt x="54864" y="1031113"/>
                </a:lnTo>
                <a:lnTo>
                  <a:pt x="54864" y="1044828"/>
                </a:lnTo>
                <a:lnTo>
                  <a:pt x="127762" y="1044828"/>
                </a:lnTo>
                <a:lnTo>
                  <a:pt x="127762" y="1017396"/>
                </a:lnTo>
                <a:close/>
              </a:path>
              <a:path w="128270" h="1647189">
                <a:moveTo>
                  <a:pt x="127762" y="0"/>
                </a:moveTo>
                <a:lnTo>
                  <a:pt x="100330" y="0"/>
                </a:lnTo>
                <a:lnTo>
                  <a:pt x="100330" y="1031113"/>
                </a:lnTo>
                <a:lnTo>
                  <a:pt x="114046" y="1017396"/>
                </a:lnTo>
                <a:lnTo>
                  <a:pt x="127762" y="1017396"/>
                </a:lnTo>
                <a:lnTo>
                  <a:pt x="1277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11624" y="2119883"/>
            <a:ext cx="2403475" cy="1647189"/>
          </a:xfrm>
          <a:custGeom>
            <a:avLst/>
            <a:gdLst/>
            <a:ahLst/>
            <a:cxnLst/>
            <a:rect l="l" t="t" r="r" b="b"/>
            <a:pathLst>
              <a:path w="2403475" h="1647189">
                <a:moveTo>
                  <a:pt x="310896" y="1564386"/>
                </a:moveTo>
                <a:lnTo>
                  <a:pt x="283464" y="1564386"/>
                </a:lnTo>
                <a:lnTo>
                  <a:pt x="283464" y="1003300"/>
                </a:lnTo>
                <a:lnTo>
                  <a:pt x="283464" y="975868"/>
                </a:lnTo>
                <a:lnTo>
                  <a:pt x="27432" y="975868"/>
                </a:lnTo>
                <a:lnTo>
                  <a:pt x="27432" y="0"/>
                </a:lnTo>
                <a:lnTo>
                  <a:pt x="0" y="0"/>
                </a:lnTo>
                <a:lnTo>
                  <a:pt x="0" y="1003300"/>
                </a:lnTo>
                <a:lnTo>
                  <a:pt x="256032" y="1003300"/>
                </a:lnTo>
                <a:lnTo>
                  <a:pt x="256032" y="1564386"/>
                </a:lnTo>
                <a:lnTo>
                  <a:pt x="228600" y="1564386"/>
                </a:lnTo>
                <a:lnTo>
                  <a:pt x="269748" y="1646682"/>
                </a:lnTo>
                <a:lnTo>
                  <a:pt x="304038" y="1578102"/>
                </a:lnTo>
                <a:lnTo>
                  <a:pt x="310896" y="1564386"/>
                </a:lnTo>
                <a:close/>
              </a:path>
              <a:path w="2403475" h="1647189">
                <a:moveTo>
                  <a:pt x="833120" y="1564386"/>
                </a:moveTo>
                <a:lnTo>
                  <a:pt x="805688" y="1564386"/>
                </a:lnTo>
                <a:lnTo>
                  <a:pt x="805688" y="864743"/>
                </a:lnTo>
                <a:lnTo>
                  <a:pt x="805688" y="837311"/>
                </a:lnTo>
                <a:lnTo>
                  <a:pt x="234696" y="837311"/>
                </a:lnTo>
                <a:lnTo>
                  <a:pt x="234696" y="0"/>
                </a:lnTo>
                <a:lnTo>
                  <a:pt x="207264" y="0"/>
                </a:lnTo>
                <a:lnTo>
                  <a:pt x="207264" y="864743"/>
                </a:lnTo>
                <a:lnTo>
                  <a:pt x="778256" y="864743"/>
                </a:lnTo>
                <a:lnTo>
                  <a:pt x="778256" y="1564386"/>
                </a:lnTo>
                <a:lnTo>
                  <a:pt x="750824" y="1564386"/>
                </a:lnTo>
                <a:lnTo>
                  <a:pt x="791972" y="1646682"/>
                </a:lnTo>
                <a:lnTo>
                  <a:pt x="826262" y="1578102"/>
                </a:lnTo>
                <a:lnTo>
                  <a:pt x="833120" y="1564386"/>
                </a:lnTo>
                <a:close/>
              </a:path>
              <a:path w="2403475" h="1647189">
                <a:moveTo>
                  <a:pt x="1358392" y="1564386"/>
                </a:moveTo>
                <a:lnTo>
                  <a:pt x="1330960" y="1564386"/>
                </a:lnTo>
                <a:lnTo>
                  <a:pt x="1330960" y="670814"/>
                </a:lnTo>
                <a:lnTo>
                  <a:pt x="1330960" y="643382"/>
                </a:lnTo>
                <a:lnTo>
                  <a:pt x="445008" y="643382"/>
                </a:lnTo>
                <a:lnTo>
                  <a:pt x="445008" y="0"/>
                </a:lnTo>
                <a:lnTo>
                  <a:pt x="417576" y="0"/>
                </a:lnTo>
                <a:lnTo>
                  <a:pt x="417576" y="670814"/>
                </a:lnTo>
                <a:lnTo>
                  <a:pt x="1303528" y="670814"/>
                </a:lnTo>
                <a:lnTo>
                  <a:pt x="1303528" y="1564386"/>
                </a:lnTo>
                <a:lnTo>
                  <a:pt x="1276096" y="1564386"/>
                </a:lnTo>
                <a:lnTo>
                  <a:pt x="1317244" y="1646682"/>
                </a:lnTo>
                <a:lnTo>
                  <a:pt x="1351521" y="1578102"/>
                </a:lnTo>
                <a:lnTo>
                  <a:pt x="1358392" y="1564386"/>
                </a:lnTo>
                <a:close/>
              </a:path>
              <a:path w="2403475" h="1647189">
                <a:moveTo>
                  <a:pt x="1880743" y="1564386"/>
                </a:moveTo>
                <a:lnTo>
                  <a:pt x="1853311" y="1564386"/>
                </a:lnTo>
                <a:lnTo>
                  <a:pt x="1853311" y="476758"/>
                </a:lnTo>
                <a:lnTo>
                  <a:pt x="1853311" y="449326"/>
                </a:lnTo>
                <a:lnTo>
                  <a:pt x="652272" y="449326"/>
                </a:lnTo>
                <a:lnTo>
                  <a:pt x="652272" y="0"/>
                </a:lnTo>
                <a:lnTo>
                  <a:pt x="624840" y="0"/>
                </a:lnTo>
                <a:lnTo>
                  <a:pt x="624840" y="476758"/>
                </a:lnTo>
                <a:lnTo>
                  <a:pt x="1825879" y="476758"/>
                </a:lnTo>
                <a:lnTo>
                  <a:pt x="1825879" y="1564386"/>
                </a:lnTo>
                <a:lnTo>
                  <a:pt x="1798447" y="1564386"/>
                </a:lnTo>
                <a:lnTo>
                  <a:pt x="1839595" y="1646682"/>
                </a:lnTo>
                <a:lnTo>
                  <a:pt x="1873872" y="1578102"/>
                </a:lnTo>
                <a:lnTo>
                  <a:pt x="1880743" y="1564386"/>
                </a:lnTo>
                <a:close/>
              </a:path>
              <a:path w="2403475" h="1647189">
                <a:moveTo>
                  <a:pt x="2402967" y="1564398"/>
                </a:moveTo>
                <a:lnTo>
                  <a:pt x="2375535" y="1564398"/>
                </a:lnTo>
                <a:lnTo>
                  <a:pt x="2375535" y="296672"/>
                </a:lnTo>
                <a:lnTo>
                  <a:pt x="2375535" y="269240"/>
                </a:lnTo>
                <a:lnTo>
                  <a:pt x="859536" y="269240"/>
                </a:lnTo>
                <a:lnTo>
                  <a:pt x="859536" y="0"/>
                </a:lnTo>
                <a:lnTo>
                  <a:pt x="832104" y="0"/>
                </a:lnTo>
                <a:lnTo>
                  <a:pt x="832104" y="296672"/>
                </a:lnTo>
                <a:lnTo>
                  <a:pt x="2348103" y="296672"/>
                </a:lnTo>
                <a:lnTo>
                  <a:pt x="2348103" y="1564398"/>
                </a:lnTo>
                <a:lnTo>
                  <a:pt x="2320671" y="1564398"/>
                </a:lnTo>
                <a:lnTo>
                  <a:pt x="2361819" y="1646682"/>
                </a:lnTo>
                <a:lnTo>
                  <a:pt x="2396109" y="1578102"/>
                </a:lnTo>
                <a:lnTo>
                  <a:pt x="2402967" y="15643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78281"/>
            <a:ext cx="499999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10">
                <a:latin typeface="Calibri Light"/>
                <a:cs typeface="Calibri Light"/>
              </a:rPr>
              <a:t>Mesin</a:t>
            </a:r>
            <a:r>
              <a:rPr dirty="0" sz="2800" spc="-105">
                <a:latin typeface="Calibri Light"/>
                <a:cs typeface="Calibri Light"/>
              </a:rPr>
              <a:t> </a:t>
            </a:r>
            <a:r>
              <a:rPr dirty="0" sz="2800" spc="-30">
                <a:latin typeface="Calibri Light"/>
                <a:cs typeface="Calibri Light"/>
              </a:rPr>
              <a:t>abstrak</a:t>
            </a:r>
            <a:r>
              <a:rPr dirty="0" sz="2800" spc="-120">
                <a:latin typeface="Calibri Light"/>
                <a:cs typeface="Calibri Light"/>
              </a:rPr>
              <a:t> </a:t>
            </a:r>
            <a:r>
              <a:rPr dirty="0" sz="2800" spc="-25">
                <a:latin typeface="Calibri Light"/>
                <a:cs typeface="Calibri Light"/>
              </a:rPr>
              <a:t>sebagai</a:t>
            </a:r>
            <a:r>
              <a:rPr dirty="0" sz="2800" spc="-85">
                <a:latin typeface="Calibri Light"/>
                <a:cs typeface="Calibri Light"/>
              </a:rPr>
              <a:t> </a:t>
            </a:r>
            <a:r>
              <a:rPr dirty="0" sz="2800" spc="-10">
                <a:latin typeface="Calibri Light"/>
                <a:cs typeface="Calibri Light"/>
              </a:rPr>
              <a:t>mesin</a:t>
            </a:r>
            <a:r>
              <a:rPr dirty="0" sz="2800" spc="-125">
                <a:latin typeface="Calibri Light"/>
                <a:cs typeface="Calibri Light"/>
              </a:rPr>
              <a:t> </a:t>
            </a:r>
            <a:r>
              <a:rPr dirty="0" sz="2800" spc="-35">
                <a:latin typeface="Calibri Light"/>
                <a:cs typeface="Calibri Light"/>
              </a:rPr>
              <a:t>Turing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7072" y="1691639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7383" y="1911095"/>
          <a:ext cx="2618740" cy="4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16890"/>
              </a:tblGrid>
              <a:tr h="472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890264" y="1992629"/>
            <a:ext cx="828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..........</a:t>
            </a:r>
            <a:r>
              <a:rPr dirty="0" sz="180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67130" y="2416810"/>
            <a:ext cx="3637279" cy="3088640"/>
            <a:chOff x="1167130" y="2416810"/>
            <a:chExt cx="3637279" cy="3088640"/>
          </a:xfrm>
        </p:grpSpPr>
        <p:sp>
          <p:nvSpPr>
            <p:cNvPr id="7" name="object 7"/>
            <p:cNvSpPr/>
            <p:nvPr/>
          </p:nvSpPr>
          <p:spPr>
            <a:xfrm>
              <a:off x="1252728" y="2423160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6" y="0"/>
                  </a:moveTo>
                  <a:lnTo>
                    <a:pt x="0" y="158495"/>
                  </a:lnTo>
                  <a:lnTo>
                    <a:pt x="79247" y="158495"/>
                  </a:lnTo>
                  <a:lnTo>
                    <a:pt x="79247" y="387095"/>
                  </a:lnTo>
                  <a:lnTo>
                    <a:pt x="237744" y="387095"/>
                  </a:lnTo>
                  <a:lnTo>
                    <a:pt x="237744" y="158495"/>
                  </a:lnTo>
                  <a:lnTo>
                    <a:pt x="316991" y="158495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73480" y="2423160"/>
              <a:ext cx="3624579" cy="3075940"/>
            </a:xfrm>
            <a:custGeom>
              <a:avLst/>
              <a:gdLst/>
              <a:ahLst/>
              <a:cxnLst/>
              <a:rect l="l" t="t" r="r" b="b"/>
              <a:pathLst>
                <a:path w="3624579" h="3075940">
                  <a:moveTo>
                    <a:pt x="79247" y="158495"/>
                  </a:moveTo>
                  <a:lnTo>
                    <a:pt x="158495" y="158495"/>
                  </a:lnTo>
                  <a:lnTo>
                    <a:pt x="158495" y="387095"/>
                  </a:lnTo>
                  <a:lnTo>
                    <a:pt x="316991" y="387095"/>
                  </a:lnTo>
                  <a:lnTo>
                    <a:pt x="316991" y="158495"/>
                  </a:lnTo>
                  <a:lnTo>
                    <a:pt x="396239" y="158495"/>
                  </a:lnTo>
                  <a:lnTo>
                    <a:pt x="237744" y="0"/>
                  </a:lnTo>
                  <a:lnTo>
                    <a:pt x="79247" y="158495"/>
                  </a:lnTo>
                  <a:close/>
                </a:path>
                <a:path w="3624579" h="3075940">
                  <a:moveTo>
                    <a:pt x="0" y="3075431"/>
                  </a:moveTo>
                  <a:lnTo>
                    <a:pt x="3624072" y="3075431"/>
                  </a:lnTo>
                  <a:lnTo>
                    <a:pt x="3624072" y="1197864"/>
                  </a:lnTo>
                  <a:lnTo>
                    <a:pt x="0" y="1197864"/>
                  </a:lnTo>
                  <a:lnTo>
                    <a:pt x="0" y="307543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79575" y="3627120"/>
            <a:ext cx="3611879" cy="1819910"/>
          </a:xfrm>
          <a:prstGeom prst="rect">
            <a:avLst/>
          </a:prstGeom>
          <a:solidFill>
            <a:srgbClr val="4471C4"/>
          </a:solidFill>
        </p:spPr>
        <p:txBody>
          <a:bodyPr wrap="square" lIns="0" tIns="32829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2585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5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20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awal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(start)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05839" y="2523744"/>
            <a:ext cx="3575685" cy="3261360"/>
            <a:chOff x="1005839" y="2523744"/>
            <a:chExt cx="3575685" cy="3261360"/>
          </a:xfrm>
        </p:grpSpPr>
        <p:sp>
          <p:nvSpPr>
            <p:cNvPr id="11" name="object 11"/>
            <p:cNvSpPr/>
            <p:nvPr/>
          </p:nvSpPr>
          <p:spPr>
            <a:xfrm>
              <a:off x="1429511" y="3282695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29511" y="3282695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05839" y="2523744"/>
              <a:ext cx="484505" cy="988694"/>
            </a:xfrm>
            <a:custGeom>
              <a:avLst/>
              <a:gdLst/>
              <a:ahLst/>
              <a:cxnLst/>
              <a:rect l="l" t="t" r="r" b="b"/>
              <a:pathLst>
                <a:path w="484505" h="988695">
                  <a:moveTo>
                    <a:pt x="425069" y="869314"/>
                  </a:moveTo>
                  <a:lnTo>
                    <a:pt x="401905" y="873994"/>
                  </a:lnTo>
                  <a:lnTo>
                    <a:pt x="383016" y="886745"/>
                  </a:lnTo>
                  <a:lnTo>
                    <a:pt x="370294" y="905640"/>
                  </a:lnTo>
                  <a:lnTo>
                    <a:pt x="365632" y="928751"/>
                  </a:lnTo>
                  <a:lnTo>
                    <a:pt x="370294" y="951914"/>
                  </a:lnTo>
                  <a:lnTo>
                    <a:pt x="383016" y="970803"/>
                  </a:lnTo>
                  <a:lnTo>
                    <a:pt x="401905" y="983525"/>
                  </a:lnTo>
                  <a:lnTo>
                    <a:pt x="425069" y="988186"/>
                  </a:lnTo>
                  <a:lnTo>
                    <a:pt x="448179" y="983525"/>
                  </a:lnTo>
                  <a:lnTo>
                    <a:pt x="467074" y="970803"/>
                  </a:lnTo>
                  <a:lnTo>
                    <a:pt x="479825" y="951914"/>
                  </a:lnTo>
                  <a:lnTo>
                    <a:pt x="480502" y="948563"/>
                  </a:lnTo>
                  <a:lnTo>
                    <a:pt x="425069" y="948563"/>
                  </a:lnTo>
                  <a:lnTo>
                    <a:pt x="425069" y="908938"/>
                  </a:lnTo>
                  <a:lnTo>
                    <a:pt x="480493" y="908938"/>
                  </a:lnTo>
                  <a:lnTo>
                    <a:pt x="479825" y="905640"/>
                  </a:lnTo>
                  <a:lnTo>
                    <a:pt x="467074" y="886745"/>
                  </a:lnTo>
                  <a:lnTo>
                    <a:pt x="448179" y="873994"/>
                  </a:lnTo>
                  <a:lnTo>
                    <a:pt x="425069" y="869314"/>
                  </a:lnTo>
                  <a:close/>
                </a:path>
                <a:path w="484505" h="988695">
                  <a:moveTo>
                    <a:pt x="129540" y="39623"/>
                  </a:moveTo>
                  <a:lnTo>
                    <a:pt x="0" y="39623"/>
                  </a:lnTo>
                  <a:lnTo>
                    <a:pt x="0" y="948563"/>
                  </a:lnTo>
                  <a:lnTo>
                    <a:pt x="369619" y="948563"/>
                  </a:lnTo>
                  <a:lnTo>
                    <a:pt x="365632" y="928751"/>
                  </a:lnTo>
                  <a:lnTo>
                    <a:pt x="39623" y="928751"/>
                  </a:lnTo>
                  <a:lnTo>
                    <a:pt x="19812" y="908938"/>
                  </a:lnTo>
                  <a:lnTo>
                    <a:pt x="39623" y="908938"/>
                  </a:lnTo>
                  <a:lnTo>
                    <a:pt x="39623" y="79247"/>
                  </a:lnTo>
                  <a:lnTo>
                    <a:pt x="19812" y="79247"/>
                  </a:lnTo>
                  <a:lnTo>
                    <a:pt x="39623" y="59435"/>
                  </a:lnTo>
                  <a:lnTo>
                    <a:pt x="129540" y="59435"/>
                  </a:lnTo>
                  <a:lnTo>
                    <a:pt x="129540" y="39623"/>
                  </a:lnTo>
                  <a:close/>
                </a:path>
                <a:path w="484505" h="988695">
                  <a:moveTo>
                    <a:pt x="480493" y="908938"/>
                  </a:moveTo>
                  <a:lnTo>
                    <a:pt x="425069" y="908938"/>
                  </a:lnTo>
                  <a:lnTo>
                    <a:pt x="425069" y="948563"/>
                  </a:lnTo>
                  <a:lnTo>
                    <a:pt x="480502" y="948563"/>
                  </a:lnTo>
                  <a:lnTo>
                    <a:pt x="484504" y="928751"/>
                  </a:lnTo>
                  <a:lnTo>
                    <a:pt x="480493" y="908938"/>
                  </a:lnTo>
                  <a:close/>
                </a:path>
                <a:path w="484505" h="988695">
                  <a:moveTo>
                    <a:pt x="39623" y="908938"/>
                  </a:moveTo>
                  <a:lnTo>
                    <a:pt x="19812" y="908938"/>
                  </a:lnTo>
                  <a:lnTo>
                    <a:pt x="39623" y="928751"/>
                  </a:lnTo>
                  <a:lnTo>
                    <a:pt x="39623" y="908938"/>
                  </a:lnTo>
                  <a:close/>
                </a:path>
                <a:path w="484505" h="988695">
                  <a:moveTo>
                    <a:pt x="369629" y="908938"/>
                  </a:moveTo>
                  <a:lnTo>
                    <a:pt x="39623" y="908938"/>
                  </a:lnTo>
                  <a:lnTo>
                    <a:pt x="39623" y="928751"/>
                  </a:lnTo>
                  <a:lnTo>
                    <a:pt x="365632" y="928751"/>
                  </a:lnTo>
                  <a:lnTo>
                    <a:pt x="369629" y="908938"/>
                  </a:lnTo>
                  <a:close/>
                </a:path>
                <a:path w="484505" h="988695">
                  <a:moveTo>
                    <a:pt x="129540" y="0"/>
                  </a:moveTo>
                  <a:lnTo>
                    <a:pt x="129540" y="118871"/>
                  </a:lnTo>
                  <a:lnTo>
                    <a:pt x="208787" y="79247"/>
                  </a:lnTo>
                  <a:lnTo>
                    <a:pt x="149351" y="79247"/>
                  </a:lnTo>
                  <a:lnTo>
                    <a:pt x="149351" y="39623"/>
                  </a:lnTo>
                  <a:lnTo>
                    <a:pt x="208787" y="39623"/>
                  </a:lnTo>
                  <a:lnTo>
                    <a:pt x="129540" y="0"/>
                  </a:lnTo>
                  <a:close/>
                </a:path>
                <a:path w="484505" h="988695">
                  <a:moveTo>
                    <a:pt x="39623" y="59435"/>
                  </a:moveTo>
                  <a:lnTo>
                    <a:pt x="19812" y="79247"/>
                  </a:lnTo>
                  <a:lnTo>
                    <a:pt x="39623" y="79247"/>
                  </a:lnTo>
                  <a:lnTo>
                    <a:pt x="39623" y="59435"/>
                  </a:lnTo>
                  <a:close/>
                </a:path>
                <a:path w="484505" h="988695">
                  <a:moveTo>
                    <a:pt x="129540" y="59435"/>
                  </a:moveTo>
                  <a:lnTo>
                    <a:pt x="39623" y="59435"/>
                  </a:lnTo>
                  <a:lnTo>
                    <a:pt x="39623" y="79247"/>
                  </a:lnTo>
                  <a:lnTo>
                    <a:pt x="129540" y="79247"/>
                  </a:lnTo>
                  <a:lnTo>
                    <a:pt x="129540" y="59435"/>
                  </a:lnTo>
                  <a:close/>
                </a:path>
                <a:path w="484505" h="988695">
                  <a:moveTo>
                    <a:pt x="208787" y="39623"/>
                  </a:moveTo>
                  <a:lnTo>
                    <a:pt x="149351" y="39623"/>
                  </a:lnTo>
                  <a:lnTo>
                    <a:pt x="149351" y="79247"/>
                  </a:lnTo>
                  <a:lnTo>
                    <a:pt x="208787" y="79247"/>
                  </a:lnTo>
                  <a:lnTo>
                    <a:pt x="248412" y="59435"/>
                  </a:lnTo>
                  <a:lnTo>
                    <a:pt x="208787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12919" y="544677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627123" y="2506421"/>
            <a:ext cx="29140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Posisi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awal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pertama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95544" y="3072383"/>
            <a:ext cx="1000125" cy="1203960"/>
          </a:xfrm>
          <a:custGeom>
            <a:avLst/>
            <a:gdLst/>
            <a:ahLst/>
            <a:cxnLst/>
            <a:rect l="l" t="t" r="r" b="b"/>
            <a:pathLst>
              <a:path w="1000125" h="1203960">
                <a:moveTo>
                  <a:pt x="499871" y="0"/>
                </a:moveTo>
                <a:lnTo>
                  <a:pt x="499871" y="300989"/>
                </a:lnTo>
                <a:lnTo>
                  <a:pt x="0" y="300989"/>
                </a:lnTo>
                <a:lnTo>
                  <a:pt x="0" y="902969"/>
                </a:lnTo>
                <a:lnTo>
                  <a:pt x="499871" y="902969"/>
                </a:lnTo>
                <a:lnTo>
                  <a:pt x="499871" y="1203959"/>
                </a:lnTo>
                <a:lnTo>
                  <a:pt x="999743" y="601979"/>
                </a:lnTo>
                <a:lnTo>
                  <a:pt x="49987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809231" y="1691639"/>
            <a:ext cx="4691380" cy="4556760"/>
          </a:xfrm>
          <a:prstGeom prst="rect">
            <a:avLst/>
          </a:prstGeom>
          <a:solidFill>
            <a:srgbClr val="FFD96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Times New Roman"/>
              <a:cs typeface="Times New Roman"/>
            </a:endParaRPr>
          </a:p>
          <a:p>
            <a:pPr marL="93980" marR="176530">
              <a:lnSpc>
                <a:spcPts val="2590"/>
              </a:lnSpc>
            </a:pPr>
            <a:r>
              <a:rPr dirty="0" sz="2400">
                <a:latin typeface="Calibri"/>
                <a:cs typeface="Calibri"/>
              </a:rPr>
              <a:t>Mesin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abstrak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adalah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sebuah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mesin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Turing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standar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jika:</a:t>
            </a:r>
            <a:endParaRPr sz="2400">
              <a:latin typeface="Calibri"/>
              <a:cs typeface="Calibri"/>
            </a:endParaRPr>
          </a:p>
          <a:p>
            <a:pPr marL="32258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23215" algn="l"/>
              </a:tabLst>
            </a:pPr>
            <a:r>
              <a:rPr dirty="0" sz="2400" spc="-5">
                <a:latin typeface="Calibri"/>
                <a:cs typeface="Calibri"/>
              </a:rPr>
              <a:t>Panjang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pita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tak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berhingga</a:t>
            </a:r>
            <a:endParaRPr sz="2400">
              <a:latin typeface="Calibri"/>
              <a:cs typeface="Calibri"/>
            </a:endParaRPr>
          </a:p>
          <a:p>
            <a:pPr marL="322580" indent="-229235">
              <a:lnSpc>
                <a:spcPts val="2735"/>
              </a:lnSpc>
              <a:spcBef>
                <a:spcPts val="725"/>
              </a:spcBef>
              <a:buFont typeface="Arial MT"/>
              <a:buChar char="•"/>
              <a:tabLst>
                <a:tab pos="323215" algn="l"/>
              </a:tabLst>
            </a:pPr>
            <a:r>
              <a:rPr dirty="0" sz="2400" spc="-5">
                <a:latin typeface="Calibri"/>
                <a:cs typeface="Calibri"/>
              </a:rPr>
              <a:t>Bentuk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instruksi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adalah</a:t>
            </a:r>
            <a:endParaRPr sz="2400">
              <a:latin typeface="Calibri"/>
              <a:cs typeface="Calibri"/>
            </a:endParaRPr>
          </a:p>
          <a:p>
            <a:pPr marL="322580">
              <a:lnSpc>
                <a:spcPts val="2735"/>
              </a:lnSpc>
            </a:pPr>
            <a:r>
              <a:rPr dirty="0" sz="2400" spc="-10">
                <a:latin typeface="Calibri"/>
                <a:cs typeface="Calibri"/>
              </a:rPr>
              <a:t>(State1,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State2,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output,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R)</a:t>
            </a:r>
            <a:endParaRPr sz="2400">
              <a:latin typeface="Calibri"/>
              <a:cs typeface="Calibri"/>
            </a:endParaRPr>
          </a:p>
          <a:p>
            <a:pPr marL="32258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23215" algn="l"/>
              </a:tabLst>
            </a:pPr>
            <a:r>
              <a:rPr dirty="0" sz="2400" spc="-5">
                <a:latin typeface="Calibri"/>
                <a:cs typeface="Calibri"/>
              </a:rPr>
              <a:t>Contoh: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(A,a,B,c,1)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78281"/>
            <a:ext cx="760285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10">
                <a:latin typeface="Calibri Light"/>
                <a:cs typeface="Calibri Light"/>
              </a:rPr>
              <a:t>Mesin</a:t>
            </a:r>
            <a:r>
              <a:rPr dirty="0" sz="2800" spc="-105">
                <a:latin typeface="Calibri Light"/>
                <a:cs typeface="Calibri Light"/>
              </a:rPr>
              <a:t> </a:t>
            </a:r>
            <a:r>
              <a:rPr dirty="0" sz="2800" spc="-30">
                <a:latin typeface="Calibri Light"/>
                <a:cs typeface="Calibri Light"/>
              </a:rPr>
              <a:t>abstrak</a:t>
            </a:r>
            <a:r>
              <a:rPr dirty="0" sz="2800" spc="-120">
                <a:latin typeface="Calibri Light"/>
                <a:cs typeface="Calibri Light"/>
              </a:rPr>
              <a:t> </a:t>
            </a:r>
            <a:r>
              <a:rPr dirty="0" sz="2800" spc="-25">
                <a:latin typeface="Calibri Light"/>
                <a:cs typeface="Calibri Light"/>
              </a:rPr>
              <a:t>sebagai</a:t>
            </a:r>
            <a:r>
              <a:rPr dirty="0" sz="2800" spc="-80">
                <a:latin typeface="Calibri Light"/>
                <a:cs typeface="Calibri Light"/>
              </a:rPr>
              <a:t> </a:t>
            </a:r>
            <a:r>
              <a:rPr dirty="0" sz="2800" spc="-5">
                <a:latin typeface="Calibri Light"/>
                <a:cs typeface="Calibri Light"/>
              </a:rPr>
              <a:t>Linier</a:t>
            </a:r>
            <a:r>
              <a:rPr dirty="0" sz="2800" spc="-90">
                <a:latin typeface="Calibri Light"/>
                <a:cs typeface="Calibri Light"/>
              </a:rPr>
              <a:t> </a:t>
            </a:r>
            <a:r>
              <a:rPr dirty="0" sz="2800" spc="-15">
                <a:latin typeface="Calibri Light"/>
                <a:cs typeface="Calibri Light"/>
              </a:rPr>
              <a:t>Bounded</a:t>
            </a:r>
            <a:r>
              <a:rPr dirty="0" sz="2800" spc="-130">
                <a:latin typeface="Calibri Light"/>
                <a:cs typeface="Calibri Light"/>
              </a:rPr>
              <a:t> </a:t>
            </a:r>
            <a:r>
              <a:rPr dirty="0" sz="2800" spc="-30">
                <a:latin typeface="Calibri Light"/>
                <a:cs typeface="Calibri Light"/>
              </a:rPr>
              <a:t>Automata</a:t>
            </a:r>
            <a:r>
              <a:rPr dirty="0" sz="2800" spc="-105">
                <a:latin typeface="Calibri Light"/>
                <a:cs typeface="Calibri Light"/>
              </a:rPr>
              <a:t> </a:t>
            </a:r>
            <a:r>
              <a:rPr dirty="0" sz="2800" spc="-10">
                <a:latin typeface="Calibri Light"/>
                <a:cs typeface="Calibri Light"/>
              </a:rPr>
              <a:t>(LBA)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95544" y="3072383"/>
            <a:ext cx="1000125" cy="1203960"/>
          </a:xfrm>
          <a:custGeom>
            <a:avLst/>
            <a:gdLst/>
            <a:ahLst/>
            <a:cxnLst/>
            <a:rect l="l" t="t" r="r" b="b"/>
            <a:pathLst>
              <a:path w="1000125" h="1203960">
                <a:moveTo>
                  <a:pt x="499871" y="0"/>
                </a:moveTo>
                <a:lnTo>
                  <a:pt x="499871" y="300989"/>
                </a:lnTo>
                <a:lnTo>
                  <a:pt x="0" y="300989"/>
                </a:lnTo>
                <a:lnTo>
                  <a:pt x="0" y="902969"/>
                </a:lnTo>
                <a:lnTo>
                  <a:pt x="499871" y="902969"/>
                </a:lnTo>
                <a:lnTo>
                  <a:pt x="499871" y="1203959"/>
                </a:lnTo>
                <a:lnTo>
                  <a:pt x="999743" y="601979"/>
                </a:lnTo>
                <a:lnTo>
                  <a:pt x="49987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92695" y="3968496"/>
            <a:ext cx="3161030" cy="1338580"/>
          </a:xfrm>
          <a:prstGeom prst="rect">
            <a:avLst/>
          </a:prstGeom>
          <a:solidFill>
            <a:srgbClr val="00AF50">
              <a:alpha val="43136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 marL="39370">
              <a:lnSpc>
                <a:spcPts val="1755"/>
              </a:lnSpc>
            </a:pPr>
            <a:r>
              <a:rPr dirty="0" sz="1800" spc="-10">
                <a:latin typeface="Calibri"/>
                <a:cs typeface="Calibri"/>
              </a:rPr>
              <a:t>panjang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k.3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 g</a:t>
            </a:r>
            <a:endParaRPr sz="1800">
              <a:latin typeface="Calibri"/>
              <a:cs typeface="Calibri"/>
            </a:endParaRPr>
          </a:p>
          <a:p>
            <a:pPr marL="39370" marR="142875">
              <a:lnSpc>
                <a:spcPts val="1939"/>
              </a:lnSpc>
              <a:spcBef>
                <a:spcPts val="140"/>
              </a:spcBef>
            </a:pPr>
            <a:r>
              <a:rPr dirty="0" sz="1800" spc="-15">
                <a:latin typeface="Calibri"/>
                <a:cs typeface="Calibri"/>
              </a:rPr>
              <a:t>dengan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konstanta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sebarang.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Misal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k=2,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g=1,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maka:</a:t>
            </a:r>
            <a:endParaRPr sz="1800">
              <a:latin typeface="Calibri"/>
              <a:cs typeface="Calibri"/>
            </a:endParaRPr>
          </a:p>
          <a:p>
            <a:pPr marL="39370">
              <a:lnSpc>
                <a:spcPts val="1814"/>
              </a:lnSpc>
            </a:pPr>
            <a:r>
              <a:rPr dirty="0" sz="1800" spc="-10">
                <a:latin typeface="Calibri"/>
                <a:cs typeface="Calibri"/>
              </a:rPr>
              <a:t>panjang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2.3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7.</a:t>
            </a:r>
            <a:endParaRPr sz="1800">
              <a:latin typeface="Calibri"/>
              <a:cs typeface="Calibri"/>
            </a:endParaRPr>
          </a:p>
          <a:p>
            <a:pPr marL="39370">
              <a:lnSpc>
                <a:spcPts val="2055"/>
              </a:lnSpc>
            </a:pPr>
            <a:r>
              <a:rPr dirty="0" sz="1800" spc="-5">
                <a:latin typeface="Calibri"/>
                <a:cs typeface="Calibri"/>
              </a:rPr>
              <a:t>jadi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panjang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haruslah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7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9231" y="1691639"/>
            <a:ext cx="4691380" cy="4556760"/>
          </a:xfrm>
          <a:prstGeom prst="rect">
            <a:avLst/>
          </a:prstGeom>
          <a:solidFill>
            <a:srgbClr val="FFD966"/>
          </a:solidFill>
        </p:spPr>
        <p:txBody>
          <a:bodyPr wrap="square" lIns="0" tIns="6350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50"/>
              </a:spcBef>
            </a:pPr>
            <a:r>
              <a:rPr dirty="0" sz="1800" spc="-10">
                <a:latin typeface="Calibri"/>
                <a:cs typeface="Calibri"/>
              </a:rPr>
              <a:t>Mesin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abstrak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adalah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sebuah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LBA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jika:</a:t>
            </a:r>
            <a:endParaRPr sz="1800">
              <a:latin typeface="Calibri"/>
              <a:cs typeface="Calibri"/>
            </a:endParaRPr>
          </a:p>
          <a:p>
            <a:pPr marL="322580" indent="-2292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dirty="0" sz="1800" spc="-15">
                <a:latin typeface="Calibri"/>
                <a:cs typeface="Calibri"/>
              </a:rPr>
              <a:t>Panjang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berhingga</a:t>
            </a:r>
            <a:endParaRPr sz="1800">
              <a:latin typeface="Calibri"/>
              <a:cs typeface="Calibri"/>
            </a:endParaRPr>
          </a:p>
          <a:p>
            <a:pPr marL="322580" marR="305435" indent="-228600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dirty="0" sz="1800" spc="-10">
                <a:latin typeface="Calibri"/>
                <a:cs typeface="Calibri"/>
              </a:rPr>
              <a:t>Panjang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adalah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linier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terhadap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panjang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input,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misal </a:t>
            </a:r>
            <a:r>
              <a:rPr dirty="0" sz="1800" spc="-10">
                <a:latin typeface="Calibri"/>
                <a:cs typeface="Calibri"/>
              </a:rPr>
              <a:t>input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adalah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aaa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maka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panjang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adalah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3,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karena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panjang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harus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linier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terhadap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panjang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maka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panjang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dapat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ditanyakan </a:t>
            </a:r>
            <a:r>
              <a:rPr dirty="0" sz="1800" spc="-5">
                <a:latin typeface="Calibri"/>
                <a:cs typeface="Calibri"/>
              </a:rPr>
              <a:t>dalam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persamaan </a:t>
            </a:r>
            <a:r>
              <a:rPr dirty="0" sz="1800" spc="-5">
                <a:latin typeface="Calibri"/>
                <a:cs typeface="Calibri"/>
              </a:rPr>
              <a:t> linier: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322580" indent="-229235">
              <a:lnSpc>
                <a:spcPts val="2055"/>
              </a:lnSpc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dirty="0" sz="1800" spc="-10">
                <a:latin typeface="Calibri"/>
                <a:cs typeface="Calibri"/>
              </a:rPr>
              <a:t>Bentuk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instruksi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adalah</a:t>
            </a:r>
            <a:endParaRPr sz="1800">
              <a:latin typeface="Calibri"/>
              <a:cs typeface="Calibri"/>
            </a:endParaRPr>
          </a:p>
          <a:p>
            <a:pPr marL="322580">
              <a:lnSpc>
                <a:spcPts val="2055"/>
              </a:lnSpc>
            </a:pPr>
            <a:r>
              <a:rPr dirty="0" sz="1800" spc="-15">
                <a:latin typeface="Calibri"/>
                <a:cs typeface="Calibri"/>
              </a:rPr>
              <a:t>(State1,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input,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State2,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output,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R)</a:t>
            </a:r>
            <a:endParaRPr sz="1800">
              <a:latin typeface="Calibri"/>
              <a:cs typeface="Calibri"/>
            </a:endParaRPr>
          </a:p>
          <a:p>
            <a:pPr marL="322580" indent="-22923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dirty="0" sz="1800" spc="-10">
                <a:latin typeface="Calibri"/>
                <a:cs typeface="Calibri"/>
              </a:rPr>
              <a:t>Contoh: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(A,a,B,c,1)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7072" y="1691639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67383" y="1911095"/>
          <a:ext cx="313944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13714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173480" y="1910842"/>
            <a:ext cx="3651885" cy="3587750"/>
            <a:chOff x="1173480" y="1910842"/>
            <a:chExt cx="3651885" cy="3587750"/>
          </a:xfrm>
        </p:grpSpPr>
        <p:sp>
          <p:nvSpPr>
            <p:cNvPr id="9" name="object 9"/>
            <p:cNvSpPr/>
            <p:nvPr/>
          </p:nvSpPr>
          <p:spPr>
            <a:xfrm>
              <a:off x="4312919" y="1917192"/>
              <a:ext cx="506095" cy="469900"/>
            </a:xfrm>
            <a:custGeom>
              <a:avLst/>
              <a:gdLst/>
              <a:ahLst/>
              <a:cxnLst/>
              <a:rect l="l" t="t" r="r" b="b"/>
              <a:pathLst>
                <a:path w="506095" h="469900">
                  <a:moveTo>
                    <a:pt x="0" y="469391"/>
                  </a:moveTo>
                  <a:lnTo>
                    <a:pt x="505968" y="469391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52728" y="2423160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6" y="0"/>
                  </a:moveTo>
                  <a:lnTo>
                    <a:pt x="0" y="158495"/>
                  </a:lnTo>
                  <a:lnTo>
                    <a:pt x="79247" y="158495"/>
                  </a:lnTo>
                  <a:lnTo>
                    <a:pt x="79247" y="387095"/>
                  </a:lnTo>
                  <a:lnTo>
                    <a:pt x="237744" y="387095"/>
                  </a:lnTo>
                  <a:lnTo>
                    <a:pt x="237744" y="158495"/>
                  </a:lnTo>
                  <a:lnTo>
                    <a:pt x="316991" y="158495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52728" y="2423160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0" y="158495"/>
                  </a:moveTo>
                  <a:lnTo>
                    <a:pt x="79247" y="158495"/>
                  </a:lnTo>
                  <a:lnTo>
                    <a:pt x="79247" y="387095"/>
                  </a:lnTo>
                  <a:lnTo>
                    <a:pt x="237744" y="387095"/>
                  </a:lnTo>
                  <a:lnTo>
                    <a:pt x="237744" y="158495"/>
                  </a:lnTo>
                  <a:lnTo>
                    <a:pt x="316991" y="158495"/>
                  </a:lnTo>
                  <a:lnTo>
                    <a:pt x="158496" y="0"/>
                  </a:lnTo>
                  <a:lnTo>
                    <a:pt x="0" y="158495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73480" y="3621024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7"/>
                  </a:lnTo>
                  <a:lnTo>
                    <a:pt x="3624072" y="1877567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173480" y="3621023"/>
            <a:ext cx="3624579" cy="1877695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wrap="square" lIns="0" tIns="33464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2635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5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20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awal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(start)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05839" y="2523744"/>
            <a:ext cx="484505" cy="988694"/>
          </a:xfrm>
          <a:custGeom>
            <a:avLst/>
            <a:gdLst/>
            <a:ahLst/>
            <a:cxnLst/>
            <a:rect l="l" t="t" r="r" b="b"/>
            <a:pathLst>
              <a:path w="484505" h="988695">
                <a:moveTo>
                  <a:pt x="425069" y="869314"/>
                </a:moveTo>
                <a:lnTo>
                  <a:pt x="401905" y="873994"/>
                </a:lnTo>
                <a:lnTo>
                  <a:pt x="383016" y="886745"/>
                </a:lnTo>
                <a:lnTo>
                  <a:pt x="370294" y="905640"/>
                </a:lnTo>
                <a:lnTo>
                  <a:pt x="365632" y="928751"/>
                </a:lnTo>
                <a:lnTo>
                  <a:pt x="370294" y="951914"/>
                </a:lnTo>
                <a:lnTo>
                  <a:pt x="383016" y="970803"/>
                </a:lnTo>
                <a:lnTo>
                  <a:pt x="401905" y="983525"/>
                </a:lnTo>
                <a:lnTo>
                  <a:pt x="425069" y="988186"/>
                </a:lnTo>
                <a:lnTo>
                  <a:pt x="448179" y="983525"/>
                </a:lnTo>
                <a:lnTo>
                  <a:pt x="467074" y="970803"/>
                </a:lnTo>
                <a:lnTo>
                  <a:pt x="479825" y="951914"/>
                </a:lnTo>
                <a:lnTo>
                  <a:pt x="480502" y="948563"/>
                </a:lnTo>
                <a:lnTo>
                  <a:pt x="425069" y="948563"/>
                </a:lnTo>
                <a:lnTo>
                  <a:pt x="425069" y="908938"/>
                </a:lnTo>
                <a:lnTo>
                  <a:pt x="480493" y="908938"/>
                </a:lnTo>
                <a:lnTo>
                  <a:pt x="479825" y="905640"/>
                </a:lnTo>
                <a:lnTo>
                  <a:pt x="467074" y="886745"/>
                </a:lnTo>
                <a:lnTo>
                  <a:pt x="448179" y="873994"/>
                </a:lnTo>
                <a:lnTo>
                  <a:pt x="425069" y="869314"/>
                </a:lnTo>
                <a:close/>
              </a:path>
              <a:path w="484505" h="988695">
                <a:moveTo>
                  <a:pt x="129540" y="39623"/>
                </a:moveTo>
                <a:lnTo>
                  <a:pt x="0" y="39623"/>
                </a:lnTo>
                <a:lnTo>
                  <a:pt x="0" y="948563"/>
                </a:lnTo>
                <a:lnTo>
                  <a:pt x="369619" y="948563"/>
                </a:lnTo>
                <a:lnTo>
                  <a:pt x="365632" y="928751"/>
                </a:lnTo>
                <a:lnTo>
                  <a:pt x="39623" y="928751"/>
                </a:lnTo>
                <a:lnTo>
                  <a:pt x="19812" y="908938"/>
                </a:lnTo>
                <a:lnTo>
                  <a:pt x="39623" y="908938"/>
                </a:lnTo>
                <a:lnTo>
                  <a:pt x="39623" y="79247"/>
                </a:lnTo>
                <a:lnTo>
                  <a:pt x="19812" y="79247"/>
                </a:lnTo>
                <a:lnTo>
                  <a:pt x="39623" y="59435"/>
                </a:lnTo>
                <a:lnTo>
                  <a:pt x="129540" y="59435"/>
                </a:lnTo>
                <a:lnTo>
                  <a:pt x="129540" y="39623"/>
                </a:lnTo>
                <a:close/>
              </a:path>
              <a:path w="484505" h="988695">
                <a:moveTo>
                  <a:pt x="480493" y="908938"/>
                </a:moveTo>
                <a:lnTo>
                  <a:pt x="425069" y="908938"/>
                </a:lnTo>
                <a:lnTo>
                  <a:pt x="425069" y="948563"/>
                </a:lnTo>
                <a:lnTo>
                  <a:pt x="480502" y="948563"/>
                </a:lnTo>
                <a:lnTo>
                  <a:pt x="484504" y="928751"/>
                </a:lnTo>
                <a:lnTo>
                  <a:pt x="480493" y="908938"/>
                </a:lnTo>
                <a:close/>
              </a:path>
              <a:path w="484505" h="988695">
                <a:moveTo>
                  <a:pt x="39623" y="908938"/>
                </a:moveTo>
                <a:lnTo>
                  <a:pt x="19812" y="908938"/>
                </a:lnTo>
                <a:lnTo>
                  <a:pt x="39623" y="928751"/>
                </a:lnTo>
                <a:lnTo>
                  <a:pt x="39623" y="908938"/>
                </a:lnTo>
                <a:close/>
              </a:path>
              <a:path w="484505" h="988695">
                <a:moveTo>
                  <a:pt x="369629" y="908938"/>
                </a:moveTo>
                <a:lnTo>
                  <a:pt x="39623" y="908938"/>
                </a:lnTo>
                <a:lnTo>
                  <a:pt x="39623" y="928751"/>
                </a:lnTo>
                <a:lnTo>
                  <a:pt x="365632" y="928751"/>
                </a:lnTo>
                <a:lnTo>
                  <a:pt x="369629" y="908938"/>
                </a:lnTo>
                <a:close/>
              </a:path>
              <a:path w="484505" h="988695">
                <a:moveTo>
                  <a:pt x="129540" y="0"/>
                </a:moveTo>
                <a:lnTo>
                  <a:pt x="129540" y="118871"/>
                </a:lnTo>
                <a:lnTo>
                  <a:pt x="208787" y="79247"/>
                </a:lnTo>
                <a:lnTo>
                  <a:pt x="149351" y="79247"/>
                </a:lnTo>
                <a:lnTo>
                  <a:pt x="149351" y="39623"/>
                </a:lnTo>
                <a:lnTo>
                  <a:pt x="208787" y="39623"/>
                </a:lnTo>
                <a:lnTo>
                  <a:pt x="129540" y="0"/>
                </a:lnTo>
                <a:close/>
              </a:path>
              <a:path w="484505" h="988695">
                <a:moveTo>
                  <a:pt x="39623" y="59435"/>
                </a:moveTo>
                <a:lnTo>
                  <a:pt x="19812" y="79247"/>
                </a:lnTo>
                <a:lnTo>
                  <a:pt x="39623" y="79247"/>
                </a:lnTo>
                <a:lnTo>
                  <a:pt x="39623" y="59435"/>
                </a:lnTo>
                <a:close/>
              </a:path>
              <a:path w="484505" h="988695">
                <a:moveTo>
                  <a:pt x="129540" y="59435"/>
                </a:moveTo>
                <a:lnTo>
                  <a:pt x="39623" y="59435"/>
                </a:lnTo>
                <a:lnTo>
                  <a:pt x="39623" y="79247"/>
                </a:lnTo>
                <a:lnTo>
                  <a:pt x="129540" y="79247"/>
                </a:lnTo>
                <a:lnTo>
                  <a:pt x="129540" y="59435"/>
                </a:lnTo>
                <a:close/>
              </a:path>
              <a:path w="484505" h="988695">
                <a:moveTo>
                  <a:pt x="208787" y="39623"/>
                </a:moveTo>
                <a:lnTo>
                  <a:pt x="149351" y="39623"/>
                </a:lnTo>
                <a:lnTo>
                  <a:pt x="149351" y="79247"/>
                </a:lnTo>
                <a:lnTo>
                  <a:pt x="208787" y="79247"/>
                </a:lnTo>
                <a:lnTo>
                  <a:pt x="248412" y="59435"/>
                </a:lnTo>
                <a:lnTo>
                  <a:pt x="208787" y="396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1161288" y="1459991"/>
            <a:ext cx="3672840" cy="4325620"/>
            <a:chOff x="1161288" y="1459991"/>
            <a:chExt cx="3672840" cy="4325620"/>
          </a:xfrm>
        </p:grpSpPr>
        <p:sp>
          <p:nvSpPr>
            <p:cNvPr id="16" name="object 16"/>
            <p:cNvSpPr/>
            <p:nvPr/>
          </p:nvSpPr>
          <p:spPr>
            <a:xfrm>
              <a:off x="1429512" y="328269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29512" y="328269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312920" y="544677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75004" y="1473707"/>
              <a:ext cx="3645535" cy="289560"/>
            </a:xfrm>
            <a:custGeom>
              <a:avLst/>
              <a:gdLst/>
              <a:ahLst/>
              <a:cxnLst/>
              <a:rect l="l" t="t" r="r" b="b"/>
              <a:pathLst>
                <a:path w="3645535" h="289560">
                  <a:moveTo>
                    <a:pt x="0" y="289559"/>
                  </a:moveTo>
                  <a:lnTo>
                    <a:pt x="1896" y="233183"/>
                  </a:lnTo>
                  <a:lnTo>
                    <a:pt x="7069" y="187166"/>
                  </a:lnTo>
                  <a:lnTo>
                    <a:pt x="14739" y="156150"/>
                  </a:lnTo>
                  <a:lnTo>
                    <a:pt x="24130" y="144779"/>
                  </a:lnTo>
                  <a:lnTo>
                    <a:pt x="1798574" y="144779"/>
                  </a:lnTo>
                  <a:lnTo>
                    <a:pt x="1807970" y="133409"/>
                  </a:lnTo>
                  <a:lnTo>
                    <a:pt x="1815639" y="102393"/>
                  </a:lnTo>
                  <a:lnTo>
                    <a:pt x="1820808" y="56376"/>
                  </a:lnTo>
                  <a:lnTo>
                    <a:pt x="1822703" y="0"/>
                  </a:lnTo>
                  <a:lnTo>
                    <a:pt x="1824599" y="56376"/>
                  </a:lnTo>
                  <a:lnTo>
                    <a:pt x="1829768" y="102393"/>
                  </a:lnTo>
                  <a:lnTo>
                    <a:pt x="1837437" y="133409"/>
                  </a:lnTo>
                  <a:lnTo>
                    <a:pt x="1846834" y="144779"/>
                  </a:lnTo>
                  <a:lnTo>
                    <a:pt x="3621278" y="144779"/>
                  </a:lnTo>
                  <a:lnTo>
                    <a:pt x="3630674" y="156150"/>
                  </a:lnTo>
                  <a:lnTo>
                    <a:pt x="3638343" y="187166"/>
                  </a:lnTo>
                  <a:lnTo>
                    <a:pt x="3643512" y="233183"/>
                  </a:lnTo>
                  <a:lnTo>
                    <a:pt x="3645408" y="289559"/>
                  </a:lnTo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627123" y="2506421"/>
            <a:ext cx="29140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Posisi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awal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pertama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57983" y="1060703"/>
            <a:ext cx="1676400" cy="36893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17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dirty="0" sz="1800" spc="-15">
                <a:latin typeface="Calibri"/>
                <a:cs typeface="Calibri"/>
              </a:rPr>
              <a:t>Panjang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35908" y="1188719"/>
            <a:ext cx="3318510" cy="3510915"/>
          </a:xfrm>
          <a:custGeom>
            <a:avLst/>
            <a:gdLst/>
            <a:ahLst/>
            <a:cxnLst/>
            <a:rect l="l" t="t" r="r" b="b"/>
            <a:pathLst>
              <a:path w="3318509" h="3510915">
                <a:moveTo>
                  <a:pt x="3258692" y="3391916"/>
                </a:moveTo>
                <a:lnTo>
                  <a:pt x="3235582" y="3396595"/>
                </a:lnTo>
                <a:lnTo>
                  <a:pt x="3216687" y="3409346"/>
                </a:lnTo>
                <a:lnTo>
                  <a:pt x="3203936" y="3428241"/>
                </a:lnTo>
                <a:lnTo>
                  <a:pt x="3199257" y="3451352"/>
                </a:lnTo>
                <a:lnTo>
                  <a:pt x="3203936" y="3474462"/>
                </a:lnTo>
                <a:lnTo>
                  <a:pt x="3216687" y="3493357"/>
                </a:lnTo>
                <a:lnTo>
                  <a:pt x="3235582" y="3506108"/>
                </a:lnTo>
                <a:lnTo>
                  <a:pt x="3258692" y="3510787"/>
                </a:lnTo>
                <a:lnTo>
                  <a:pt x="3281856" y="3506108"/>
                </a:lnTo>
                <a:lnTo>
                  <a:pt x="3300745" y="3493357"/>
                </a:lnTo>
                <a:lnTo>
                  <a:pt x="3313467" y="3474462"/>
                </a:lnTo>
                <a:lnTo>
                  <a:pt x="3314132" y="3471163"/>
                </a:lnTo>
                <a:lnTo>
                  <a:pt x="3258692" y="3471163"/>
                </a:lnTo>
                <a:lnTo>
                  <a:pt x="3258692" y="3431540"/>
                </a:lnTo>
                <a:lnTo>
                  <a:pt x="3314132" y="3431540"/>
                </a:lnTo>
                <a:lnTo>
                  <a:pt x="3313467" y="3428241"/>
                </a:lnTo>
                <a:lnTo>
                  <a:pt x="3300745" y="3409346"/>
                </a:lnTo>
                <a:lnTo>
                  <a:pt x="3281856" y="3396595"/>
                </a:lnTo>
                <a:lnTo>
                  <a:pt x="3258692" y="3391916"/>
                </a:lnTo>
                <a:close/>
              </a:path>
              <a:path w="3318509" h="3510915">
                <a:moveTo>
                  <a:pt x="1523872" y="59435"/>
                </a:moveTo>
                <a:lnTo>
                  <a:pt x="1523872" y="3471163"/>
                </a:lnTo>
                <a:lnTo>
                  <a:pt x="3203268" y="3471163"/>
                </a:lnTo>
                <a:lnTo>
                  <a:pt x="3199257" y="3451352"/>
                </a:lnTo>
                <a:lnTo>
                  <a:pt x="1563496" y="3451352"/>
                </a:lnTo>
                <a:lnTo>
                  <a:pt x="1543684" y="3431540"/>
                </a:lnTo>
                <a:lnTo>
                  <a:pt x="1563496" y="3431540"/>
                </a:lnTo>
                <a:lnTo>
                  <a:pt x="1563496" y="79247"/>
                </a:lnTo>
                <a:lnTo>
                  <a:pt x="1543684" y="79247"/>
                </a:lnTo>
                <a:lnTo>
                  <a:pt x="1523872" y="59435"/>
                </a:lnTo>
                <a:close/>
              </a:path>
              <a:path w="3318509" h="3510915">
                <a:moveTo>
                  <a:pt x="3314132" y="3431540"/>
                </a:moveTo>
                <a:lnTo>
                  <a:pt x="3258692" y="3431540"/>
                </a:lnTo>
                <a:lnTo>
                  <a:pt x="3258692" y="3471163"/>
                </a:lnTo>
                <a:lnTo>
                  <a:pt x="3314132" y="3471163"/>
                </a:lnTo>
                <a:lnTo>
                  <a:pt x="3318128" y="3451352"/>
                </a:lnTo>
                <a:lnTo>
                  <a:pt x="3314132" y="3431540"/>
                </a:lnTo>
                <a:close/>
              </a:path>
              <a:path w="3318509" h="3510915">
                <a:moveTo>
                  <a:pt x="1563496" y="3431540"/>
                </a:moveTo>
                <a:lnTo>
                  <a:pt x="1543684" y="3431540"/>
                </a:lnTo>
                <a:lnTo>
                  <a:pt x="1563496" y="3451352"/>
                </a:lnTo>
                <a:lnTo>
                  <a:pt x="1563496" y="3431540"/>
                </a:lnTo>
                <a:close/>
              </a:path>
              <a:path w="3318509" h="3510915">
                <a:moveTo>
                  <a:pt x="3203268" y="3431540"/>
                </a:moveTo>
                <a:lnTo>
                  <a:pt x="1563496" y="3431540"/>
                </a:lnTo>
                <a:lnTo>
                  <a:pt x="1563496" y="3451352"/>
                </a:lnTo>
                <a:lnTo>
                  <a:pt x="3199257" y="3451352"/>
                </a:lnTo>
                <a:lnTo>
                  <a:pt x="3203268" y="3431540"/>
                </a:lnTo>
                <a:close/>
              </a:path>
              <a:path w="3318509" h="3510915">
                <a:moveTo>
                  <a:pt x="118871" y="0"/>
                </a:moveTo>
                <a:lnTo>
                  <a:pt x="0" y="59435"/>
                </a:lnTo>
                <a:lnTo>
                  <a:pt x="118871" y="118871"/>
                </a:lnTo>
                <a:lnTo>
                  <a:pt x="118871" y="79247"/>
                </a:lnTo>
                <a:lnTo>
                  <a:pt x="99059" y="79247"/>
                </a:lnTo>
                <a:lnTo>
                  <a:pt x="99059" y="39624"/>
                </a:lnTo>
                <a:lnTo>
                  <a:pt x="118871" y="39624"/>
                </a:lnTo>
                <a:lnTo>
                  <a:pt x="118871" y="0"/>
                </a:lnTo>
                <a:close/>
              </a:path>
              <a:path w="3318509" h="3510915">
                <a:moveTo>
                  <a:pt x="118871" y="39624"/>
                </a:moveTo>
                <a:lnTo>
                  <a:pt x="99059" y="39624"/>
                </a:lnTo>
                <a:lnTo>
                  <a:pt x="99059" y="79247"/>
                </a:lnTo>
                <a:lnTo>
                  <a:pt x="118871" y="79247"/>
                </a:lnTo>
                <a:lnTo>
                  <a:pt x="118871" y="39624"/>
                </a:lnTo>
                <a:close/>
              </a:path>
              <a:path w="3318509" h="3510915">
                <a:moveTo>
                  <a:pt x="1563496" y="39624"/>
                </a:moveTo>
                <a:lnTo>
                  <a:pt x="118871" y="39624"/>
                </a:lnTo>
                <a:lnTo>
                  <a:pt x="118871" y="79247"/>
                </a:lnTo>
                <a:lnTo>
                  <a:pt x="1523872" y="79247"/>
                </a:lnTo>
                <a:lnTo>
                  <a:pt x="1523872" y="59435"/>
                </a:lnTo>
                <a:lnTo>
                  <a:pt x="1563496" y="59435"/>
                </a:lnTo>
                <a:lnTo>
                  <a:pt x="1563496" y="39624"/>
                </a:lnTo>
                <a:close/>
              </a:path>
              <a:path w="3318509" h="3510915">
                <a:moveTo>
                  <a:pt x="1563496" y="59435"/>
                </a:moveTo>
                <a:lnTo>
                  <a:pt x="1523872" y="59435"/>
                </a:lnTo>
                <a:lnTo>
                  <a:pt x="1543684" y="79247"/>
                </a:lnTo>
                <a:lnTo>
                  <a:pt x="1563496" y="79247"/>
                </a:lnTo>
                <a:lnTo>
                  <a:pt x="1563496" y="594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78281"/>
            <a:ext cx="710692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10">
                <a:latin typeface="Calibri Light"/>
                <a:cs typeface="Calibri Light"/>
              </a:rPr>
              <a:t>Mesin</a:t>
            </a:r>
            <a:r>
              <a:rPr dirty="0" sz="2800" spc="-100">
                <a:latin typeface="Calibri Light"/>
                <a:cs typeface="Calibri Light"/>
              </a:rPr>
              <a:t> </a:t>
            </a:r>
            <a:r>
              <a:rPr dirty="0" sz="2800" spc="-30">
                <a:latin typeface="Calibri Light"/>
                <a:cs typeface="Calibri Light"/>
              </a:rPr>
              <a:t>abstrak</a:t>
            </a:r>
            <a:r>
              <a:rPr dirty="0" sz="2800" spc="-114">
                <a:latin typeface="Calibri Light"/>
                <a:cs typeface="Calibri Light"/>
              </a:rPr>
              <a:t> </a:t>
            </a:r>
            <a:r>
              <a:rPr dirty="0" sz="2800" spc="-25">
                <a:latin typeface="Calibri Light"/>
                <a:cs typeface="Calibri Light"/>
              </a:rPr>
              <a:t>sebagai</a:t>
            </a:r>
            <a:r>
              <a:rPr dirty="0" sz="2800" spc="-75">
                <a:latin typeface="Calibri Light"/>
                <a:cs typeface="Calibri Light"/>
              </a:rPr>
              <a:t> </a:t>
            </a:r>
            <a:r>
              <a:rPr dirty="0" sz="2800" spc="-15">
                <a:latin typeface="Calibri Light"/>
                <a:cs typeface="Calibri Light"/>
              </a:rPr>
              <a:t>Push</a:t>
            </a:r>
            <a:r>
              <a:rPr dirty="0" sz="2800" spc="-100">
                <a:latin typeface="Calibri Light"/>
                <a:cs typeface="Calibri Light"/>
              </a:rPr>
              <a:t> </a:t>
            </a:r>
            <a:r>
              <a:rPr dirty="0" sz="2800" spc="-15">
                <a:latin typeface="Calibri Light"/>
                <a:cs typeface="Calibri Light"/>
              </a:rPr>
              <a:t>Down</a:t>
            </a:r>
            <a:r>
              <a:rPr dirty="0" sz="2800" spc="-95">
                <a:latin typeface="Calibri Light"/>
                <a:cs typeface="Calibri Light"/>
              </a:rPr>
              <a:t> </a:t>
            </a:r>
            <a:r>
              <a:rPr dirty="0" sz="2800" spc="-30">
                <a:latin typeface="Calibri Light"/>
                <a:cs typeface="Calibri Light"/>
              </a:rPr>
              <a:t>Automata</a:t>
            </a:r>
            <a:r>
              <a:rPr dirty="0" sz="2800" spc="-100">
                <a:latin typeface="Calibri Light"/>
                <a:cs typeface="Calibri Light"/>
              </a:rPr>
              <a:t> </a:t>
            </a:r>
            <a:r>
              <a:rPr dirty="0" sz="2800" spc="-15">
                <a:latin typeface="Calibri Light"/>
                <a:cs typeface="Calibri Light"/>
              </a:rPr>
              <a:t>(PDA)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95544" y="3072383"/>
            <a:ext cx="1000125" cy="1203960"/>
          </a:xfrm>
          <a:custGeom>
            <a:avLst/>
            <a:gdLst/>
            <a:ahLst/>
            <a:cxnLst/>
            <a:rect l="l" t="t" r="r" b="b"/>
            <a:pathLst>
              <a:path w="1000125" h="1203960">
                <a:moveTo>
                  <a:pt x="499871" y="0"/>
                </a:moveTo>
                <a:lnTo>
                  <a:pt x="499871" y="300989"/>
                </a:lnTo>
                <a:lnTo>
                  <a:pt x="0" y="300989"/>
                </a:lnTo>
                <a:lnTo>
                  <a:pt x="0" y="902969"/>
                </a:lnTo>
                <a:lnTo>
                  <a:pt x="499871" y="902969"/>
                </a:lnTo>
                <a:lnTo>
                  <a:pt x="499871" y="1203959"/>
                </a:lnTo>
                <a:lnTo>
                  <a:pt x="999743" y="601979"/>
                </a:lnTo>
                <a:lnTo>
                  <a:pt x="49987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09231" y="1691639"/>
            <a:ext cx="4691380" cy="4556760"/>
          </a:xfrm>
          <a:prstGeom prst="rect">
            <a:avLst/>
          </a:prstGeom>
          <a:solidFill>
            <a:srgbClr val="FFD966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Mesin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abstrak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adalah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sebuah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PDA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jika:</a:t>
            </a:r>
            <a:endParaRPr sz="1800">
              <a:latin typeface="Calibri"/>
              <a:cs typeface="Calibri"/>
            </a:endParaRPr>
          </a:p>
          <a:p>
            <a:pPr marL="322580" indent="-2292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dirty="0" sz="1800" spc="-10">
                <a:latin typeface="Calibri"/>
                <a:cs typeface="Calibri"/>
              </a:rPr>
              <a:t>Panjang </a:t>
            </a:r>
            <a:r>
              <a:rPr dirty="0" sz="1800" spc="-15">
                <a:latin typeface="Calibri"/>
                <a:cs typeface="Calibri"/>
              </a:rPr>
              <a:t>pita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berhingga</a:t>
            </a:r>
            <a:endParaRPr sz="1800">
              <a:latin typeface="Calibri"/>
              <a:cs typeface="Calibri"/>
            </a:endParaRPr>
          </a:p>
          <a:p>
            <a:pPr marL="322580" marR="317500" indent="-228600">
              <a:lnSpc>
                <a:spcPts val="1939"/>
              </a:lnSpc>
              <a:spcBef>
                <a:spcPts val="1040"/>
              </a:spcBef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dirty="0" sz="1800" spc="-35">
                <a:latin typeface="Calibri"/>
                <a:cs typeface="Calibri"/>
              </a:rPr>
              <a:t>Terdapat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 </a:t>
            </a:r>
            <a:r>
              <a:rPr dirty="0" sz="1800" spc="-10">
                <a:latin typeface="Calibri"/>
                <a:cs typeface="Calibri"/>
              </a:rPr>
              <a:t>pita,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pertama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sebagai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input,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kedua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sebagai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stack.</a:t>
            </a:r>
            <a:endParaRPr sz="1800">
              <a:latin typeface="Calibri"/>
              <a:cs typeface="Calibri"/>
            </a:endParaRPr>
          </a:p>
          <a:p>
            <a:pPr marL="322580" indent="-229235">
              <a:lnSpc>
                <a:spcPts val="2050"/>
              </a:lnSpc>
              <a:spcBef>
                <a:spcPts val="750"/>
              </a:spcBef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dirty="0" sz="1800" spc="-10">
                <a:latin typeface="Calibri"/>
                <a:cs typeface="Calibri"/>
              </a:rPr>
              <a:t>Bentuk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instruksi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adalah</a:t>
            </a:r>
            <a:endParaRPr sz="1800">
              <a:latin typeface="Calibri"/>
              <a:cs typeface="Calibri"/>
            </a:endParaRPr>
          </a:p>
          <a:p>
            <a:pPr marL="322580">
              <a:lnSpc>
                <a:spcPts val="1945"/>
              </a:lnSpc>
            </a:pPr>
            <a:r>
              <a:rPr dirty="0" sz="1800" spc="-15">
                <a:latin typeface="Calibri"/>
                <a:cs typeface="Calibri"/>
              </a:rPr>
              <a:t>(State1,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input,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State2,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output,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R)</a:t>
            </a:r>
            <a:endParaRPr sz="1800">
              <a:latin typeface="Calibri"/>
              <a:cs typeface="Calibri"/>
            </a:endParaRPr>
          </a:p>
          <a:p>
            <a:pPr marL="322580">
              <a:lnSpc>
                <a:spcPts val="1945"/>
              </a:lnSpc>
            </a:pPr>
            <a:r>
              <a:rPr dirty="0" sz="1800" spc="-5">
                <a:latin typeface="Calibri"/>
                <a:cs typeface="Calibri"/>
              </a:rPr>
              <a:t>dimana:</a:t>
            </a:r>
            <a:endParaRPr sz="1800">
              <a:latin typeface="Calibri"/>
              <a:cs typeface="Calibri"/>
            </a:endParaRPr>
          </a:p>
          <a:p>
            <a:pPr marL="322580">
              <a:lnSpc>
                <a:spcPts val="1945"/>
              </a:lnSpc>
            </a:pPr>
            <a:r>
              <a:rPr dirty="0" sz="1800" spc="-5">
                <a:latin typeface="Calibri"/>
                <a:cs typeface="Calibri"/>
              </a:rPr>
              <a:t>output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keadaan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  <a:p>
            <a:pPr marL="322580">
              <a:lnSpc>
                <a:spcPts val="2050"/>
              </a:lnSpc>
            </a:pPr>
            <a:r>
              <a:rPr dirty="0" sz="1800">
                <a:latin typeface="Calibri"/>
                <a:cs typeface="Calibri"/>
              </a:rPr>
              <a:t>R =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pergeseran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selalu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 </a:t>
            </a:r>
            <a:r>
              <a:rPr dirty="0" sz="1800" spc="-10">
                <a:latin typeface="Calibri"/>
                <a:cs typeface="Calibri"/>
              </a:rPr>
              <a:t>langkah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ke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kanan</a:t>
            </a:r>
            <a:endParaRPr sz="1800">
              <a:latin typeface="Calibri"/>
              <a:cs typeface="Calibri"/>
            </a:endParaRPr>
          </a:p>
          <a:p>
            <a:pPr marL="322580" marR="391795" indent="-228600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dirty="0" sz="1800" spc="-10">
                <a:latin typeface="Calibri"/>
                <a:cs typeface="Calibri"/>
              </a:rPr>
              <a:t>Contoh: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(A,a,B,(Z,KZ),1)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dimana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(Z,KZ)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keadaan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stack,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jika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bagian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paling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atas stack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adalah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Z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maka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tambahkan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atasnya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menjadi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KZ.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57072" y="1072896"/>
            <a:ext cx="4386580" cy="5175885"/>
            <a:chOff x="957072" y="1072896"/>
            <a:chExt cx="4386580" cy="5175885"/>
          </a:xfrm>
        </p:grpSpPr>
        <p:sp>
          <p:nvSpPr>
            <p:cNvPr id="6" name="object 6"/>
            <p:cNvSpPr/>
            <p:nvPr/>
          </p:nvSpPr>
          <p:spPr>
            <a:xfrm>
              <a:off x="957072" y="1072896"/>
              <a:ext cx="4386580" cy="5175885"/>
            </a:xfrm>
            <a:custGeom>
              <a:avLst/>
              <a:gdLst/>
              <a:ahLst/>
              <a:cxnLst/>
              <a:rect l="l" t="t" r="r" b="b"/>
              <a:pathLst>
                <a:path w="4386580" h="5175885">
                  <a:moveTo>
                    <a:pt x="4386072" y="0"/>
                  </a:moveTo>
                  <a:lnTo>
                    <a:pt x="0" y="0"/>
                  </a:lnTo>
                  <a:lnTo>
                    <a:pt x="0" y="5175504"/>
                  </a:lnTo>
                  <a:lnTo>
                    <a:pt x="4386072" y="5175504"/>
                  </a:lnTo>
                  <a:lnTo>
                    <a:pt x="43860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67968" y="1773936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40" h="387350">
                  <a:moveTo>
                    <a:pt x="160019" y="0"/>
                  </a:moveTo>
                  <a:lnTo>
                    <a:pt x="0" y="160019"/>
                  </a:lnTo>
                  <a:lnTo>
                    <a:pt x="80009" y="160019"/>
                  </a:lnTo>
                  <a:lnTo>
                    <a:pt x="80009" y="387096"/>
                  </a:lnTo>
                  <a:lnTo>
                    <a:pt x="240029" y="387096"/>
                  </a:lnTo>
                  <a:lnTo>
                    <a:pt x="240029" y="160019"/>
                  </a:lnTo>
                  <a:lnTo>
                    <a:pt x="320040" y="160019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67968" y="1773936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40" h="387350">
                  <a:moveTo>
                    <a:pt x="0" y="160019"/>
                  </a:moveTo>
                  <a:lnTo>
                    <a:pt x="80009" y="160019"/>
                  </a:lnTo>
                  <a:lnTo>
                    <a:pt x="80009" y="387096"/>
                  </a:lnTo>
                  <a:lnTo>
                    <a:pt x="240029" y="387096"/>
                  </a:lnTo>
                  <a:lnTo>
                    <a:pt x="240029" y="160019"/>
                  </a:lnTo>
                  <a:lnTo>
                    <a:pt x="320040" y="160019"/>
                  </a:lnTo>
                  <a:lnTo>
                    <a:pt x="160019" y="0"/>
                  </a:lnTo>
                  <a:lnTo>
                    <a:pt x="0" y="16001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29512" y="328269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29512" y="328269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12919" y="5446775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1021080" y="1874520"/>
            <a:ext cx="467359" cy="1636395"/>
          </a:xfrm>
          <a:custGeom>
            <a:avLst/>
            <a:gdLst/>
            <a:ahLst/>
            <a:cxnLst/>
            <a:rect l="l" t="t" r="r" b="b"/>
            <a:pathLst>
              <a:path w="467359" h="1636395">
                <a:moveTo>
                  <a:pt x="407797" y="1517395"/>
                </a:moveTo>
                <a:lnTo>
                  <a:pt x="384633" y="1522075"/>
                </a:lnTo>
                <a:lnTo>
                  <a:pt x="365744" y="1534826"/>
                </a:lnTo>
                <a:lnTo>
                  <a:pt x="353022" y="1553721"/>
                </a:lnTo>
                <a:lnTo>
                  <a:pt x="348360" y="1576831"/>
                </a:lnTo>
                <a:lnTo>
                  <a:pt x="353022" y="1599995"/>
                </a:lnTo>
                <a:lnTo>
                  <a:pt x="365744" y="1618884"/>
                </a:lnTo>
                <a:lnTo>
                  <a:pt x="384633" y="1631606"/>
                </a:lnTo>
                <a:lnTo>
                  <a:pt x="407797" y="1636267"/>
                </a:lnTo>
                <a:lnTo>
                  <a:pt x="430907" y="1631606"/>
                </a:lnTo>
                <a:lnTo>
                  <a:pt x="449802" y="1618884"/>
                </a:lnTo>
                <a:lnTo>
                  <a:pt x="462553" y="1599995"/>
                </a:lnTo>
                <a:lnTo>
                  <a:pt x="463230" y="1596643"/>
                </a:lnTo>
                <a:lnTo>
                  <a:pt x="407797" y="1596643"/>
                </a:lnTo>
                <a:lnTo>
                  <a:pt x="407797" y="1557019"/>
                </a:lnTo>
                <a:lnTo>
                  <a:pt x="463221" y="1557019"/>
                </a:lnTo>
                <a:lnTo>
                  <a:pt x="462553" y="1553721"/>
                </a:lnTo>
                <a:lnTo>
                  <a:pt x="449802" y="1534826"/>
                </a:lnTo>
                <a:lnTo>
                  <a:pt x="430907" y="1522075"/>
                </a:lnTo>
                <a:lnTo>
                  <a:pt x="407797" y="1517395"/>
                </a:lnTo>
                <a:close/>
              </a:path>
              <a:path w="467359" h="1636395">
                <a:moveTo>
                  <a:pt x="129539" y="39624"/>
                </a:moveTo>
                <a:lnTo>
                  <a:pt x="0" y="39624"/>
                </a:lnTo>
                <a:lnTo>
                  <a:pt x="0" y="1596643"/>
                </a:lnTo>
                <a:lnTo>
                  <a:pt x="352347" y="1596643"/>
                </a:lnTo>
                <a:lnTo>
                  <a:pt x="348360" y="1576831"/>
                </a:lnTo>
                <a:lnTo>
                  <a:pt x="39623" y="1576831"/>
                </a:lnTo>
                <a:lnTo>
                  <a:pt x="19811" y="1557019"/>
                </a:lnTo>
                <a:lnTo>
                  <a:pt x="39623" y="1557019"/>
                </a:lnTo>
                <a:lnTo>
                  <a:pt x="39623" y="79247"/>
                </a:lnTo>
                <a:lnTo>
                  <a:pt x="19811" y="79247"/>
                </a:lnTo>
                <a:lnTo>
                  <a:pt x="39623" y="59435"/>
                </a:lnTo>
                <a:lnTo>
                  <a:pt x="129539" y="59435"/>
                </a:lnTo>
                <a:lnTo>
                  <a:pt x="129539" y="39624"/>
                </a:lnTo>
                <a:close/>
              </a:path>
              <a:path w="467359" h="1636395">
                <a:moveTo>
                  <a:pt x="463221" y="1557019"/>
                </a:moveTo>
                <a:lnTo>
                  <a:pt x="407797" y="1557019"/>
                </a:lnTo>
                <a:lnTo>
                  <a:pt x="407797" y="1596643"/>
                </a:lnTo>
                <a:lnTo>
                  <a:pt x="463230" y="1596643"/>
                </a:lnTo>
                <a:lnTo>
                  <a:pt x="467232" y="1576831"/>
                </a:lnTo>
                <a:lnTo>
                  <a:pt x="463221" y="1557019"/>
                </a:lnTo>
                <a:close/>
              </a:path>
              <a:path w="467359" h="1636395">
                <a:moveTo>
                  <a:pt x="39623" y="1557019"/>
                </a:moveTo>
                <a:lnTo>
                  <a:pt x="19811" y="1557019"/>
                </a:lnTo>
                <a:lnTo>
                  <a:pt x="39623" y="1576831"/>
                </a:lnTo>
                <a:lnTo>
                  <a:pt x="39623" y="1557019"/>
                </a:lnTo>
                <a:close/>
              </a:path>
              <a:path w="467359" h="1636395">
                <a:moveTo>
                  <a:pt x="352357" y="1557019"/>
                </a:moveTo>
                <a:lnTo>
                  <a:pt x="39623" y="1557019"/>
                </a:lnTo>
                <a:lnTo>
                  <a:pt x="39623" y="1576831"/>
                </a:lnTo>
                <a:lnTo>
                  <a:pt x="348360" y="1576831"/>
                </a:lnTo>
                <a:lnTo>
                  <a:pt x="352357" y="1557019"/>
                </a:lnTo>
                <a:close/>
              </a:path>
              <a:path w="467359" h="1636395">
                <a:moveTo>
                  <a:pt x="129539" y="0"/>
                </a:moveTo>
                <a:lnTo>
                  <a:pt x="129539" y="118871"/>
                </a:lnTo>
                <a:lnTo>
                  <a:pt x="208787" y="79247"/>
                </a:lnTo>
                <a:lnTo>
                  <a:pt x="149351" y="79247"/>
                </a:lnTo>
                <a:lnTo>
                  <a:pt x="149351" y="39624"/>
                </a:lnTo>
                <a:lnTo>
                  <a:pt x="208788" y="39624"/>
                </a:lnTo>
                <a:lnTo>
                  <a:pt x="129539" y="0"/>
                </a:lnTo>
                <a:close/>
              </a:path>
              <a:path w="467359" h="1636395">
                <a:moveTo>
                  <a:pt x="39623" y="59435"/>
                </a:moveTo>
                <a:lnTo>
                  <a:pt x="19811" y="79247"/>
                </a:lnTo>
                <a:lnTo>
                  <a:pt x="39623" y="79247"/>
                </a:lnTo>
                <a:lnTo>
                  <a:pt x="39623" y="59435"/>
                </a:lnTo>
                <a:close/>
              </a:path>
              <a:path w="467359" h="1636395">
                <a:moveTo>
                  <a:pt x="129539" y="59435"/>
                </a:moveTo>
                <a:lnTo>
                  <a:pt x="39623" y="59435"/>
                </a:lnTo>
                <a:lnTo>
                  <a:pt x="39623" y="79247"/>
                </a:lnTo>
                <a:lnTo>
                  <a:pt x="129539" y="79247"/>
                </a:lnTo>
                <a:lnTo>
                  <a:pt x="129539" y="59435"/>
                </a:lnTo>
                <a:close/>
              </a:path>
              <a:path w="467359" h="1636395">
                <a:moveTo>
                  <a:pt x="208788" y="39624"/>
                </a:moveTo>
                <a:lnTo>
                  <a:pt x="149351" y="39624"/>
                </a:lnTo>
                <a:lnTo>
                  <a:pt x="149351" y="79247"/>
                </a:lnTo>
                <a:lnTo>
                  <a:pt x="208787" y="79247"/>
                </a:lnTo>
                <a:lnTo>
                  <a:pt x="248411" y="59435"/>
                </a:lnTo>
                <a:lnTo>
                  <a:pt x="208788" y="39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15642" y="2924047"/>
            <a:ext cx="1649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Pita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sebagai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179575" y="1277111"/>
          <a:ext cx="366395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3240"/>
                <a:gridCol w="523239"/>
                <a:gridCol w="523239"/>
                <a:gridCol w="515620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1167130" y="3282441"/>
            <a:ext cx="3637279" cy="2222500"/>
            <a:chOff x="1167130" y="3282441"/>
            <a:chExt cx="3637279" cy="2222500"/>
          </a:xfrm>
        </p:grpSpPr>
        <p:sp>
          <p:nvSpPr>
            <p:cNvPr id="16" name="object 16"/>
            <p:cNvSpPr/>
            <p:nvPr/>
          </p:nvSpPr>
          <p:spPr>
            <a:xfrm>
              <a:off x="1816608" y="3288791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816608" y="3288791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0" y="338328"/>
                  </a:moveTo>
                  <a:lnTo>
                    <a:pt x="268224" y="338328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73480" y="3621023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7"/>
                  </a:lnTo>
                  <a:lnTo>
                    <a:pt x="3624072" y="1877567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73480" y="3621023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7"/>
                  </a:moveTo>
                  <a:lnTo>
                    <a:pt x="3624072" y="1877567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179575" y="3866854"/>
            <a:ext cx="3611879" cy="125539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69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5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20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awal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(start)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26920" y="2807207"/>
            <a:ext cx="2450465" cy="711835"/>
            <a:chOff x="2026920" y="2807207"/>
            <a:chExt cx="2450465" cy="711835"/>
          </a:xfrm>
        </p:grpSpPr>
        <p:sp>
          <p:nvSpPr>
            <p:cNvPr id="22" name="object 22"/>
            <p:cNvSpPr/>
            <p:nvPr/>
          </p:nvSpPr>
          <p:spPr>
            <a:xfrm>
              <a:off x="3907536" y="2813303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19" y="0"/>
                  </a:moveTo>
                  <a:lnTo>
                    <a:pt x="0" y="160020"/>
                  </a:lnTo>
                  <a:lnTo>
                    <a:pt x="80010" y="160020"/>
                  </a:lnTo>
                  <a:lnTo>
                    <a:pt x="80010" y="387096"/>
                  </a:lnTo>
                  <a:lnTo>
                    <a:pt x="240029" y="387096"/>
                  </a:lnTo>
                  <a:lnTo>
                    <a:pt x="240029" y="160020"/>
                  </a:lnTo>
                  <a:lnTo>
                    <a:pt x="320039" y="16002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907536" y="2813303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0" y="160020"/>
                  </a:moveTo>
                  <a:lnTo>
                    <a:pt x="80010" y="160020"/>
                  </a:lnTo>
                  <a:lnTo>
                    <a:pt x="80010" y="387096"/>
                  </a:lnTo>
                  <a:lnTo>
                    <a:pt x="240029" y="387096"/>
                  </a:lnTo>
                  <a:lnTo>
                    <a:pt x="240029" y="160020"/>
                  </a:lnTo>
                  <a:lnTo>
                    <a:pt x="320039" y="160020"/>
                  </a:lnTo>
                  <a:lnTo>
                    <a:pt x="160019" y="0"/>
                  </a:lnTo>
                  <a:lnTo>
                    <a:pt x="0" y="16002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26920" y="2913887"/>
              <a:ext cx="2450465" cy="605155"/>
            </a:xfrm>
            <a:custGeom>
              <a:avLst/>
              <a:gdLst/>
              <a:ahLst/>
              <a:cxnLst/>
              <a:rect l="l" t="t" r="r" b="b"/>
              <a:pathLst>
                <a:path w="2450465" h="605154">
                  <a:moveTo>
                    <a:pt x="59436" y="486028"/>
                  </a:moveTo>
                  <a:lnTo>
                    <a:pt x="36325" y="490690"/>
                  </a:lnTo>
                  <a:lnTo>
                    <a:pt x="17430" y="503412"/>
                  </a:lnTo>
                  <a:lnTo>
                    <a:pt x="4679" y="522301"/>
                  </a:lnTo>
                  <a:lnTo>
                    <a:pt x="0" y="545464"/>
                  </a:lnTo>
                  <a:lnTo>
                    <a:pt x="4679" y="568575"/>
                  </a:lnTo>
                  <a:lnTo>
                    <a:pt x="17430" y="587470"/>
                  </a:lnTo>
                  <a:lnTo>
                    <a:pt x="36325" y="600221"/>
                  </a:lnTo>
                  <a:lnTo>
                    <a:pt x="59436" y="604901"/>
                  </a:lnTo>
                  <a:lnTo>
                    <a:pt x="82546" y="600221"/>
                  </a:lnTo>
                  <a:lnTo>
                    <a:pt x="101441" y="587470"/>
                  </a:lnTo>
                  <a:lnTo>
                    <a:pt x="114192" y="568575"/>
                  </a:lnTo>
                  <a:lnTo>
                    <a:pt x="114860" y="565276"/>
                  </a:lnTo>
                  <a:lnTo>
                    <a:pt x="59436" y="565276"/>
                  </a:lnTo>
                  <a:lnTo>
                    <a:pt x="59436" y="525652"/>
                  </a:lnTo>
                  <a:lnTo>
                    <a:pt x="114869" y="525652"/>
                  </a:lnTo>
                  <a:lnTo>
                    <a:pt x="114192" y="522301"/>
                  </a:lnTo>
                  <a:lnTo>
                    <a:pt x="101441" y="503412"/>
                  </a:lnTo>
                  <a:lnTo>
                    <a:pt x="82546" y="490690"/>
                  </a:lnTo>
                  <a:lnTo>
                    <a:pt x="59436" y="486028"/>
                  </a:lnTo>
                  <a:close/>
                </a:path>
                <a:path w="2450465" h="605154">
                  <a:moveTo>
                    <a:pt x="114869" y="525652"/>
                  </a:moveTo>
                  <a:lnTo>
                    <a:pt x="59436" y="525652"/>
                  </a:lnTo>
                  <a:lnTo>
                    <a:pt x="59436" y="565276"/>
                  </a:lnTo>
                  <a:lnTo>
                    <a:pt x="114860" y="565276"/>
                  </a:lnTo>
                  <a:lnTo>
                    <a:pt x="118872" y="545464"/>
                  </a:lnTo>
                  <a:lnTo>
                    <a:pt x="114869" y="525652"/>
                  </a:lnTo>
                  <a:close/>
                </a:path>
                <a:path w="2450465" h="605154">
                  <a:moveTo>
                    <a:pt x="2410333" y="525652"/>
                  </a:moveTo>
                  <a:lnTo>
                    <a:pt x="114869" y="525652"/>
                  </a:lnTo>
                  <a:lnTo>
                    <a:pt x="118872" y="545464"/>
                  </a:lnTo>
                  <a:lnTo>
                    <a:pt x="114860" y="565276"/>
                  </a:lnTo>
                  <a:lnTo>
                    <a:pt x="2449957" y="565276"/>
                  </a:lnTo>
                  <a:lnTo>
                    <a:pt x="2449957" y="545464"/>
                  </a:lnTo>
                  <a:lnTo>
                    <a:pt x="2410333" y="545464"/>
                  </a:lnTo>
                  <a:lnTo>
                    <a:pt x="2410333" y="525652"/>
                  </a:lnTo>
                  <a:close/>
                </a:path>
                <a:path w="2450465" h="605154">
                  <a:moveTo>
                    <a:pt x="2410333" y="59436"/>
                  </a:moveTo>
                  <a:lnTo>
                    <a:pt x="2410333" y="545464"/>
                  </a:lnTo>
                  <a:lnTo>
                    <a:pt x="2430145" y="525652"/>
                  </a:lnTo>
                  <a:lnTo>
                    <a:pt x="2449957" y="525652"/>
                  </a:lnTo>
                  <a:lnTo>
                    <a:pt x="2449957" y="79248"/>
                  </a:lnTo>
                  <a:lnTo>
                    <a:pt x="2430145" y="79248"/>
                  </a:lnTo>
                  <a:lnTo>
                    <a:pt x="2410333" y="59436"/>
                  </a:lnTo>
                  <a:close/>
                </a:path>
                <a:path w="2450465" h="605154">
                  <a:moveTo>
                    <a:pt x="2449957" y="525652"/>
                  </a:moveTo>
                  <a:lnTo>
                    <a:pt x="2430145" y="525652"/>
                  </a:lnTo>
                  <a:lnTo>
                    <a:pt x="2410333" y="545464"/>
                  </a:lnTo>
                  <a:lnTo>
                    <a:pt x="2449957" y="545464"/>
                  </a:lnTo>
                  <a:lnTo>
                    <a:pt x="2449957" y="525652"/>
                  </a:lnTo>
                  <a:close/>
                </a:path>
                <a:path w="2450465" h="605154">
                  <a:moveTo>
                    <a:pt x="2320417" y="0"/>
                  </a:moveTo>
                  <a:lnTo>
                    <a:pt x="2201545" y="59436"/>
                  </a:lnTo>
                  <a:lnTo>
                    <a:pt x="2320417" y="118872"/>
                  </a:lnTo>
                  <a:lnTo>
                    <a:pt x="2320417" y="79248"/>
                  </a:lnTo>
                  <a:lnTo>
                    <a:pt x="2300605" y="79248"/>
                  </a:lnTo>
                  <a:lnTo>
                    <a:pt x="2300605" y="39624"/>
                  </a:lnTo>
                  <a:lnTo>
                    <a:pt x="2320417" y="39624"/>
                  </a:lnTo>
                  <a:lnTo>
                    <a:pt x="2320417" y="0"/>
                  </a:lnTo>
                  <a:close/>
                </a:path>
                <a:path w="2450465" h="605154">
                  <a:moveTo>
                    <a:pt x="2320417" y="39624"/>
                  </a:moveTo>
                  <a:lnTo>
                    <a:pt x="2300605" y="39624"/>
                  </a:lnTo>
                  <a:lnTo>
                    <a:pt x="2300605" y="79248"/>
                  </a:lnTo>
                  <a:lnTo>
                    <a:pt x="2320417" y="79248"/>
                  </a:lnTo>
                  <a:lnTo>
                    <a:pt x="2320417" y="39624"/>
                  </a:lnTo>
                  <a:close/>
                </a:path>
                <a:path w="2450465" h="605154">
                  <a:moveTo>
                    <a:pt x="2449957" y="39624"/>
                  </a:moveTo>
                  <a:lnTo>
                    <a:pt x="2320417" y="39624"/>
                  </a:lnTo>
                  <a:lnTo>
                    <a:pt x="2320417" y="79248"/>
                  </a:lnTo>
                  <a:lnTo>
                    <a:pt x="2410333" y="79248"/>
                  </a:lnTo>
                  <a:lnTo>
                    <a:pt x="2410333" y="59436"/>
                  </a:lnTo>
                  <a:lnTo>
                    <a:pt x="2449957" y="59436"/>
                  </a:lnTo>
                  <a:lnTo>
                    <a:pt x="2449957" y="39624"/>
                  </a:lnTo>
                  <a:close/>
                </a:path>
                <a:path w="2450465" h="605154">
                  <a:moveTo>
                    <a:pt x="2449957" y="59436"/>
                  </a:moveTo>
                  <a:lnTo>
                    <a:pt x="2410333" y="59436"/>
                  </a:lnTo>
                  <a:lnTo>
                    <a:pt x="2430145" y="79248"/>
                  </a:lnTo>
                  <a:lnTo>
                    <a:pt x="2449957" y="79248"/>
                  </a:lnTo>
                  <a:lnTo>
                    <a:pt x="2449957" y="594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640585" y="1793570"/>
            <a:ext cx="23939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Pita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sebagai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tempat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167383" y="2282951"/>
          <a:ext cx="366395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3239"/>
                <a:gridCol w="515620"/>
              </a:tblGrid>
              <a:tr h="4693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2800" b="1">
                          <a:latin typeface="Calibri"/>
                          <a:cs typeface="Calibri"/>
                        </a:rPr>
                        <a:t>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2800" b="1">
                          <a:latin typeface="Calibri"/>
                          <a:cs typeface="Calibri"/>
                        </a:rPr>
                        <a:t>Z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36042"/>
            <a:ext cx="990282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35">
                <a:latin typeface="Calibri Light"/>
                <a:cs typeface="Calibri Light"/>
              </a:rPr>
              <a:t>Atau</a:t>
            </a:r>
            <a:r>
              <a:rPr dirty="0" sz="2800" spc="-95">
                <a:latin typeface="Calibri Light"/>
                <a:cs typeface="Calibri Light"/>
              </a:rPr>
              <a:t> </a:t>
            </a:r>
            <a:r>
              <a:rPr dirty="0" sz="2800" spc="-5">
                <a:latin typeface="Calibri Light"/>
                <a:cs typeface="Calibri Light"/>
              </a:rPr>
              <a:t>dalam</a:t>
            </a:r>
            <a:r>
              <a:rPr dirty="0" sz="2800" spc="-114">
                <a:latin typeface="Calibri Light"/>
                <a:cs typeface="Calibri Light"/>
              </a:rPr>
              <a:t> </a:t>
            </a:r>
            <a:r>
              <a:rPr dirty="0" sz="2800" spc="-20">
                <a:latin typeface="Calibri Light"/>
                <a:cs typeface="Calibri Light"/>
              </a:rPr>
              <a:t>bentuk</a:t>
            </a:r>
            <a:r>
              <a:rPr dirty="0" sz="2800" spc="-90">
                <a:latin typeface="Calibri Light"/>
                <a:cs typeface="Calibri Light"/>
              </a:rPr>
              <a:t> </a:t>
            </a:r>
            <a:r>
              <a:rPr dirty="0" sz="2800" spc="-15">
                <a:latin typeface="Calibri Light"/>
                <a:cs typeface="Calibri Light"/>
              </a:rPr>
              <a:t>mesin</a:t>
            </a:r>
            <a:r>
              <a:rPr dirty="0" sz="2800" spc="-95">
                <a:latin typeface="Calibri Light"/>
                <a:cs typeface="Calibri Light"/>
              </a:rPr>
              <a:t> </a:t>
            </a:r>
            <a:r>
              <a:rPr dirty="0" sz="2800" spc="-30">
                <a:latin typeface="Calibri Light"/>
                <a:cs typeface="Calibri Light"/>
              </a:rPr>
              <a:t>abstrak</a:t>
            </a:r>
            <a:r>
              <a:rPr dirty="0" sz="2800" spc="-114">
                <a:latin typeface="Calibri Light"/>
                <a:cs typeface="Calibri Light"/>
              </a:rPr>
              <a:t> </a:t>
            </a:r>
            <a:r>
              <a:rPr dirty="0" sz="2800" spc="-20">
                <a:latin typeface="Calibri Light"/>
                <a:cs typeface="Calibri Light"/>
              </a:rPr>
              <a:t>sebagai</a:t>
            </a:r>
            <a:r>
              <a:rPr dirty="0" sz="2800" spc="-90">
                <a:latin typeface="Calibri Light"/>
                <a:cs typeface="Calibri Light"/>
              </a:rPr>
              <a:t> </a:t>
            </a:r>
            <a:r>
              <a:rPr dirty="0" sz="2800" spc="-15">
                <a:latin typeface="Calibri Light"/>
                <a:cs typeface="Calibri Light"/>
              </a:rPr>
              <a:t>Push</a:t>
            </a:r>
            <a:r>
              <a:rPr dirty="0" sz="2800" spc="-95">
                <a:latin typeface="Calibri Light"/>
                <a:cs typeface="Calibri Light"/>
              </a:rPr>
              <a:t> </a:t>
            </a:r>
            <a:r>
              <a:rPr dirty="0" sz="2800" spc="-10">
                <a:latin typeface="Calibri Light"/>
                <a:cs typeface="Calibri Light"/>
              </a:rPr>
              <a:t>Down</a:t>
            </a:r>
            <a:r>
              <a:rPr dirty="0" sz="2800" spc="-95">
                <a:latin typeface="Calibri Light"/>
                <a:cs typeface="Calibri Light"/>
              </a:rPr>
              <a:t> </a:t>
            </a:r>
            <a:r>
              <a:rPr dirty="0" sz="2800" spc="-30">
                <a:latin typeface="Calibri Light"/>
                <a:cs typeface="Calibri Light"/>
              </a:rPr>
              <a:t>Automata</a:t>
            </a:r>
            <a:r>
              <a:rPr dirty="0" sz="2800" spc="-125">
                <a:latin typeface="Calibri Light"/>
                <a:cs typeface="Calibri Light"/>
              </a:rPr>
              <a:t> </a:t>
            </a:r>
            <a:r>
              <a:rPr dirty="0" sz="2800" spc="-15">
                <a:latin typeface="Calibri Light"/>
                <a:cs typeface="Calibri Light"/>
              </a:rPr>
              <a:t>(PDA):</a:t>
            </a:r>
            <a:endParaRPr sz="28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0975" y="1072896"/>
            <a:ext cx="5803900" cy="5175885"/>
            <a:chOff x="950975" y="1072896"/>
            <a:chExt cx="5803900" cy="5175885"/>
          </a:xfrm>
        </p:grpSpPr>
        <p:sp>
          <p:nvSpPr>
            <p:cNvPr id="4" name="object 4"/>
            <p:cNvSpPr/>
            <p:nvPr/>
          </p:nvSpPr>
          <p:spPr>
            <a:xfrm>
              <a:off x="5754623" y="3072384"/>
              <a:ext cx="1000125" cy="1203960"/>
            </a:xfrm>
            <a:custGeom>
              <a:avLst/>
              <a:gdLst/>
              <a:ahLst/>
              <a:cxnLst/>
              <a:rect l="l" t="t" r="r" b="b"/>
              <a:pathLst>
                <a:path w="1000125" h="1203960">
                  <a:moveTo>
                    <a:pt x="499872" y="0"/>
                  </a:moveTo>
                  <a:lnTo>
                    <a:pt x="499872" y="300989"/>
                  </a:lnTo>
                  <a:lnTo>
                    <a:pt x="0" y="300989"/>
                  </a:lnTo>
                  <a:lnTo>
                    <a:pt x="0" y="902969"/>
                  </a:lnTo>
                  <a:lnTo>
                    <a:pt x="499872" y="902969"/>
                  </a:lnTo>
                  <a:lnTo>
                    <a:pt x="499872" y="1203959"/>
                  </a:lnTo>
                  <a:lnTo>
                    <a:pt x="999744" y="601979"/>
                  </a:lnTo>
                  <a:lnTo>
                    <a:pt x="4998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50975" y="1072896"/>
              <a:ext cx="5349240" cy="5175885"/>
            </a:xfrm>
            <a:custGeom>
              <a:avLst/>
              <a:gdLst/>
              <a:ahLst/>
              <a:cxnLst/>
              <a:rect l="l" t="t" r="r" b="b"/>
              <a:pathLst>
                <a:path w="5349240" h="5175885">
                  <a:moveTo>
                    <a:pt x="5349240" y="0"/>
                  </a:moveTo>
                  <a:lnTo>
                    <a:pt x="0" y="0"/>
                  </a:lnTo>
                  <a:lnTo>
                    <a:pt x="0" y="5175504"/>
                  </a:lnTo>
                  <a:lnTo>
                    <a:pt x="5349240" y="5175504"/>
                  </a:lnTo>
                  <a:lnTo>
                    <a:pt x="534924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67967" y="1773936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40" h="387350">
                  <a:moveTo>
                    <a:pt x="160019" y="0"/>
                  </a:moveTo>
                  <a:lnTo>
                    <a:pt x="0" y="160019"/>
                  </a:lnTo>
                  <a:lnTo>
                    <a:pt x="80009" y="160019"/>
                  </a:lnTo>
                  <a:lnTo>
                    <a:pt x="80009" y="387096"/>
                  </a:lnTo>
                  <a:lnTo>
                    <a:pt x="240029" y="387096"/>
                  </a:lnTo>
                  <a:lnTo>
                    <a:pt x="240029" y="160019"/>
                  </a:lnTo>
                  <a:lnTo>
                    <a:pt x="320040" y="160019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67967" y="1773936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40" h="387350">
                  <a:moveTo>
                    <a:pt x="0" y="160019"/>
                  </a:moveTo>
                  <a:lnTo>
                    <a:pt x="80009" y="160019"/>
                  </a:lnTo>
                  <a:lnTo>
                    <a:pt x="80009" y="387096"/>
                  </a:lnTo>
                  <a:lnTo>
                    <a:pt x="240029" y="387096"/>
                  </a:lnTo>
                  <a:lnTo>
                    <a:pt x="240029" y="160019"/>
                  </a:lnTo>
                  <a:lnTo>
                    <a:pt x="320040" y="160019"/>
                  </a:lnTo>
                  <a:lnTo>
                    <a:pt x="160019" y="0"/>
                  </a:lnTo>
                  <a:lnTo>
                    <a:pt x="0" y="16001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29511" y="328269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29511" y="328269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21079" y="1874520"/>
              <a:ext cx="467359" cy="1636395"/>
            </a:xfrm>
            <a:custGeom>
              <a:avLst/>
              <a:gdLst/>
              <a:ahLst/>
              <a:cxnLst/>
              <a:rect l="l" t="t" r="r" b="b"/>
              <a:pathLst>
                <a:path w="467359" h="1636395">
                  <a:moveTo>
                    <a:pt x="407797" y="1517395"/>
                  </a:moveTo>
                  <a:lnTo>
                    <a:pt x="384633" y="1522075"/>
                  </a:lnTo>
                  <a:lnTo>
                    <a:pt x="365744" y="1534826"/>
                  </a:lnTo>
                  <a:lnTo>
                    <a:pt x="353022" y="1553721"/>
                  </a:lnTo>
                  <a:lnTo>
                    <a:pt x="348360" y="1576831"/>
                  </a:lnTo>
                  <a:lnTo>
                    <a:pt x="353022" y="1599995"/>
                  </a:lnTo>
                  <a:lnTo>
                    <a:pt x="365744" y="1618884"/>
                  </a:lnTo>
                  <a:lnTo>
                    <a:pt x="384633" y="1631606"/>
                  </a:lnTo>
                  <a:lnTo>
                    <a:pt x="407797" y="1636267"/>
                  </a:lnTo>
                  <a:lnTo>
                    <a:pt x="430907" y="1631606"/>
                  </a:lnTo>
                  <a:lnTo>
                    <a:pt x="449802" y="1618884"/>
                  </a:lnTo>
                  <a:lnTo>
                    <a:pt x="462553" y="1599995"/>
                  </a:lnTo>
                  <a:lnTo>
                    <a:pt x="463230" y="1596643"/>
                  </a:lnTo>
                  <a:lnTo>
                    <a:pt x="407797" y="1596643"/>
                  </a:lnTo>
                  <a:lnTo>
                    <a:pt x="407797" y="1557019"/>
                  </a:lnTo>
                  <a:lnTo>
                    <a:pt x="463221" y="1557019"/>
                  </a:lnTo>
                  <a:lnTo>
                    <a:pt x="462553" y="1553721"/>
                  </a:lnTo>
                  <a:lnTo>
                    <a:pt x="449802" y="1534826"/>
                  </a:lnTo>
                  <a:lnTo>
                    <a:pt x="430907" y="1522075"/>
                  </a:lnTo>
                  <a:lnTo>
                    <a:pt x="407797" y="1517395"/>
                  </a:lnTo>
                  <a:close/>
                </a:path>
                <a:path w="467359" h="1636395">
                  <a:moveTo>
                    <a:pt x="129539" y="39624"/>
                  </a:moveTo>
                  <a:lnTo>
                    <a:pt x="0" y="39624"/>
                  </a:lnTo>
                  <a:lnTo>
                    <a:pt x="0" y="1596643"/>
                  </a:lnTo>
                  <a:lnTo>
                    <a:pt x="352347" y="1596643"/>
                  </a:lnTo>
                  <a:lnTo>
                    <a:pt x="348360" y="1576831"/>
                  </a:lnTo>
                  <a:lnTo>
                    <a:pt x="39623" y="1576831"/>
                  </a:lnTo>
                  <a:lnTo>
                    <a:pt x="19811" y="1557019"/>
                  </a:lnTo>
                  <a:lnTo>
                    <a:pt x="39623" y="1557019"/>
                  </a:lnTo>
                  <a:lnTo>
                    <a:pt x="39623" y="79247"/>
                  </a:lnTo>
                  <a:lnTo>
                    <a:pt x="19811" y="79247"/>
                  </a:lnTo>
                  <a:lnTo>
                    <a:pt x="39623" y="59435"/>
                  </a:lnTo>
                  <a:lnTo>
                    <a:pt x="129539" y="59435"/>
                  </a:lnTo>
                  <a:lnTo>
                    <a:pt x="129539" y="39624"/>
                  </a:lnTo>
                  <a:close/>
                </a:path>
                <a:path w="467359" h="1636395">
                  <a:moveTo>
                    <a:pt x="463221" y="1557019"/>
                  </a:moveTo>
                  <a:lnTo>
                    <a:pt x="407797" y="1557019"/>
                  </a:lnTo>
                  <a:lnTo>
                    <a:pt x="407797" y="1596643"/>
                  </a:lnTo>
                  <a:lnTo>
                    <a:pt x="463230" y="1596643"/>
                  </a:lnTo>
                  <a:lnTo>
                    <a:pt x="467232" y="1576831"/>
                  </a:lnTo>
                  <a:lnTo>
                    <a:pt x="463221" y="1557019"/>
                  </a:lnTo>
                  <a:close/>
                </a:path>
                <a:path w="467359" h="1636395">
                  <a:moveTo>
                    <a:pt x="39623" y="1557019"/>
                  </a:moveTo>
                  <a:lnTo>
                    <a:pt x="19811" y="1557019"/>
                  </a:lnTo>
                  <a:lnTo>
                    <a:pt x="39623" y="1576831"/>
                  </a:lnTo>
                  <a:lnTo>
                    <a:pt x="39623" y="1557019"/>
                  </a:lnTo>
                  <a:close/>
                </a:path>
                <a:path w="467359" h="1636395">
                  <a:moveTo>
                    <a:pt x="352357" y="1557019"/>
                  </a:moveTo>
                  <a:lnTo>
                    <a:pt x="39623" y="1557019"/>
                  </a:lnTo>
                  <a:lnTo>
                    <a:pt x="39623" y="1576831"/>
                  </a:lnTo>
                  <a:lnTo>
                    <a:pt x="348360" y="1576831"/>
                  </a:lnTo>
                  <a:lnTo>
                    <a:pt x="352357" y="1557019"/>
                  </a:lnTo>
                  <a:close/>
                </a:path>
                <a:path w="467359" h="1636395">
                  <a:moveTo>
                    <a:pt x="129539" y="0"/>
                  </a:moveTo>
                  <a:lnTo>
                    <a:pt x="129539" y="118871"/>
                  </a:lnTo>
                  <a:lnTo>
                    <a:pt x="208787" y="79247"/>
                  </a:lnTo>
                  <a:lnTo>
                    <a:pt x="149351" y="79247"/>
                  </a:lnTo>
                  <a:lnTo>
                    <a:pt x="149351" y="39624"/>
                  </a:lnTo>
                  <a:lnTo>
                    <a:pt x="208788" y="39624"/>
                  </a:lnTo>
                  <a:lnTo>
                    <a:pt x="129539" y="0"/>
                  </a:lnTo>
                  <a:close/>
                </a:path>
                <a:path w="467359" h="1636395">
                  <a:moveTo>
                    <a:pt x="39623" y="59435"/>
                  </a:moveTo>
                  <a:lnTo>
                    <a:pt x="19811" y="79247"/>
                  </a:lnTo>
                  <a:lnTo>
                    <a:pt x="39623" y="79247"/>
                  </a:lnTo>
                  <a:lnTo>
                    <a:pt x="39623" y="59435"/>
                  </a:lnTo>
                  <a:close/>
                </a:path>
                <a:path w="467359" h="1636395">
                  <a:moveTo>
                    <a:pt x="129539" y="59435"/>
                  </a:moveTo>
                  <a:lnTo>
                    <a:pt x="39623" y="59435"/>
                  </a:lnTo>
                  <a:lnTo>
                    <a:pt x="39623" y="79247"/>
                  </a:lnTo>
                  <a:lnTo>
                    <a:pt x="129539" y="79247"/>
                  </a:lnTo>
                  <a:lnTo>
                    <a:pt x="129539" y="59435"/>
                  </a:lnTo>
                  <a:close/>
                </a:path>
                <a:path w="467359" h="1636395">
                  <a:moveTo>
                    <a:pt x="208788" y="39624"/>
                  </a:moveTo>
                  <a:lnTo>
                    <a:pt x="149351" y="39624"/>
                  </a:lnTo>
                  <a:lnTo>
                    <a:pt x="149351" y="79247"/>
                  </a:lnTo>
                  <a:lnTo>
                    <a:pt x="208787" y="79247"/>
                  </a:lnTo>
                  <a:lnTo>
                    <a:pt x="248411" y="59435"/>
                  </a:lnTo>
                  <a:lnTo>
                    <a:pt x="208788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12919" y="5446775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809231" y="1691639"/>
            <a:ext cx="4691380" cy="4556760"/>
          </a:xfrm>
          <a:prstGeom prst="rect">
            <a:avLst/>
          </a:prstGeom>
          <a:solidFill>
            <a:srgbClr val="FFD966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alibri"/>
                <a:cs typeface="Calibri"/>
              </a:rPr>
              <a:t>Mesin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abstrak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adalah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sebuah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PDA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jika:</a:t>
            </a:r>
            <a:endParaRPr sz="1800">
              <a:latin typeface="Calibri"/>
              <a:cs typeface="Calibri"/>
            </a:endParaRPr>
          </a:p>
          <a:p>
            <a:pPr marL="322580" indent="-22923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dirty="0" sz="1800" spc="-15">
                <a:latin typeface="Calibri"/>
                <a:cs typeface="Calibri"/>
              </a:rPr>
              <a:t>Panjang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berhingga</a:t>
            </a:r>
            <a:endParaRPr sz="1800">
              <a:latin typeface="Calibri"/>
              <a:cs typeface="Calibri"/>
            </a:endParaRPr>
          </a:p>
          <a:p>
            <a:pPr marL="322580" marR="317500" indent="-228600">
              <a:lnSpc>
                <a:spcPts val="1939"/>
              </a:lnSpc>
              <a:spcBef>
                <a:spcPts val="1045"/>
              </a:spcBef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dirty="0" sz="1800" spc="-35">
                <a:latin typeface="Calibri"/>
                <a:cs typeface="Calibri"/>
              </a:rPr>
              <a:t>Terdapat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 </a:t>
            </a:r>
            <a:r>
              <a:rPr dirty="0" sz="1800" spc="-10">
                <a:latin typeface="Calibri"/>
                <a:cs typeface="Calibri"/>
              </a:rPr>
              <a:t>pita,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pertama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sebagai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input,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kedua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sebagai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stack.</a:t>
            </a:r>
            <a:endParaRPr sz="1800">
              <a:latin typeface="Calibri"/>
              <a:cs typeface="Calibri"/>
            </a:endParaRPr>
          </a:p>
          <a:p>
            <a:pPr marL="322580" indent="-229235">
              <a:lnSpc>
                <a:spcPts val="2055"/>
              </a:lnSpc>
              <a:spcBef>
                <a:spcPts val="740"/>
              </a:spcBef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dirty="0" sz="1800" spc="-10">
                <a:latin typeface="Calibri"/>
                <a:cs typeface="Calibri"/>
              </a:rPr>
              <a:t>Bentuk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instruksi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adalah</a:t>
            </a:r>
            <a:endParaRPr sz="1800">
              <a:latin typeface="Calibri"/>
              <a:cs typeface="Calibri"/>
            </a:endParaRPr>
          </a:p>
          <a:p>
            <a:pPr marL="322580">
              <a:lnSpc>
                <a:spcPts val="1945"/>
              </a:lnSpc>
            </a:pPr>
            <a:r>
              <a:rPr dirty="0" sz="1800" spc="-15">
                <a:latin typeface="Calibri"/>
                <a:cs typeface="Calibri"/>
              </a:rPr>
              <a:t>(State1,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input,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State2,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output,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R)</a:t>
            </a:r>
            <a:endParaRPr sz="1800">
              <a:latin typeface="Calibri"/>
              <a:cs typeface="Calibri"/>
            </a:endParaRPr>
          </a:p>
          <a:p>
            <a:pPr marL="322580">
              <a:lnSpc>
                <a:spcPts val="1945"/>
              </a:lnSpc>
            </a:pPr>
            <a:r>
              <a:rPr dirty="0" sz="1800" spc="-5">
                <a:latin typeface="Calibri"/>
                <a:cs typeface="Calibri"/>
              </a:rPr>
              <a:t>dimana:</a:t>
            </a:r>
            <a:endParaRPr sz="1800">
              <a:latin typeface="Calibri"/>
              <a:cs typeface="Calibri"/>
            </a:endParaRPr>
          </a:p>
          <a:p>
            <a:pPr marL="322580">
              <a:lnSpc>
                <a:spcPts val="1945"/>
              </a:lnSpc>
            </a:pPr>
            <a:r>
              <a:rPr dirty="0" sz="1800" spc="-5">
                <a:latin typeface="Calibri"/>
                <a:cs typeface="Calibri"/>
              </a:rPr>
              <a:t>output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keadaan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  <a:p>
            <a:pPr marL="322580">
              <a:lnSpc>
                <a:spcPts val="1945"/>
              </a:lnSpc>
            </a:pPr>
            <a:r>
              <a:rPr dirty="0" sz="1800">
                <a:latin typeface="Calibri"/>
                <a:cs typeface="Calibri"/>
              </a:rPr>
              <a:t>R =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pergeseran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langkah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ke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kanan</a:t>
            </a:r>
            <a:r>
              <a:rPr dirty="0" sz="1800" spc="-15">
                <a:latin typeface="Calibri"/>
                <a:cs typeface="Calibri"/>
              </a:rPr>
              <a:t> untuk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endParaRPr sz="1800">
              <a:latin typeface="Calibri"/>
              <a:cs typeface="Calibri"/>
            </a:endParaRPr>
          </a:p>
          <a:p>
            <a:pPr marL="322580">
              <a:lnSpc>
                <a:spcPts val="2050"/>
              </a:lnSpc>
            </a:pPr>
            <a:r>
              <a:rPr dirty="0" sz="1800" spc="-1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  <a:p>
            <a:pPr marL="322580" marR="391795" indent="-228600">
              <a:lnSpc>
                <a:spcPct val="90000"/>
              </a:lnSpc>
              <a:spcBef>
                <a:spcPts val="1015"/>
              </a:spcBef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dirty="0" sz="1800" spc="-10">
                <a:latin typeface="Calibri"/>
                <a:cs typeface="Calibri"/>
              </a:rPr>
              <a:t>Contoh: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(A,a,B,(Z,KZ),1)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dimana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(Z,KZ)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keadaan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stack,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jika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bagian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paling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atas stack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adalah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Z</a:t>
            </a:r>
            <a:r>
              <a:rPr dirty="0" sz="1800" spc="-10">
                <a:latin typeface="Calibri"/>
                <a:cs typeface="Calibri"/>
              </a:rPr>
              <a:t> maka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tambahkan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atasnya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menjadi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KZ.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21100" y="3170046"/>
            <a:ext cx="1649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Pita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sebagai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179575" y="1277111"/>
          <a:ext cx="366395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3240"/>
                <a:gridCol w="523239"/>
                <a:gridCol w="523239"/>
                <a:gridCol w="515620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1167130" y="3282441"/>
            <a:ext cx="3637279" cy="2222500"/>
            <a:chOff x="1167130" y="3282441"/>
            <a:chExt cx="3637279" cy="2222500"/>
          </a:xfrm>
        </p:grpSpPr>
        <p:sp>
          <p:nvSpPr>
            <p:cNvPr id="16" name="object 16"/>
            <p:cNvSpPr/>
            <p:nvPr/>
          </p:nvSpPr>
          <p:spPr>
            <a:xfrm>
              <a:off x="1816608" y="3288791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816608" y="3288791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0" y="338328"/>
                  </a:moveTo>
                  <a:lnTo>
                    <a:pt x="268224" y="338328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73480" y="3621023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7"/>
                  </a:lnTo>
                  <a:lnTo>
                    <a:pt x="3624072" y="1877567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73480" y="3621023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7"/>
                  </a:moveTo>
                  <a:lnTo>
                    <a:pt x="3624072" y="1877567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179575" y="3866854"/>
            <a:ext cx="3611879" cy="125539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69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5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20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awal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(start)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26920" y="3401567"/>
            <a:ext cx="3550920" cy="1524000"/>
            <a:chOff x="2026920" y="3401567"/>
            <a:chExt cx="3550920" cy="1524000"/>
          </a:xfrm>
        </p:grpSpPr>
        <p:sp>
          <p:nvSpPr>
            <p:cNvPr id="22" name="object 22"/>
            <p:cNvSpPr/>
            <p:nvPr/>
          </p:nvSpPr>
          <p:spPr>
            <a:xfrm>
              <a:off x="5184648" y="4599431"/>
              <a:ext cx="387350" cy="320040"/>
            </a:xfrm>
            <a:custGeom>
              <a:avLst/>
              <a:gdLst/>
              <a:ahLst/>
              <a:cxnLst/>
              <a:rect l="l" t="t" r="r" b="b"/>
              <a:pathLst>
                <a:path w="387350" h="320039">
                  <a:moveTo>
                    <a:pt x="227075" y="0"/>
                  </a:moveTo>
                  <a:lnTo>
                    <a:pt x="227075" y="80010"/>
                  </a:lnTo>
                  <a:lnTo>
                    <a:pt x="0" y="80010"/>
                  </a:lnTo>
                  <a:lnTo>
                    <a:pt x="0" y="240030"/>
                  </a:lnTo>
                  <a:lnTo>
                    <a:pt x="227075" y="240030"/>
                  </a:lnTo>
                  <a:lnTo>
                    <a:pt x="227075" y="320040"/>
                  </a:lnTo>
                  <a:lnTo>
                    <a:pt x="387096" y="160020"/>
                  </a:lnTo>
                  <a:lnTo>
                    <a:pt x="22707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84648" y="4599431"/>
              <a:ext cx="387350" cy="320040"/>
            </a:xfrm>
            <a:custGeom>
              <a:avLst/>
              <a:gdLst/>
              <a:ahLst/>
              <a:cxnLst/>
              <a:rect l="l" t="t" r="r" b="b"/>
              <a:pathLst>
                <a:path w="387350" h="320039">
                  <a:moveTo>
                    <a:pt x="227075" y="0"/>
                  </a:moveTo>
                  <a:lnTo>
                    <a:pt x="227075" y="80010"/>
                  </a:lnTo>
                  <a:lnTo>
                    <a:pt x="0" y="80010"/>
                  </a:lnTo>
                  <a:lnTo>
                    <a:pt x="0" y="240030"/>
                  </a:lnTo>
                  <a:lnTo>
                    <a:pt x="227075" y="240030"/>
                  </a:lnTo>
                  <a:lnTo>
                    <a:pt x="227075" y="320040"/>
                  </a:lnTo>
                  <a:lnTo>
                    <a:pt x="387096" y="160020"/>
                  </a:lnTo>
                  <a:lnTo>
                    <a:pt x="227075" y="0"/>
                  </a:lnTo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26920" y="3401567"/>
              <a:ext cx="3446145" cy="1202055"/>
            </a:xfrm>
            <a:custGeom>
              <a:avLst/>
              <a:gdLst/>
              <a:ahLst/>
              <a:cxnLst/>
              <a:rect l="l" t="t" r="r" b="b"/>
              <a:pathLst>
                <a:path w="3446145" h="1202054">
                  <a:moveTo>
                    <a:pt x="3366516" y="1083056"/>
                  </a:moveTo>
                  <a:lnTo>
                    <a:pt x="3326892" y="1083056"/>
                  </a:lnTo>
                  <a:lnTo>
                    <a:pt x="3386328" y="1201928"/>
                  </a:lnTo>
                  <a:lnTo>
                    <a:pt x="3435857" y="1102868"/>
                  </a:lnTo>
                  <a:lnTo>
                    <a:pt x="3366516" y="1102868"/>
                  </a:lnTo>
                  <a:lnTo>
                    <a:pt x="3366516" y="1083056"/>
                  </a:lnTo>
                  <a:close/>
                </a:path>
                <a:path w="3446145" h="1202054">
                  <a:moveTo>
                    <a:pt x="3366516" y="59436"/>
                  </a:moveTo>
                  <a:lnTo>
                    <a:pt x="3366516" y="1102868"/>
                  </a:lnTo>
                  <a:lnTo>
                    <a:pt x="3406140" y="1102868"/>
                  </a:lnTo>
                  <a:lnTo>
                    <a:pt x="3406140" y="79248"/>
                  </a:lnTo>
                  <a:lnTo>
                    <a:pt x="3386328" y="79248"/>
                  </a:lnTo>
                  <a:lnTo>
                    <a:pt x="3366516" y="59436"/>
                  </a:lnTo>
                  <a:close/>
                </a:path>
                <a:path w="3446145" h="1202054">
                  <a:moveTo>
                    <a:pt x="3445764" y="1083056"/>
                  </a:moveTo>
                  <a:lnTo>
                    <a:pt x="3406140" y="1083056"/>
                  </a:lnTo>
                  <a:lnTo>
                    <a:pt x="3406140" y="1102868"/>
                  </a:lnTo>
                  <a:lnTo>
                    <a:pt x="3435857" y="1102868"/>
                  </a:lnTo>
                  <a:lnTo>
                    <a:pt x="3445764" y="1083056"/>
                  </a:lnTo>
                  <a:close/>
                </a:path>
                <a:path w="3446145" h="1202054">
                  <a:moveTo>
                    <a:pt x="59436" y="0"/>
                  </a:moveTo>
                  <a:lnTo>
                    <a:pt x="36325" y="4679"/>
                  </a:lnTo>
                  <a:lnTo>
                    <a:pt x="17430" y="17430"/>
                  </a:lnTo>
                  <a:lnTo>
                    <a:pt x="4679" y="36325"/>
                  </a:lnTo>
                  <a:lnTo>
                    <a:pt x="0" y="59436"/>
                  </a:lnTo>
                  <a:lnTo>
                    <a:pt x="4679" y="82546"/>
                  </a:lnTo>
                  <a:lnTo>
                    <a:pt x="17430" y="101441"/>
                  </a:lnTo>
                  <a:lnTo>
                    <a:pt x="36325" y="114192"/>
                  </a:lnTo>
                  <a:lnTo>
                    <a:pt x="59436" y="118872"/>
                  </a:lnTo>
                  <a:lnTo>
                    <a:pt x="82546" y="114192"/>
                  </a:lnTo>
                  <a:lnTo>
                    <a:pt x="101441" y="101441"/>
                  </a:lnTo>
                  <a:lnTo>
                    <a:pt x="114192" y="82546"/>
                  </a:lnTo>
                  <a:lnTo>
                    <a:pt x="114860" y="79248"/>
                  </a:lnTo>
                  <a:lnTo>
                    <a:pt x="59436" y="79248"/>
                  </a:lnTo>
                  <a:lnTo>
                    <a:pt x="59436" y="39624"/>
                  </a:lnTo>
                  <a:lnTo>
                    <a:pt x="114860" y="39624"/>
                  </a:lnTo>
                  <a:lnTo>
                    <a:pt x="114192" y="36325"/>
                  </a:lnTo>
                  <a:lnTo>
                    <a:pt x="101441" y="17430"/>
                  </a:lnTo>
                  <a:lnTo>
                    <a:pt x="82546" y="4679"/>
                  </a:lnTo>
                  <a:lnTo>
                    <a:pt x="59436" y="0"/>
                  </a:lnTo>
                  <a:close/>
                </a:path>
                <a:path w="3446145" h="1202054">
                  <a:moveTo>
                    <a:pt x="114860" y="39624"/>
                  </a:moveTo>
                  <a:lnTo>
                    <a:pt x="59436" y="39624"/>
                  </a:lnTo>
                  <a:lnTo>
                    <a:pt x="59436" y="79248"/>
                  </a:lnTo>
                  <a:lnTo>
                    <a:pt x="114860" y="79248"/>
                  </a:lnTo>
                  <a:lnTo>
                    <a:pt x="118872" y="59436"/>
                  </a:lnTo>
                  <a:lnTo>
                    <a:pt x="114860" y="39624"/>
                  </a:lnTo>
                  <a:close/>
                </a:path>
                <a:path w="3446145" h="1202054">
                  <a:moveTo>
                    <a:pt x="3406140" y="39624"/>
                  </a:moveTo>
                  <a:lnTo>
                    <a:pt x="114860" y="39624"/>
                  </a:lnTo>
                  <a:lnTo>
                    <a:pt x="118872" y="59436"/>
                  </a:lnTo>
                  <a:lnTo>
                    <a:pt x="114860" y="79248"/>
                  </a:lnTo>
                  <a:lnTo>
                    <a:pt x="3366516" y="79248"/>
                  </a:lnTo>
                  <a:lnTo>
                    <a:pt x="3366516" y="59436"/>
                  </a:lnTo>
                  <a:lnTo>
                    <a:pt x="3406140" y="59436"/>
                  </a:lnTo>
                  <a:lnTo>
                    <a:pt x="3406140" y="39624"/>
                  </a:lnTo>
                  <a:close/>
                </a:path>
                <a:path w="3446145" h="1202054">
                  <a:moveTo>
                    <a:pt x="3406140" y="59436"/>
                  </a:moveTo>
                  <a:lnTo>
                    <a:pt x="3366516" y="59436"/>
                  </a:lnTo>
                  <a:lnTo>
                    <a:pt x="3386328" y="79248"/>
                  </a:lnTo>
                  <a:lnTo>
                    <a:pt x="3406140" y="79248"/>
                  </a:lnTo>
                  <a:lnTo>
                    <a:pt x="3406140" y="594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640585" y="1793570"/>
            <a:ext cx="23939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Pita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sebagai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tempat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620511" y="1847088"/>
          <a:ext cx="490855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/>
              </a:tblGrid>
              <a:tr h="515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  <a:tr h="5227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  <a:tr h="524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  <a:tr h="524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  <a:tr h="521207"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b="1">
                          <a:latin typeface="Calibri"/>
                          <a:cs typeface="Calibri"/>
                        </a:rPr>
                        <a:t>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  <a:tr h="516635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2800" b="1">
                          <a:latin typeface="Calibri"/>
                          <a:cs typeface="Calibri"/>
                        </a:rPr>
                        <a:t>Z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78281"/>
            <a:ext cx="703580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10">
                <a:latin typeface="Calibri Light"/>
                <a:cs typeface="Calibri Light"/>
              </a:rPr>
              <a:t>Mesin</a:t>
            </a:r>
            <a:r>
              <a:rPr dirty="0" sz="2800" spc="-100">
                <a:latin typeface="Calibri Light"/>
                <a:cs typeface="Calibri Light"/>
              </a:rPr>
              <a:t> </a:t>
            </a:r>
            <a:r>
              <a:rPr dirty="0" sz="2800" spc="-30">
                <a:latin typeface="Calibri Light"/>
                <a:cs typeface="Calibri Light"/>
              </a:rPr>
              <a:t>abstrak</a:t>
            </a:r>
            <a:r>
              <a:rPr dirty="0" sz="2800" spc="-120">
                <a:latin typeface="Calibri Light"/>
                <a:cs typeface="Calibri Light"/>
              </a:rPr>
              <a:t> </a:t>
            </a:r>
            <a:r>
              <a:rPr dirty="0" sz="2800" spc="-25">
                <a:latin typeface="Calibri Light"/>
                <a:cs typeface="Calibri Light"/>
              </a:rPr>
              <a:t>sebagai</a:t>
            </a:r>
            <a:r>
              <a:rPr dirty="0" sz="2800" spc="-80">
                <a:latin typeface="Calibri Light"/>
                <a:cs typeface="Calibri Light"/>
              </a:rPr>
              <a:t> </a:t>
            </a:r>
            <a:r>
              <a:rPr dirty="0" sz="2800" spc="-10">
                <a:latin typeface="Calibri Light"/>
                <a:cs typeface="Calibri Light"/>
              </a:rPr>
              <a:t>Finite</a:t>
            </a:r>
            <a:r>
              <a:rPr dirty="0" sz="2800" spc="-100">
                <a:latin typeface="Calibri Light"/>
                <a:cs typeface="Calibri Light"/>
              </a:rPr>
              <a:t> </a:t>
            </a:r>
            <a:r>
              <a:rPr dirty="0" sz="2800" spc="-25">
                <a:latin typeface="Calibri Light"/>
                <a:cs typeface="Calibri Light"/>
              </a:rPr>
              <a:t>State</a:t>
            </a:r>
            <a:r>
              <a:rPr dirty="0" sz="2800" spc="-100">
                <a:latin typeface="Calibri Light"/>
                <a:cs typeface="Calibri Light"/>
              </a:rPr>
              <a:t> </a:t>
            </a:r>
            <a:r>
              <a:rPr dirty="0" sz="2800" spc="-30">
                <a:latin typeface="Calibri Light"/>
                <a:cs typeface="Calibri Light"/>
              </a:rPr>
              <a:t>Automata</a:t>
            </a:r>
            <a:r>
              <a:rPr dirty="0" sz="2800" spc="-125">
                <a:latin typeface="Calibri Light"/>
                <a:cs typeface="Calibri Light"/>
              </a:rPr>
              <a:t> </a:t>
            </a:r>
            <a:r>
              <a:rPr dirty="0" sz="2800" spc="-15">
                <a:latin typeface="Calibri Light"/>
                <a:cs typeface="Calibri Light"/>
              </a:rPr>
              <a:t>(FSA)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95544" y="3072383"/>
            <a:ext cx="1000125" cy="1203960"/>
          </a:xfrm>
          <a:custGeom>
            <a:avLst/>
            <a:gdLst/>
            <a:ahLst/>
            <a:cxnLst/>
            <a:rect l="l" t="t" r="r" b="b"/>
            <a:pathLst>
              <a:path w="1000125" h="1203960">
                <a:moveTo>
                  <a:pt x="499871" y="0"/>
                </a:moveTo>
                <a:lnTo>
                  <a:pt x="499871" y="300989"/>
                </a:lnTo>
                <a:lnTo>
                  <a:pt x="0" y="300989"/>
                </a:lnTo>
                <a:lnTo>
                  <a:pt x="0" y="902969"/>
                </a:lnTo>
                <a:lnTo>
                  <a:pt x="499871" y="902969"/>
                </a:lnTo>
                <a:lnTo>
                  <a:pt x="499871" y="1203959"/>
                </a:lnTo>
                <a:lnTo>
                  <a:pt x="999743" y="601979"/>
                </a:lnTo>
                <a:lnTo>
                  <a:pt x="49987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09231" y="1691639"/>
            <a:ext cx="4691380" cy="4556760"/>
          </a:xfrm>
          <a:prstGeom prst="rect">
            <a:avLst/>
          </a:prstGeom>
          <a:solidFill>
            <a:srgbClr val="FFD96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alibri"/>
                <a:cs typeface="Calibri"/>
              </a:rPr>
              <a:t>Mesin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abstrak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adalah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sebuah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LBA</a:t>
            </a:r>
            <a:r>
              <a:rPr dirty="0" sz="1800" spc="-10">
                <a:latin typeface="Calibri"/>
                <a:cs typeface="Calibri"/>
              </a:rPr>
              <a:t> jika:</a:t>
            </a:r>
            <a:endParaRPr sz="1800">
              <a:latin typeface="Calibri"/>
              <a:cs typeface="Calibri"/>
            </a:endParaRPr>
          </a:p>
          <a:p>
            <a:pPr marL="322580" indent="-2292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dirty="0" sz="1800" spc="-15">
                <a:latin typeface="Calibri"/>
                <a:cs typeface="Calibri"/>
              </a:rPr>
              <a:t>Panjang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berhingga</a:t>
            </a:r>
            <a:endParaRPr sz="1800">
              <a:latin typeface="Calibri"/>
              <a:cs typeface="Calibri"/>
            </a:endParaRPr>
          </a:p>
          <a:p>
            <a:pPr marL="322580" indent="-229235">
              <a:lnSpc>
                <a:spcPts val="2055"/>
              </a:lnSpc>
              <a:spcBef>
                <a:spcPts val="790"/>
              </a:spcBef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dirty="0" sz="1800" spc="-10">
                <a:latin typeface="Calibri"/>
                <a:cs typeface="Calibri"/>
              </a:rPr>
              <a:t>Panjang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pita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adalah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sama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dengan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panjang</a:t>
            </a:r>
            <a:endParaRPr sz="1800">
              <a:latin typeface="Calibri"/>
              <a:cs typeface="Calibri"/>
            </a:endParaRPr>
          </a:p>
          <a:p>
            <a:pPr marL="322580">
              <a:lnSpc>
                <a:spcPts val="2055"/>
              </a:lnSpc>
            </a:pPr>
            <a:r>
              <a:rPr dirty="0" sz="1800" spc="-10">
                <a:latin typeface="Calibri"/>
                <a:cs typeface="Calibri"/>
              </a:rPr>
              <a:t>input.</a:t>
            </a:r>
            <a:endParaRPr sz="1800">
              <a:latin typeface="Calibri"/>
              <a:cs typeface="Calibri"/>
            </a:endParaRPr>
          </a:p>
          <a:p>
            <a:pPr marL="322580" marR="461009" indent="-228600">
              <a:lnSpc>
                <a:spcPts val="1950"/>
              </a:lnSpc>
              <a:spcBef>
                <a:spcPts val="1010"/>
              </a:spcBef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hanya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bergeser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-10">
                <a:latin typeface="Calibri"/>
                <a:cs typeface="Calibri"/>
              </a:rPr>
              <a:t> sel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ke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kanan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selalu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yaitu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R=1</a:t>
            </a:r>
            <a:endParaRPr sz="1800">
              <a:latin typeface="Calibri"/>
              <a:cs typeface="Calibri"/>
            </a:endParaRPr>
          </a:p>
          <a:p>
            <a:pPr marL="32258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dirty="0" sz="1800" spc="-5">
                <a:latin typeface="Calibri"/>
                <a:cs typeface="Calibri"/>
              </a:rPr>
              <a:t>Tidak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memberikan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output,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hanya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membaca.</a:t>
            </a:r>
            <a:endParaRPr sz="1800">
              <a:latin typeface="Calibri"/>
              <a:cs typeface="Calibri"/>
            </a:endParaRPr>
          </a:p>
          <a:p>
            <a:pPr marL="322580" indent="-229235">
              <a:lnSpc>
                <a:spcPts val="2050"/>
              </a:lnSpc>
              <a:spcBef>
                <a:spcPts val="795"/>
              </a:spcBef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dirty="0" sz="1800" spc="-10">
                <a:latin typeface="Calibri"/>
                <a:cs typeface="Calibri"/>
              </a:rPr>
              <a:t>Bentuk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instruksi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adalah</a:t>
            </a:r>
            <a:endParaRPr sz="1800">
              <a:latin typeface="Calibri"/>
              <a:cs typeface="Calibri"/>
            </a:endParaRPr>
          </a:p>
          <a:p>
            <a:pPr marL="322580">
              <a:lnSpc>
                <a:spcPts val="1945"/>
              </a:lnSpc>
            </a:pPr>
            <a:r>
              <a:rPr dirty="0" sz="1800" spc="-15">
                <a:latin typeface="Calibri"/>
                <a:cs typeface="Calibri"/>
              </a:rPr>
              <a:t>(State1,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input,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State2,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output,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R)</a:t>
            </a:r>
            <a:endParaRPr sz="1800">
              <a:latin typeface="Calibri"/>
              <a:cs typeface="Calibri"/>
            </a:endParaRPr>
          </a:p>
          <a:p>
            <a:pPr marL="322580">
              <a:lnSpc>
                <a:spcPts val="2050"/>
              </a:lnSpc>
            </a:pPr>
            <a:r>
              <a:rPr dirty="0" sz="1800" spc="-5">
                <a:latin typeface="Calibri"/>
                <a:cs typeface="Calibri"/>
              </a:rPr>
              <a:t>dimana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output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kosong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(</a:t>
            </a:r>
            <a:r>
              <a:rPr dirty="0" sz="1800" spc="5">
                <a:latin typeface="Symbol"/>
                <a:cs typeface="Symbol"/>
              </a:rPr>
              <a:t></a:t>
            </a:r>
            <a:r>
              <a:rPr dirty="0" sz="1800" spc="5">
                <a:latin typeface="Calibri"/>
                <a:cs typeface="Calibri"/>
              </a:rPr>
              <a:t>)</a:t>
            </a:r>
            <a:r>
              <a:rPr dirty="0" sz="1800" spc="-5">
                <a:latin typeface="Calibri"/>
                <a:cs typeface="Calibri"/>
              </a:rPr>
              <a:t> dan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R=1</a:t>
            </a:r>
            <a:endParaRPr sz="1800">
              <a:latin typeface="Calibri"/>
              <a:cs typeface="Calibri"/>
            </a:endParaRPr>
          </a:p>
          <a:p>
            <a:pPr marL="322580" indent="-2292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dirty="0" sz="1800" spc="-10">
                <a:latin typeface="Calibri"/>
                <a:cs typeface="Calibri"/>
              </a:rPr>
              <a:t>Contoh: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(A,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a,</a:t>
            </a:r>
            <a:r>
              <a:rPr dirty="0" sz="1800" spc="-10">
                <a:latin typeface="Calibri"/>
                <a:cs typeface="Calibri"/>
              </a:rPr>
              <a:t> B,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Symbol"/>
                <a:cs typeface="Symbol"/>
              </a:rPr>
              <a:t>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7072" y="1691639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67383" y="1911095"/>
          <a:ext cx="366395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3239"/>
                <a:gridCol w="515620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167130" y="2416810"/>
            <a:ext cx="3637279" cy="3088640"/>
            <a:chOff x="1167130" y="2416810"/>
            <a:chExt cx="3637279" cy="3088640"/>
          </a:xfrm>
        </p:grpSpPr>
        <p:sp>
          <p:nvSpPr>
            <p:cNvPr id="8" name="object 8"/>
            <p:cNvSpPr/>
            <p:nvPr/>
          </p:nvSpPr>
          <p:spPr>
            <a:xfrm>
              <a:off x="1252728" y="2423160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6" y="0"/>
                  </a:moveTo>
                  <a:lnTo>
                    <a:pt x="0" y="158495"/>
                  </a:lnTo>
                  <a:lnTo>
                    <a:pt x="79247" y="158495"/>
                  </a:lnTo>
                  <a:lnTo>
                    <a:pt x="79247" y="387095"/>
                  </a:lnTo>
                  <a:lnTo>
                    <a:pt x="237744" y="387095"/>
                  </a:lnTo>
                  <a:lnTo>
                    <a:pt x="237744" y="158495"/>
                  </a:lnTo>
                  <a:lnTo>
                    <a:pt x="316991" y="158495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73480" y="2423160"/>
              <a:ext cx="3624579" cy="3075940"/>
            </a:xfrm>
            <a:custGeom>
              <a:avLst/>
              <a:gdLst/>
              <a:ahLst/>
              <a:cxnLst/>
              <a:rect l="l" t="t" r="r" b="b"/>
              <a:pathLst>
                <a:path w="3624579" h="3075940">
                  <a:moveTo>
                    <a:pt x="79247" y="158495"/>
                  </a:moveTo>
                  <a:lnTo>
                    <a:pt x="158495" y="158495"/>
                  </a:lnTo>
                  <a:lnTo>
                    <a:pt x="158495" y="387095"/>
                  </a:lnTo>
                  <a:lnTo>
                    <a:pt x="316991" y="387095"/>
                  </a:lnTo>
                  <a:lnTo>
                    <a:pt x="316991" y="158495"/>
                  </a:lnTo>
                  <a:lnTo>
                    <a:pt x="396239" y="158495"/>
                  </a:lnTo>
                  <a:lnTo>
                    <a:pt x="237744" y="0"/>
                  </a:lnTo>
                  <a:lnTo>
                    <a:pt x="79247" y="158495"/>
                  </a:lnTo>
                  <a:close/>
                </a:path>
                <a:path w="3624579" h="3075940">
                  <a:moveTo>
                    <a:pt x="0" y="3075431"/>
                  </a:moveTo>
                  <a:lnTo>
                    <a:pt x="3624072" y="3075431"/>
                  </a:lnTo>
                  <a:lnTo>
                    <a:pt x="3624072" y="1197864"/>
                  </a:lnTo>
                  <a:lnTo>
                    <a:pt x="0" y="1197864"/>
                  </a:lnTo>
                  <a:lnTo>
                    <a:pt x="0" y="307543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79575" y="3627120"/>
            <a:ext cx="3611879" cy="1819910"/>
          </a:xfrm>
          <a:prstGeom prst="rect">
            <a:avLst/>
          </a:prstGeom>
          <a:solidFill>
            <a:srgbClr val="4471C4"/>
          </a:solidFill>
        </p:spPr>
        <p:txBody>
          <a:bodyPr wrap="square" lIns="0" tIns="32829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2585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5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20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awal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(start)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5839" y="2523744"/>
            <a:ext cx="3575685" cy="3261360"/>
            <a:chOff x="1005839" y="2523744"/>
            <a:chExt cx="3575685" cy="3261360"/>
          </a:xfrm>
        </p:grpSpPr>
        <p:sp>
          <p:nvSpPr>
            <p:cNvPr id="12" name="object 12"/>
            <p:cNvSpPr/>
            <p:nvPr/>
          </p:nvSpPr>
          <p:spPr>
            <a:xfrm>
              <a:off x="1429511" y="3282695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29511" y="3282695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05839" y="2523744"/>
              <a:ext cx="484505" cy="988694"/>
            </a:xfrm>
            <a:custGeom>
              <a:avLst/>
              <a:gdLst/>
              <a:ahLst/>
              <a:cxnLst/>
              <a:rect l="l" t="t" r="r" b="b"/>
              <a:pathLst>
                <a:path w="484505" h="988695">
                  <a:moveTo>
                    <a:pt x="425069" y="869314"/>
                  </a:moveTo>
                  <a:lnTo>
                    <a:pt x="401905" y="873994"/>
                  </a:lnTo>
                  <a:lnTo>
                    <a:pt x="383016" y="886745"/>
                  </a:lnTo>
                  <a:lnTo>
                    <a:pt x="370294" y="905640"/>
                  </a:lnTo>
                  <a:lnTo>
                    <a:pt x="365632" y="928751"/>
                  </a:lnTo>
                  <a:lnTo>
                    <a:pt x="370294" y="951914"/>
                  </a:lnTo>
                  <a:lnTo>
                    <a:pt x="383016" y="970803"/>
                  </a:lnTo>
                  <a:lnTo>
                    <a:pt x="401905" y="983525"/>
                  </a:lnTo>
                  <a:lnTo>
                    <a:pt x="425069" y="988186"/>
                  </a:lnTo>
                  <a:lnTo>
                    <a:pt x="448179" y="983525"/>
                  </a:lnTo>
                  <a:lnTo>
                    <a:pt x="467074" y="970803"/>
                  </a:lnTo>
                  <a:lnTo>
                    <a:pt x="479825" y="951914"/>
                  </a:lnTo>
                  <a:lnTo>
                    <a:pt x="480502" y="948563"/>
                  </a:lnTo>
                  <a:lnTo>
                    <a:pt x="425069" y="948563"/>
                  </a:lnTo>
                  <a:lnTo>
                    <a:pt x="425069" y="908938"/>
                  </a:lnTo>
                  <a:lnTo>
                    <a:pt x="480493" y="908938"/>
                  </a:lnTo>
                  <a:lnTo>
                    <a:pt x="479825" y="905640"/>
                  </a:lnTo>
                  <a:lnTo>
                    <a:pt x="467074" y="886745"/>
                  </a:lnTo>
                  <a:lnTo>
                    <a:pt x="448179" y="873994"/>
                  </a:lnTo>
                  <a:lnTo>
                    <a:pt x="425069" y="869314"/>
                  </a:lnTo>
                  <a:close/>
                </a:path>
                <a:path w="484505" h="988695">
                  <a:moveTo>
                    <a:pt x="129540" y="39623"/>
                  </a:moveTo>
                  <a:lnTo>
                    <a:pt x="0" y="39623"/>
                  </a:lnTo>
                  <a:lnTo>
                    <a:pt x="0" y="948563"/>
                  </a:lnTo>
                  <a:lnTo>
                    <a:pt x="369619" y="948563"/>
                  </a:lnTo>
                  <a:lnTo>
                    <a:pt x="365632" y="928751"/>
                  </a:lnTo>
                  <a:lnTo>
                    <a:pt x="39623" y="928751"/>
                  </a:lnTo>
                  <a:lnTo>
                    <a:pt x="19812" y="908938"/>
                  </a:lnTo>
                  <a:lnTo>
                    <a:pt x="39623" y="908938"/>
                  </a:lnTo>
                  <a:lnTo>
                    <a:pt x="39623" y="79247"/>
                  </a:lnTo>
                  <a:lnTo>
                    <a:pt x="19812" y="79247"/>
                  </a:lnTo>
                  <a:lnTo>
                    <a:pt x="39623" y="59435"/>
                  </a:lnTo>
                  <a:lnTo>
                    <a:pt x="129540" y="59435"/>
                  </a:lnTo>
                  <a:lnTo>
                    <a:pt x="129540" y="39623"/>
                  </a:lnTo>
                  <a:close/>
                </a:path>
                <a:path w="484505" h="988695">
                  <a:moveTo>
                    <a:pt x="480493" y="908938"/>
                  </a:moveTo>
                  <a:lnTo>
                    <a:pt x="425069" y="908938"/>
                  </a:lnTo>
                  <a:lnTo>
                    <a:pt x="425069" y="948563"/>
                  </a:lnTo>
                  <a:lnTo>
                    <a:pt x="480502" y="948563"/>
                  </a:lnTo>
                  <a:lnTo>
                    <a:pt x="484504" y="928751"/>
                  </a:lnTo>
                  <a:lnTo>
                    <a:pt x="480493" y="908938"/>
                  </a:lnTo>
                  <a:close/>
                </a:path>
                <a:path w="484505" h="988695">
                  <a:moveTo>
                    <a:pt x="39623" y="908938"/>
                  </a:moveTo>
                  <a:lnTo>
                    <a:pt x="19812" y="908938"/>
                  </a:lnTo>
                  <a:lnTo>
                    <a:pt x="39623" y="928751"/>
                  </a:lnTo>
                  <a:lnTo>
                    <a:pt x="39623" y="908938"/>
                  </a:lnTo>
                  <a:close/>
                </a:path>
                <a:path w="484505" h="988695">
                  <a:moveTo>
                    <a:pt x="369629" y="908938"/>
                  </a:moveTo>
                  <a:lnTo>
                    <a:pt x="39623" y="908938"/>
                  </a:lnTo>
                  <a:lnTo>
                    <a:pt x="39623" y="928751"/>
                  </a:lnTo>
                  <a:lnTo>
                    <a:pt x="365632" y="928751"/>
                  </a:lnTo>
                  <a:lnTo>
                    <a:pt x="369629" y="908938"/>
                  </a:lnTo>
                  <a:close/>
                </a:path>
                <a:path w="484505" h="988695">
                  <a:moveTo>
                    <a:pt x="129540" y="0"/>
                  </a:moveTo>
                  <a:lnTo>
                    <a:pt x="129540" y="118871"/>
                  </a:lnTo>
                  <a:lnTo>
                    <a:pt x="208787" y="79247"/>
                  </a:lnTo>
                  <a:lnTo>
                    <a:pt x="149351" y="79247"/>
                  </a:lnTo>
                  <a:lnTo>
                    <a:pt x="149351" y="39623"/>
                  </a:lnTo>
                  <a:lnTo>
                    <a:pt x="208787" y="39623"/>
                  </a:lnTo>
                  <a:lnTo>
                    <a:pt x="129540" y="0"/>
                  </a:lnTo>
                  <a:close/>
                </a:path>
                <a:path w="484505" h="988695">
                  <a:moveTo>
                    <a:pt x="39623" y="59435"/>
                  </a:moveTo>
                  <a:lnTo>
                    <a:pt x="19812" y="79247"/>
                  </a:lnTo>
                  <a:lnTo>
                    <a:pt x="39623" y="79247"/>
                  </a:lnTo>
                  <a:lnTo>
                    <a:pt x="39623" y="59435"/>
                  </a:lnTo>
                  <a:close/>
                </a:path>
                <a:path w="484505" h="988695">
                  <a:moveTo>
                    <a:pt x="129540" y="59435"/>
                  </a:moveTo>
                  <a:lnTo>
                    <a:pt x="39623" y="59435"/>
                  </a:lnTo>
                  <a:lnTo>
                    <a:pt x="39623" y="79247"/>
                  </a:lnTo>
                  <a:lnTo>
                    <a:pt x="129540" y="79247"/>
                  </a:lnTo>
                  <a:lnTo>
                    <a:pt x="129540" y="59435"/>
                  </a:lnTo>
                  <a:close/>
                </a:path>
                <a:path w="484505" h="988695">
                  <a:moveTo>
                    <a:pt x="208787" y="39623"/>
                  </a:moveTo>
                  <a:lnTo>
                    <a:pt x="149351" y="39623"/>
                  </a:lnTo>
                  <a:lnTo>
                    <a:pt x="149351" y="79247"/>
                  </a:lnTo>
                  <a:lnTo>
                    <a:pt x="208787" y="79247"/>
                  </a:lnTo>
                  <a:lnTo>
                    <a:pt x="248412" y="59435"/>
                  </a:lnTo>
                  <a:lnTo>
                    <a:pt x="208787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12919" y="544677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627123" y="2506421"/>
            <a:ext cx="29140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Posisi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awal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pertama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9561" y="2288489"/>
            <a:ext cx="8530590" cy="129921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12700" marR="5080" indent="1755775">
              <a:lnSpc>
                <a:spcPts val="4750"/>
              </a:lnSpc>
              <a:spcBef>
                <a:spcPts val="695"/>
              </a:spcBef>
            </a:pPr>
            <a:r>
              <a:rPr dirty="0" sz="4400" spc="-5">
                <a:latin typeface="Calibri Light"/>
                <a:cs typeface="Calibri Light"/>
              </a:rPr>
              <a:t>Mesin</a:t>
            </a:r>
            <a:r>
              <a:rPr dirty="0" sz="4400" spc="10">
                <a:latin typeface="Calibri Light"/>
                <a:cs typeface="Calibri Light"/>
              </a:rPr>
              <a:t> </a:t>
            </a:r>
            <a:r>
              <a:rPr dirty="0" sz="4400" spc="-30">
                <a:latin typeface="Calibri Light"/>
                <a:cs typeface="Calibri Light"/>
              </a:rPr>
              <a:t>Abstrak</a:t>
            </a:r>
            <a:r>
              <a:rPr dirty="0" sz="4400" spc="30">
                <a:latin typeface="Calibri Light"/>
                <a:cs typeface="Calibri Light"/>
              </a:rPr>
              <a:t> </a:t>
            </a:r>
            <a:r>
              <a:rPr dirty="0" sz="4400" spc="-20">
                <a:latin typeface="Calibri Light"/>
                <a:cs typeface="Calibri Light"/>
              </a:rPr>
              <a:t>sebagai </a:t>
            </a:r>
            <a:r>
              <a:rPr dirty="0" sz="4400" spc="-15">
                <a:latin typeface="Calibri Light"/>
                <a:cs typeface="Calibri Light"/>
              </a:rPr>
              <a:t> </a:t>
            </a:r>
            <a:r>
              <a:rPr dirty="0" sz="4400" spc="-40">
                <a:latin typeface="Calibri Light"/>
                <a:cs typeface="Calibri Light"/>
              </a:rPr>
              <a:t>pernyataan</a:t>
            </a:r>
            <a:r>
              <a:rPr dirty="0" sz="4400" spc="75">
                <a:latin typeface="Calibri Light"/>
                <a:cs typeface="Calibri Light"/>
              </a:rPr>
              <a:t> </a:t>
            </a:r>
            <a:r>
              <a:rPr dirty="0" sz="4400" spc="-35">
                <a:latin typeface="Calibri Light"/>
                <a:cs typeface="Calibri Light"/>
              </a:rPr>
              <a:t>graf</a:t>
            </a:r>
            <a:r>
              <a:rPr dirty="0" sz="4400" spc="10">
                <a:latin typeface="Calibri Light"/>
                <a:cs typeface="Calibri Light"/>
              </a:rPr>
              <a:t> </a:t>
            </a:r>
            <a:r>
              <a:rPr dirty="0" sz="4400" spc="-30">
                <a:latin typeface="Calibri Light"/>
                <a:cs typeface="Calibri Light"/>
              </a:rPr>
              <a:t>automata</a:t>
            </a:r>
            <a:r>
              <a:rPr dirty="0" sz="4400" spc="95">
                <a:latin typeface="Calibri Light"/>
                <a:cs typeface="Calibri Light"/>
              </a:rPr>
              <a:t> </a:t>
            </a:r>
            <a:r>
              <a:rPr dirty="0" sz="4400" spc="-5">
                <a:latin typeface="Calibri Light"/>
                <a:cs typeface="Calibri Light"/>
              </a:rPr>
              <a:t>dan</a:t>
            </a:r>
            <a:r>
              <a:rPr dirty="0" sz="4400" spc="5">
                <a:latin typeface="Calibri Light"/>
                <a:cs typeface="Calibri Light"/>
              </a:rPr>
              <a:t> </a:t>
            </a:r>
            <a:r>
              <a:rPr dirty="0" sz="4400" spc="-20">
                <a:latin typeface="Calibri Light"/>
                <a:cs typeface="Calibri Light"/>
              </a:rPr>
              <a:t>transisi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274066"/>
            <a:ext cx="8715375" cy="1725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>
                <a:latin typeface="Calibri"/>
                <a:cs typeface="Calibri"/>
              </a:rPr>
              <a:t> mesin </a:t>
            </a:r>
            <a:r>
              <a:rPr dirty="0" sz="2800" spc="-15">
                <a:latin typeface="Calibri"/>
                <a:cs typeface="Calibri"/>
              </a:rPr>
              <a:t>yang </a:t>
            </a:r>
            <a:r>
              <a:rPr dirty="0" sz="2800" spc="-20">
                <a:latin typeface="Calibri"/>
                <a:cs typeface="Calibri"/>
              </a:rPr>
              <a:t>dinyatakan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ke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dalam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fungsi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transisi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Symbol"/>
                <a:cs typeface="Symbol"/>
              </a:rPr>
              <a:t>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>
              <a:latin typeface="Calibri"/>
              <a:cs typeface="Calibri"/>
            </a:endParaRPr>
          </a:p>
          <a:p>
            <a:pPr marL="474345">
              <a:lnSpc>
                <a:spcPct val="100000"/>
              </a:lnSpc>
              <a:spcBef>
                <a:spcPts val="2380"/>
              </a:spcBef>
            </a:pPr>
            <a:r>
              <a:rPr dirty="0" sz="2800" spc="5">
                <a:latin typeface="Calibri"/>
                <a:cs typeface="Calibri"/>
              </a:rPr>
              <a:t>(A,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input, </a:t>
            </a:r>
            <a:r>
              <a:rPr dirty="0" sz="2800" spc="-20">
                <a:latin typeface="Calibri"/>
                <a:cs typeface="Calibri"/>
              </a:rPr>
              <a:t>B,</a:t>
            </a:r>
            <a:r>
              <a:rPr dirty="0" sz="2800" spc="-5">
                <a:latin typeface="Calibri"/>
                <a:cs typeface="Calibri"/>
              </a:rPr>
              <a:t> output,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R)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1934" y="3265423"/>
            <a:ext cx="4317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Diterjemahkan</a:t>
            </a:r>
            <a:r>
              <a:rPr dirty="0" sz="18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ke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dalam</a:t>
            </a:r>
            <a:r>
              <a:rPr dirty="0" sz="1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bentuk</a:t>
            </a:r>
            <a:r>
              <a:rPr dirty="0" sz="1800" spc="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fungsi</a:t>
            </a:r>
            <a:r>
              <a:rPr dirty="0" sz="1800" spc="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transisi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483" y="2992069"/>
            <a:ext cx="366204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>
                <a:latin typeface="Symbol"/>
                <a:cs typeface="Symbol"/>
              </a:rPr>
              <a:t></a:t>
            </a:r>
            <a:r>
              <a:rPr dirty="0" sz="2800">
                <a:latin typeface="Calibri"/>
                <a:cs typeface="Calibri"/>
              </a:rPr>
              <a:t>(A,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input)=(B,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output, </a:t>
            </a:r>
            <a:r>
              <a:rPr dirty="0" sz="2800" spc="5">
                <a:latin typeface="Calibri"/>
                <a:cs typeface="Calibri"/>
              </a:rPr>
              <a:t>R)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8751" y="2002535"/>
            <a:ext cx="4889500" cy="1300480"/>
          </a:xfrm>
          <a:custGeom>
            <a:avLst/>
            <a:gdLst/>
            <a:ahLst/>
            <a:cxnLst/>
            <a:rect l="l" t="t" r="r" b="b"/>
            <a:pathLst>
              <a:path w="4889500" h="1300479">
                <a:moveTo>
                  <a:pt x="4770374" y="1181608"/>
                </a:moveTo>
                <a:lnTo>
                  <a:pt x="4770374" y="1300479"/>
                </a:lnTo>
                <a:lnTo>
                  <a:pt x="4849622" y="1260855"/>
                </a:lnTo>
                <a:lnTo>
                  <a:pt x="4790186" y="1260855"/>
                </a:lnTo>
                <a:lnTo>
                  <a:pt x="4790186" y="1221231"/>
                </a:lnTo>
                <a:lnTo>
                  <a:pt x="4849622" y="1221231"/>
                </a:lnTo>
                <a:lnTo>
                  <a:pt x="4770374" y="1181608"/>
                </a:lnTo>
                <a:close/>
              </a:path>
              <a:path w="4889500" h="1300479">
                <a:moveTo>
                  <a:pt x="39624" y="114860"/>
                </a:moveTo>
                <a:lnTo>
                  <a:pt x="39624" y="1260855"/>
                </a:lnTo>
                <a:lnTo>
                  <a:pt x="4770374" y="1260855"/>
                </a:lnTo>
                <a:lnTo>
                  <a:pt x="4770374" y="1241043"/>
                </a:lnTo>
                <a:lnTo>
                  <a:pt x="79248" y="1241043"/>
                </a:lnTo>
                <a:lnTo>
                  <a:pt x="59436" y="1221231"/>
                </a:lnTo>
                <a:lnTo>
                  <a:pt x="79248" y="1221231"/>
                </a:lnTo>
                <a:lnTo>
                  <a:pt x="79248" y="118872"/>
                </a:lnTo>
                <a:lnTo>
                  <a:pt x="59436" y="118872"/>
                </a:lnTo>
                <a:lnTo>
                  <a:pt x="39624" y="114860"/>
                </a:lnTo>
                <a:close/>
              </a:path>
              <a:path w="4889500" h="1300479">
                <a:moveTo>
                  <a:pt x="4849622" y="1221231"/>
                </a:moveTo>
                <a:lnTo>
                  <a:pt x="4790186" y="1221231"/>
                </a:lnTo>
                <a:lnTo>
                  <a:pt x="4790186" y="1260855"/>
                </a:lnTo>
                <a:lnTo>
                  <a:pt x="4849622" y="1260855"/>
                </a:lnTo>
                <a:lnTo>
                  <a:pt x="4889246" y="1241043"/>
                </a:lnTo>
                <a:lnTo>
                  <a:pt x="4849622" y="1221231"/>
                </a:lnTo>
                <a:close/>
              </a:path>
              <a:path w="4889500" h="1300479">
                <a:moveTo>
                  <a:pt x="79248" y="1221231"/>
                </a:moveTo>
                <a:lnTo>
                  <a:pt x="59436" y="1221231"/>
                </a:lnTo>
                <a:lnTo>
                  <a:pt x="79248" y="1241043"/>
                </a:lnTo>
                <a:lnTo>
                  <a:pt x="79248" y="1221231"/>
                </a:lnTo>
                <a:close/>
              </a:path>
              <a:path w="4889500" h="1300479">
                <a:moveTo>
                  <a:pt x="4770374" y="1221231"/>
                </a:moveTo>
                <a:lnTo>
                  <a:pt x="79248" y="1221231"/>
                </a:lnTo>
                <a:lnTo>
                  <a:pt x="79248" y="1241043"/>
                </a:lnTo>
                <a:lnTo>
                  <a:pt x="4770374" y="1241043"/>
                </a:lnTo>
                <a:lnTo>
                  <a:pt x="4770374" y="1221231"/>
                </a:lnTo>
                <a:close/>
              </a:path>
              <a:path w="4889500" h="1300479">
                <a:moveTo>
                  <a:pt x="79248" y="59436"/>
                </a:moveTo>
                <a:lnTo>
                  <a:pt x="39624" y="59436"/>
                </a:lnTo>
                <a:lnTo>
                  <a:pt x="39624" y="114860"/>
                </a:lnTo>
                <a:lnTo>
                  <a:pt x="59436" y="118872"/>
                </a:lnTo>
                <a:lnTo>
                  <a:pt x="79247" y="114860"/>
                </a:lnTo>
                <a:lnTo>
                  <a:pt x="79248" y="59436"/>
                </a:lnTo>
                <a:close/>
              </a:path>
              <a:path w="4889500" h="1300479">
                <a:moveTo>
                  <a:pt x="79248" y="114860"/>
                </a:moveTo>
                <a:lnTo>
                  <a:pt x="59436" y="118872"/>
                </a:lnTo>
                <a:lnTo>
                  <a:pt x="79248" y="118872"/>
                </a:lnTo>
                <a:lnTo>
                  <a:pt x="79248" y="114860"/>
                </a:lnTo>
                <a:close/>
              </a:path>
              <a:path w="4889500" h="1300479">
                <a:moveTo>
                  <a:pt x="59436" y="0"/>
                </a:moveTo>
                <a:lnTo>
                  <a:pt x="36325" y="4679"/>
                </a:lnTo>
                <a:lnTo>
                  <a:pt x="17430" y="17430"/>
                </a:lnTo>
                <a:lnTo>
                  <a:pt x="4679" y="36325"/>
                </a:lnTo>
                <a:lnTo>
                  <a:pt x="0" y="59436"/>
                </a:lnTo>
                <a:lnTo>
                  <a:pt x="4679" y="82546"/>
                </a:lnTo>
                <a:lnTo>
                  <a:pt x="17430" y="101441"/>
                </a:lnTo>
                <a:lnTo>
                  <a:pt x="36325" y="114192"/>
                </a:lnTo>
                <a:lnTo>
                  <a:pt x="39624" y="114860"/>
                </a:lnTo>
                <a:lnTo>
                  <a:pt x="39624" y="59436"/>
                </a:lnTo>
                <a:lnTo>
                  <a:pt x="118872" y="59436"/>
                </a:lnTo>
                <a:lnTo>
                  <a:pt x="114192" y="36325"/>
                </a:lnTo>
                <a:lnTo>
                  <a:pt x="101441" y="17430"/>
                </a:lnTo>
                <a:lnTo>
                  <a:pt x="82546" y="4679"/>
                </a:lnTo>
                <a:lnTo>
                  <a:pt x="59436" y="0"/>
                </a:lnTo>
                <a:close/>
              </a:path>
              <a:path w="4889500" h="1300479">
                <a:moveTo>
                  <a:pt x="118872" y="59436"/>
                </a:moveTo>
                <a:lnTo>
                  <a:pt x="79248" y="59436"/>
                </a:lnTo>
                <a:lnTo>
                  <a:pt x="79248" y="114860"/>
                </a:lnTo>
                <a:lnTo>
                  <a:pt x="82546" y="114192"/>
                </a:lnTo>
                <a:lnTo>
                  <a:pt x="101441" y="101441"/>
                </a:lnTo>
                <a:lnTo>
                  <a:pt x="114192" y="82546"/>
                </a:lnTo>
                <a:lnTo>
                  <a:pt x="118872" y="594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271018"/>
            <a:ext cx="9398635" cy="195770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241300" marR="5080" indent="-228600">
              <a:lnSpc>
                <a:spcPts val="3050"/>
              </a:lnSpc>
              <a:spcBef>
                <a:spcPts val="4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>
                <a:latin typeface="Calibri"/>
                <a:cs typeface="Calibri"/>
              </a:rPr>
              <a:t> mesin </a:t>
            </a:r>
            <a:r>
              <a:rPr dirty="0" sz="2800" spc="-30">
                <a:latin typeface="Calibri"/>
                <a:cs typeface="Calibri"/>
              </a:rPr>
              <a:t>Turing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LBA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dinyatakan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ke</a:t>
            </a:r>
            <a:r>
              <a:rPr dirty="0" sz="2800">
                <a:latin typeface="Calibri"/>
                <a:cs typeface="Calibri"/>
              </a:rPr>
              <a:t> dalam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fungsi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transisi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Symbol"/>
                <a:cs typeface="Symbol"/>
              </a:rPr>
              <a:t>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480059">
              <a:lnSpc>
                <a:spcPct val="100000"/>
              </a:lnSpc>
              <a:spcBef>
                <a:spcPts val="2025"/>
              </a:spcBef>
            </a:pPr>
            <a:r>
              <a:rPr dirty="0" sz="2800" spc="-10">
                <a:latin typeface="Calibri"/>
                <a:cs typeface="Calibri"/>
              </a:rPr>
              <a:t>Contoh:</a:t>
            </a:r>
            <a:endParaRPr sz="2800">
              <a:latin typeface="Calibri"/>
              <a:cs typeface="Calibri"/>
            </a:endParaRPr>
          </a:p>
          <a:p>
            <a:pPr marL="480059">
              <a:lnSpc>
                <a:spcPct val="100000"/>
              </a:lnSpc>
            </a:pPr>
            <a:r>
              <a:rPr dirty="0" sz="2800" spc="5">
                <a:latin typeface="Calibri"/>
                <a:cs typeface="Calibri"/>
              </a:rPr>
              <a:t>(A,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input,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output,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R)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1934" y="3265423"/>
            <a:ext cx="4317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Diterjemahkan</a:t>
            </a:r>
            <a:r>
              <a:rPr dirty="0" sz="18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ke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dalam</a:t>
            </a:r>
            <a:r>
              <a:rPr dirty="0" sz="1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bentuk</a:t>
            </a:r>
            <a:r>
              <a:rPr dirty="0" sz="1800" spc="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fungsi</a:t>
            </a:r>
            <a:r>
              <a:rPr dirty="0" sz="1800" spc="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transisi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1056" y="2973781"/>
            <a:ext cx="366204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>
                <a:latin typeface="Symbol"/>
                <a:cs typeface="Symbol"/>
              </a:rPr>
              <a:t></a:t>
            </a:r>
            <a:r>
              <a:rPr dirty="0" sz="2800">
                <a:latin typeface="Calibri"/>
                <a:cs typeface="Calibri"/>
              </a:rPr>
              <a:t>(A,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input)=(B,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output, </a:t>
            </a:r>
            <a:r>
              <a:rPr dirty="0" sz="2800" spc="5">
                <a:latin typeface="Calibri"/>
                <a:cs typeface="Calibri"/>
              </a:rPr>
              <a:t>R)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4848" y="2234183"/>
            <a:ext cx="4888230" cy="1048385"/>
          </a:xfrm>
          <a:custGeom>
            <a:avLst/>
            <a:gdLst/>
            <a:ahLst/>
            <a:cxnLst/>
            <a:rect l="l" t="t" r="r" b="b"/>
            <a:pathLst>
              <a:path w="4888230" h="1048385">
                <a:moveTo>
                  <a:pt x="4769104" y="929513"/>
                </a:moveTo>
                <a:lnTo>
                  <a:pt x="4769104" y="1048385"/>
                </a:lnTo>
                <a:lnTo>
                  <a:pt x="4848352" y="1008761"/>
                </a:lnTo>
                <a:lnTo>
                  <a:pt x="4789043" y="1008761"/>
                </a:lnTo>
                <a:lnTo>
                  <a:pt x="4789043" y="969137"/>
                </a:lnTo>
                <a:lnTo>
                  <a:pt x="4848352" y="969137"/>
                </a:lnTo>
                <a:lnTo>
                  <a:pt x="4769104" y="929513"/>
                </a:lnTo>
                <a:close/>
              </a:path>
              <a:path w="4888230" h="1048385">
                <a:moveTo>
                  <a:pt x="39624" y="114860"/>
                </a:moveTo>
                <a:lnTo>
                  <a:pt x="39624" y="1008761"/>
                </a:lnTo>
                <a:lnTo>
                  <a:pt x="4769104" y="1008761"/>
                </a:lnTo>
                <a:lnTo>
                  <a:pt x="4769104" y="988949"/>
                </a:lnTo>
                <a:lnTo>
                  <a:pt x="79247" y="988949"/>
                </a:lnTo>
                <a:lnTo>
                  <a:pt x="59435" y="969137"/>
                </a:lnTo>
                <a:lnTo>
                  <a:pt x="79247" y="969137"/>
                </a:lnTo>
                <a:lnTo>
                  <a:pt x="79247" y="118871"/>
                </a:lnTo>
                <a:lnTo>
                  <a:pt x="59435" y="118871"/>
                </a:lnTo>
                <a:lnTo>
                  <a:pt x="39624" y="114860"/>
                </a:lnTo>
                <a:close/>
              </a:path>
              <a:path w="4888230" h="1048385">
                <a:moveTo>
                  <a:pt x="4848352" y="969137"/>
                </a:moveTo>
                <a:lnTo>
                  <a:pt x="4789043" y="969137"/>
                </a:lnTo>
                <a:lnTo>
                  <a:pt x="4789043" y="1008761"/>
                </a:lnTo>
                <a:lnTo>
                  <a:pt x="4848352" y="1008761"/>
                </a:lnTo>
                <a:lnTo>
                  <a:pt x="4887976" y="988949"/>
                </a:lnTo>
                <a:lnTo>
                  <a:pt x="4848352" y="969137"/>
                </a:lnTo>
                <a:close/>
              </a:path>
              <a:path w="4888230" h="1048385">
                <a:moveTo>
                  <a:pt x="79247" y="969137"/>
                </a:moveTo>
                <a:lnTo>
                  <a:pt x="59435" y="969137"/>
                </a:lnTo>
                <a:lnTo>
                  <a:pt x="79247" y="988949"/>
                </a:lnTo>
                <a:lnTo>
                  <a:pt x="79247" y="969137"/>
                </a:lnTo>
                <a:close/>
              </a:path>
              <a:path w="4888230" h="1048385">
                <a:moveTo>
                  <a:pt x="4769104" y="969137"/>
                </a:moveTo>
                <a:lnTo>
                  <a:pt x="79247" y="969137"/>
                </a:lnTo>
                <a:lnTo>
                  <a:pt x="79247" y="988949"/>
                </a:lnTo>
                <a:lnTo>
                  <a:pt x="4769104" y="988949"/>
                </a:lnTo>
                <a:lnTo>
                  <a:pt x="4769104" y="969137"/>
                </a:lnTo>
                <a:close/>
              </a:path>
              <a:path w="4888230" h="1048385">
                <a:moveTo>
                  <a:pt x="79247" y="59436"/>
                </a:moveTo>
                <a:lnTo>
                  <a:pt x="39624" y="59436"/>
                </a:lnTo>
                <a:lnTo>
                  <a:pt x="39624" y="114860"/>
                </a:lnTo>
                <a:lnTo>
                  <a:pt x="59435" y="118871"/>
                </a:lnTo>
                <a:lnTo>
                  <a:pt x="79247" y="114860"/>
                </a:lnTo>
                <a:lnTo>
                  <a:pt x="79247" y="59436"/>
                </a:lnTo>
                <a:close/>
              </a:path>
              <a:path w="4888230" h="1048385">
                <a:moveTo>
                  <a:pt x="79247" y="114860"/>
                </a:moveTo>
                <a:lnTo>
                  <a:pt x="59435" y="118871"/>
                </a:lnTo>
                <a:lnTo>
                  <a:pt x="79247" y="118871"/>
                </a:lnTo>
                <a:lnTo>
                  <a:pt x="79247" y="114860"/>
                </a:lnTo>
                <a:close/>
              </a:path>
              <a:path w="4888230" h="1048385">
                <a:moveTo>
                  <a:pt x="59435" y="0"/>
                </a:moveTo>
                <a:lnTo>
                  <a:pt x="36325" y="4679"/>
                </a:lnTo>
                <a:lnTo>
                  <a:pt x="17430" y="17430"/>
                </a:lnTo>
                <a:lnTo>
                  <a:pt x="4679" y="36325"/>
                </a:lnTo>
                <a:lnTo>
                  <a:pt x="0" y="59436"/>
                </a:lnTo>
                <a:lnTo>
                  <a:pt x="4679" y="82546"/>
                </a:lnTo>
                <a:lnTo>
                  <a:pt x="17430" y="101441"/>
                </a:lnTo>
                <a:lnTo>
                  <a:pt x="36325" y="114192"/>
                </a:lnTo>
                <a:lnTo>
                  <a:pt x="39624" y="114860"/>
                </a:lnTo>
                <a:lnTo>
                  <a:pt x="39624" y="59436"/>
                </a:lnTo>
                <a:lnTo>
                  <a:pt x="118871" y="59436"/>
                </a:lnTo>
                <a:lnTo>
                  <a:pt x="114192" y="36325"/>
                </a:lnTo>
                <a:lnTo>
                  <a:pt x="101441" y="17430"/>
                </a:lnTo>
                <a:lnTo>
                  <a:pt x="82546" y="4679"/>
                </a:lnTo>
                <a:lnTo>
                  <a:pt x="59435" y="0"/>
                </a:lnTo>
                <a:close/>
              </a:path>
              <a:path w="4888230" h="1048385">
                <a:moveTo>
                  <a:pt x="118871" y="59436"/>
                </a:moveTo>
                <a:lnTo>
                  <a:pt x="79247" y="59436"/>
                </a:lnTo>
                <a:lnTo>
                  <a:pt x="79247" y="114860"/>
                </a:lnTo>
                <a:lnTo>
                  <a:pt x="82546" y="114192"/>
                </a:lnTo>
                <a:lnTo>
                  <a:pt x="101441" y="101441"/>
                </a:lnTo>
                <a:lnTo>
                  <a:pt x="114192" y="82546"/>
                </a:lnTo>
                <a:lnTo>
                  <a:pt x="118871" y="594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274066"/>
            <a:ext cx="9401175" cy="195516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>
                <a:latin typeface="Calibri"/>
                <a:cs typeface="Calibri"/>
              </a:rPr>
              <a:t> mesin </a:t>
            </a:r>
            <a:r>
              <a:rPr dirty="0" sz="2800" spc="-15">
                <a:latin typeface="Calibri"/>
                <a:cs typeface="Calibri"/>
              </a:rPr>
              <a:t>PDA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yang </a:t>
            </a:r>
            <a:r>
              <a:rPr dirty="0" sz="2800" spc="-20">
                <a:latin typeface="Calibri"/>
                <a:cs typeface="Calibri"/>
              </a:rPr>
              <a:t>dinyatakan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ke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dalam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fungsi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transisi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Symbol"/>
                <a:cs typeface="Symbol"/>
              </a:rPr>
              <a:t>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50">
              <a:latin typeface="Calibri"/>
              <a:cs typeface="Calibri"/>
            </a:endParaRPr>
          </a:p>
          <a:p>
            <a:pPr marL="480059">
              <a:lnSpc>
                <a:spcPct val="100000"/>
              </a:lnSpc>
            </a:pPr>
            <a:r>
              <a:rPr dirty="0" sz="2800" spc="-10">
                <a:latin typeface="Calibri"/>
                <a:cs typeface="Calibri"/>
              </a:rPr>
              <a:t>Contoh:</a:t>
            </a:r>
            <a:endParaRPr sz="2800">
              <a:latin typeface="Calibri"/>
              <a:cs typeface="Calibri"/>
            </a:endParaRPr>
          </a:p>
          <a:p>
            <a:pPr marL="480059">
              <a:lnSpc>
                <a:spcPct val="100000"/>
              </a:lnSpc>
            </a:pPr>
            <a:r>
              <a:rPr dirty="0" sz="2800" spc="5">
                <a:latin typeface="Calibri"/>
                <a:cs typeface="Calibri"/>
              </a:rPr>
              <a:t>(A,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input, </a:t>
            </a:r>
            <a:r>
              <a:rPr dirty="0" sz="2800" spc="-20">
                <a:latin typeface="Calibri"/>
                <a:cs typeface="Calibri"/>
              </a:rPr>
              <a:t>B,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(Z,KZ), </a:t>
            </a:r>
            <a:r>
              <a:rPr dirty="0" sz="2800">
                <a:latin typeface="Calibri"/>
                <a:cs typeface="Calibri"/>
              </a:rPr>
              <a:t>1)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1934" y="3265423"/>
            <a:ext cx="4317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Diterjemahkan</a:t>
            </a:r>
            <a:r>
              <a:rPr dirty="0" sz="18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ke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dalam</a:t>
            </a:r>
            <a:r>
              <a:rPr dirty="0" sz="1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bentuk</a:t>
            </a:r>
            <a:r>
              <a:rPr dirty="0" sz="1800" spc="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fungsi</a:t>
            </a:r>
            <a:r>
              <a:rPr dirty="0" sz="1800" spc="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transisi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1056" y="2973781"/>
            <a:ext cx="3482340" cy="13055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3340"/>
              </a:lnSpc>
              <a:spcBef>
                <a:spcPts val="110"/>
              </a:spcBef>
            </a:pPr>
            <a:r>
              <a:rPr dirty="0" sz="2800">
                <a:latin typeface="Symbol"/>
                <a:cs typeface="Symbol"/>
              </a:rPr>
              <a:t></a:t>
            </a:r>
            <a:r>
              <a:rPr dirty="0" sz="2800">
                <a:latin typeface="Calibri"/>
                <a:cs typeface="Calibri"/>
              </a:rPr>
              <a:t>(A,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input)=(B,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(Z,KZ),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1)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40"/>
              </a:lnSpc>
            </a:pPr>
            <a:r>
              <a:rPr dirty="0" sz="2800" spc="-20">
                <a:latin typeface="Calibri"/>
                <a:cs typeface="Calibri"/>
              </a:rPr>
              <a:t>Atau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disingkat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orang: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800">
                <a:latin typeface="Symbol"/>
                <a:cs typeface="Symbol"/>
              </a:rPr>
              <a:t></a:t>
            </a:r>
            <a:r>
              <a:rPr dirty="0" sz="2800">
                <a:latin typeface="Calibri"/>
                <a:cs typeface="Calibri"/>
              </a:rPr>
              <a:t>(A,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input)=(B,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Z,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KZ)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83407" y="2234183"/>
            <a:ext cx="4977765" cy="1048385"/>
          </a:xfrm>
          <a:custGeom>
            <a:avLst/>
            <a:gdLst/>
            <a:ahLst/>
            <a:cxnLst/>
            <a:rect l="l" t="t" r="r" b="b"/>
            <a:pathLst>
              <a:path w="4977765" h="1048385">
                <a:moveTo>
                  <a:pt x="4858893" y="929513"/>
                </a:moveTo>
                <a:lnTo>
                  <a:pt x="4858893" y="1048385"/>
                </a:lnTo>
                <a:lnTo>
                  <a:pt x="4938141" y="1008761"/>
                </a:lnTo>
                <a:lnTo>
                  <a:pt x="4878705" y="1008761"/>
                </a:lnTo>
                <a:lnTo>
                  <a:pt x="4878705" y="969137"/>
                </a:lnTo>
                <a:lnTo>
                  <a:pt x="4938141" y="969137"/>
                </a:lnTo>
                <a:lnTo>
                  <a:pt x="4858893" y="929513"/>
                </a:lnTo>
                <a:close/>
              </a:path>
              <a:path w="4977765" h="1048385">
                <a:moveTo>
                  <a:pt x="39624" y="114860"/>
                </a:moveTo>
                <a:lnTo>
                  <a:pt x="39624" y="1008761"/>
                </a:lnTo>
                <a:lnTo>
                  <a:pt x="4858893" y="1008761"/>
                </a:lnTo>
                <a:lnTo>
                  <a:pt x="4858893" y="988949"/>
                </a:lnTo>
                <a:lnTo>
                  <a:pt x="79248" y="988949"/>
                </a:lnTo>
                <a:lnTo>
                  <a:pt x="59436" y="969137"/>
                </a:lnTo>
                <a:lnTo>
                  <a:pt x="79248" y="969137"/>
                </a:lnTo>
                <a:lnTo>
                  <a:pt x="79248" y="118871"/>
                </a:lnTo>
                <a:lnTo>
                  <a:pt x="59436" y="118871"/>
                </a:lnTo>
                <a:lnTo>
                  <a:pt x="39624" y="114860"/>
                </a:lnTo>
                <a:close/>
              </a:path>
              <a:path w="4977765" h="1048385">
                <a:moveTo>
                  <a:pt x="4938141" y="969137"/>
                </a:moveTo>
                <a:lnTo>
                  <a:pt x="4878705" y="969137"/>
                </a:lnTo>
                <a:lnTo>
                  <a:pt x="4878705" y="1008761"/>
                </a:lnTo>
                <a:lnTo>
                  <a:pt x="4938141" y="1008761"/>
                </a:lnTo>
                <a:lnTo>
                  <a:pt x="4977765" y="988949"/>
                </a:lnTo>
                <a:lnTo>
                  <a:pt x="4938141" y="969137"/>
                </a:lnTo>
                <a:close/>
              </a:path>
              <a:path w="4977765" h="1048385">
                <a:moveTo>
                  <a:pt x="79248" y="969137"/>
                </a:moveTo>
                <a:lnTo>
                  <a:pt x="59436" y="969137"/>
                </a:lnTo>
                <a:lnTo>
                  <a:pt x="79248" y="988949"/>
                </a:lnTo>
                <a:lnTo>
                  <a:pt x="79248" y="969137"/>
                </a:lnTo>
                <a:close/>
              </a:path>
              <a:path w="4977765" h="1048385">
                <a:moveTo>
                  <a:pt x="4858893" y="969137"/>
                </a:moveTo>
                <a:lnTo>
                  <a:pt x="79248" y="969137"/>
                </a:lnTo>
                <a:lnTo>
                  <a:pt x="79248" y="988949"/>
                </a:lnTo>
                <a:lnTo>
                  <a:pt x="4858893" y="988949"/>
                </a:lnTo>
                <a:lnTo>
                  <a:pt x="4858893" y="969137"/>
                </a:lnTo>
                <a:close/>
              </a:path>
              <a:path w="4977765" h="1048385">
                <a:moveTo>
                  <a:pt x="79248" y="59436"/>
                </a:moveTo>
                <a:lnTo>
                  <a:pt x="39624" y="59436"/>
                </a:lnTo>
                <a:lnTo>
                  <a:pt x="39624" y="114860"/>
                </a:lnTo>
                <a:lnTo>
                  <a:pt x="59436" y="118871"/>
                </a:lnTo>
                <a:lnTo>
                  <a:pt x="79248" y="114860"/>
                </a:lnTo>
                <a:lnTo>
                  <a:pt x="79248" y="59436"/>
                </a:lnTo>
                <a:close/>
              </a:path>
              <a:path w="4977765" h="1048385">
                <a:moveTo>
                  <a:pt x="79248" y="114860"/>
                </a:moveTo>
                <a:lnTo>
                  <a:pt x="59436" y="118871"/>
                </a:lnTo>
                <a:lnTo>
                  <a:pt x="79248" y="118871"/>
                </a:lnTo>
                <a:lnTo>
                  <a:pt x="79248" y="114860"/>
                </a:lnTo>
                <a:close/>
              </a:path>
              <a:path w="4977765" h="1048385">
                <a:moveTo>
                  <a:pt x="59436" y="0"/>
                </a:moveTo>
                <a:lnTo>
                  <a:pt x="36325" y="4679"/>
                </a:lnTo>
                <a:lnTo>
                  <a:pt x="17430" y="17430"/>
                </a:lnTo>
                <a:lnTo>
                  <a:pt x="4679" y="36325"/>
                </a:lnTo>
                <a:lnTo>
                  <a:pt x="0" y="59436"/>
                </a:lnTo>
                <a:lnTo>
                  <a:pt x="4679" y="82546"/>
                </a:lnTo>
                <a:lnTo>
                  <a:pt x="17430" y="101441"/>
                </a:lnTo>
                <a:lnTo>
                  <a:pt x="36325" y="114192"/>
                </a:lnTo>
                <a:lnTo>
                  <a:pt x="39624" y="114860"/>
                </a:lnTo>
                <a:lnTo>
                  <a:pt x="39624" y="59436"/>
                </a:lnTo>
                <a:lnTo>
                  <a:pt x="118872" y="59436"/>
                </a:lnTo>
                <a:lnTo>
                  <a:pt x="114192" y="36325"/>
                </a:lnTo>
                <a:lnTo>
                  <a:pt x="101441" y="17430"/>
                </a:lnTo>
                <a:lnTo>
                  <a:pt x="82546" y="4679"/>
                </a:lnTo>
                <a:lnTo>
                  <a:pt x="59436" y="0"/>
                </a:lnTo>
                <a:close/>
              </a:path>
              <a:path w="4977765" h="1048385">
                <a:moveTo>
                  <a:pt x="118872" y="59436"/>
                </a:moveTo>
                <a:lnTo>
                  <a:pt x="79248" y="59436"/>
                </a:lnTo>
                <a:lnTo>
                  <a:pt x="79248" y="114860"/>
                </a:lnTo>
                <a:lnTo>
                  <a:pt x="82546" y="114192"/>
                </a:lnTo>
                <a:lnTo>
                  <a:pt x="101441" y="101441"/>
                </a:lnTo>
                <a:lnTo>
                  <a:pt x="114192" y="82546"/>
                </a:lnTo>
                <a:lnTo>
                  <a:pt x="118872" y="594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274066"/>
            <a:ext cx="9321800" cy="18129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>
                <a:latin typeface="Calibri"/>
                <a:cs typeface="Calibri"/>
              </a:rPr>
              <a:t> mesin </a:t>
            </a:r>
            <a:r>
              <a:rPr dirty="0" sz="2800" spc="-20">
                <a:latin typeface="Calibri"/>
                <a:cs typeface="Calibri"/>
              </a:rPr>
              <a:t>FSA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yang </a:t>
            </a:r>
            <a:r>
              <a:rPr dirty="0" sz="2800" spc="-20">
                <a:latin typeface="Calibri"/>
                <a:cs typeface="Calibri"/>
              </a:rPr>
              <a:t>dinyatakan </a:t>
            </a:r>
            <a:r>
              <a:rPr dirty="0" sz="2800" spc="-50">
                <a:latin typeface="Calibri"/>
                <a:cs typeface="Calibri"/>
              </a:rPr>
              <a:t>ke</a:t>
            </a:r>
            <a:r>
              <a:rPr dirty="0" sz="2800">
                <a:latin typeface="Calibri"/>
                <a:cs typeface="Calibri"/>
              </a:rPr>
              <a:t> dalam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fungsi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transisi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Symbol"/>
                <a:cs typeface="Symbol"/>
              </a:rPr>
              <a:t>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Calibri"/>
              <a:cs typeface="Calibri"/>
            </a:endParaRPr>
          </a:p>
          <a:p>
            <a:pPr marL="824865">
              <a:lnSpc>
                <a:spcPct val="100000"/>
              </a:lnSpc>
            </a:pPr>
            <a:r>
              <a:rPr dirty="0" sz="2800" spc="-10">
                <a:latin typeface="Calibri"/>
                <a:cs typeface="Calibri"/>
              </a:rPr>
              <a:t>Contoh:</a:t>
            </a:r>
            <a:endParaRPr sz="2800">
              <a:latin typeface="Calibri"/>
              <a:cs typeface="Calibri"/>
            </a:endParaRPr>
          </a:p>
          <a:p>
            <a:pPr marL="824865">
              <a:lnSpc>
                <a:spcPct val="100000"/>
              </a:lnSpc>
              <a:spcBef>
                <a:spcPts val="25"/>
              </a:spcBef>
            </a:pPr>
            <a:r>
              <a:rPr dirty="0" sz="2800" spc="5">
                <a:latin typeface="Calibri"/>
                <a:cs typeface="Calibri"/>
              </a:rPr>
              <a:t>(A,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input,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10">
                <a:latin typeface="Symbol"/>
                <a:cs typeface="Symbol"/>
              </a:rPr>
              <a:t></a:t>
            </a:r>
            <a:r>
              <a:rPr dirty="0" sz="2800" spc="10">
                <a:latin typeface="Calibri"/>
                <a:cs typeface="Calibri"/>
              </a:rPr>
              <a:t>,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1)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1934" y="3265423"/>
            <a:ext cx="4317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Diterjemahkan</a:t>
            </a:r>
            <a:r>
              <a:rPr dirty="0" sz="18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ke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dalam</a:t>
            </a:r>
            <a:r>
              <a:rPr dirty="0" sz="1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bentuk</a:t>
            </a:r>
            <a:r>
              <a:rPr dirty="0" sz="1800" spc="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fungsi</a:t>
            </a:r>
            <a:r>
              <a:rPr dirty="0" sz="1800" spc="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transisi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1056" y="2973781"/>
            <a:ext cx="3070225" cy="130556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3320"/>
              </a:lnSpc>
              <a:spcBef>
                <a:spcPts val="254"/>
              </a:spcBef>
            </a:pPr>
            <a:r>
              <a:rPr dirty="0" sz="2800">
                <a:latin typeface="Symbol"/>
                <a:cs typeface="Symbol"/>
              </a:rPr>
              <a:t></a:t>
            </a:r>
            <a:r>
              <a:rPr dirty="0" sz="2800">
                <a:latin typeface="Calibri"/>
                <a:cs typeface="Calibri"/>
              </a:rPr>
              <a:t>(A,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input)=(B,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10">
                <a:latin typeface="Symbol"/>
                <a:cs typeface="Symbol"/>
              </a:rPr>
              <a:t></a:t>
            </a:r>
            <a:r>
              <a:rPr dirty="0" sz="2800" spc="10">
                <a:latin typeface="Calibri"/>
                <a:cs typeface="Calibri"/>
              </a:rPr>
              <a:t>,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1)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Atau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disingkat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orang: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279"/>
              </a:lnSpc>
            </a:pPr>
            <a:r>
              <a:rPr dirty="0" sz="2800">
                <a:latin typeface="Symbol"/>
                <a:cs typeface="Symbol"/>
              </a:rPr>
              <a:t></a:t>
            </a:r>
            <a:r>
              <a:rPr dirty="0" sz="2800">
                <a:latin typeface="Calibri"/>
                <a:cs typeface="Calibri"/>
              </a:rPr>
              <a:t>(A,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input)=B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2655" y="2090927"/>
            <a:ext cx="4900930" cy="1193800"/>
          </a:xfrm>
          <a:custGeom>
            <a:avLst/>
            <a:gdLst/>
            <a:ahLst/>
            <a:cxnLst/>
            <a:rect l="l" t="t" r="r" b="b"/>
            <a:pathLst>
              <a:path w="4900930" h="1193800">
                <a:moveTo>
                  <a:pt x="4781804" y="1074674"/>
                </a:moveTo>
                <a:lnTo>
                  <a:pt x="4781804" y="1193546"/>
                </a:lnTo>
                <a:lnTo>
                  <a:pt x="4861052" y="1153922"/>
                </a:lnTo>
                <a:lnTo>
                  <a:pt x="4801616" y="1153922"/>
                </a:lnTo>
                <a:lnTo>
                  <a:pt x="4801616" y="1114298"/>
                </a:lnTo>
                <a:lnTo>
                  <a:pt x="4861052" y="1114298"/>
                </a:lnTo>
                <a:lnTo>
                  <a:pt x="4781804" y="1074674"/>
                </a:lnTo>
                <a:close/>
              </a:path>
              <a:path w="4900930" h="1193800">
                <a:moveTo>
                  <a:pt x="39624" y="114860"/>
                </a:moveTo>
                <a:lnTo>
                  <a:pt x="39624" y="1153922"/>
                </a:lnTo>
                <a:lnTo>
                  <a:pt x="4781804" y="1153922"/>
                </a:lnTo>
                <a:lnTo>
                  <a:pt x="4781804" y="1134110"/>
                </a:lnTo>
                <a:lnTo>
                  <a:pt x="79248" y="1134110"/>
                </a:lnTo>
                <a:lnTo>
                  <a:pt x="59436" y="1114298"/>
                </a:lnTo>
                <a:lnTo>
                  <a:pt x="79248" y="1114298"/>
                </a:lnTo>
                <a:lnTo>
                  <a:pt x="79248" y="118872"/>
                </a:lnTo>
                <a:lnTo>
                  <a:pt x="59436" y="118872"/>
                </a:lnTo>
                <a:lnTo>
                  <a:pt x="39624" y="114860"/>
                </a:lnTo>
                <a:close/>
              </a:path>
              <a:path w="4900930" h="1193800">
                <a:moveTo>
                  <a:pt x="4861052" y="1114298"/>
                </a:moveTo>
                <a:lnTo>
                  <a:pt x="4801616" y="1114298"/>
                </a:lnTo>
                <a:lnTo>
                  <a:pt x="4801616" y="1153922"/>
                </a:lnTo>
                <a:lnTo>
                  <a:pt x="4861052" y="1153922"/>
                </a:lnTo>
                <a:lnTo>
                  <a:pt x="4900676" y="1134110"/>
                </a:lnTo>
                <a:lnTo>
                  <a:pt x="4861052" y="1114298"/>
                </a:lnTo>
                <a:close/>
              </a:path>
              <a:path w="4900930" h="1193800">
                <a:moveTo>
                  <a:pt x="79248" y="1114298"/>
                </a:moveTo>
                <a:lnTo>
                  <a:pt x="59436" y="1114298"/>
                </a:lnTo>
                <a:lnTo>
                  <a:pt x="79248" y="1134110"/>
                </a:lnTo>
                <a:lnTo>
                  <a:pt x="79248" y="1114298"/>
                </a:lnTo>
                <a:close/>
              </a:path>
              <a:path w="4900930" h="1193800">
                <a:moveTo>
                  <a:pt x="4781804" y="1114298"/>
                </a:moveTo>
                <a:lnTo>
                  <a:pt x="79248" y="1114298"/>
                </a:lnTo>
                <a:lnTo>
                  <a:pt x="79248" y="1134110"/>
                </a:lnTo>
                <a:lnTo>
                  <a:pt x="4781804" y="1134110"/>
                </a:lnTo>
                <a:lnTo>
                  <a:pt x="4781804" y="1114298"/>
                </a:lnTo>
                <a:close/>
              </a:path>
              <a:path w="4900930" h="1193800">
                <a:moveTo>
                  <a:pt x="79248" y="59436"/>
                </a:moveTo>
                <a:lnTo>
                  <a:pt x="39624" y="59436"/>
                </a:lnTo>
                <a:lnTo>
                  <a:pt x="39624" y="114860"/>
                </a:lnTo>
                <a:lnTo>
                  <a:pt x="59436" y="118872"/>
                </a:lnTo>
                <a:lnTo>
                  <a:pt x="79247" y="114860"/>
                </a:lnTo>
                <a:lnTo>
                  <a:pt x="79248" y="59436"/>
                </a:lnTo>
                <a:close/>
              </a:path>
              <a:path w="4900930" h="1193800">
                <a:moveTo>
                  <a:pt x="79248" y="114860"/>
                </a:moveTo>
                <a:lnTo>
                  <a:pt x="59436" y="118872"/>
                </a:lnTo>
                <a:lnTo>
                  <a:pt x="79248" y="118872"/>
                </a:lnTo>
                <a:lnTo>
                  <a:pt x="79248" y="114860"/>
                </a:lnTo>
                <a:close/>
              </a:path>
              <a:path w="4900930" h="1193800">
                <a:moveTo>
                  <a:pt x="59436" y="0"/>
                </a:moveTo>
                <a:lnTo>
                  <a:pt x="36325" y="4679"/>
                </a:lnTo>
                <a:lnTo>
                  <a:pt x="17430" y="17430"/>
                </a:lnTo>
                <a:lnTo>
                  <a:pt x="4679" y="36325"/>
                </a:lnTo>
                <a:lnTo>
                  <a:pt x="0" y="59436"/>
                </a:lnTo>
                <a:lnTo>
                  <a:pt x="4679" y="82546"/>
                </a:lnTo>
                <a:lnTo>
                  <a:pt x="17430" y="101441"/>
                </a:lnTo>
                <a:lnTo>
                  <a:pt x="36325" y="114192"/>
                </a:lnTo>
                <a:lnTo>
                  <a:pt x="39624" y="114860"/>
                </a:lnTo>
                <a:lnTo>
                  <a:pt x="39624" y="59436"/>
                </a:lnTo>
                <a:lnTo>
                  <a:pt x="118871" y="59436"/>
                </a:lnTo>
                <a:lnTo>
                  <a:pt x="114192" y="36325"/>
                </a:lnTo>
                <a:lnTo>
                  <a:pt x="101441" y="17430"/>
                </a:lnTo>
                <a:lnTo>
                  <a:pt x="82546" y="4679"/>
                </a:lnTo>
                <a:lnTo>
                  <a:pt x="59436" y="0"/>
                </a:lnTo>
                <a:close/>
              </a:path>
              <a:path w="4900930" h="1193800">
                <a:moveTo>
                  <a:pt x="118871" y="59436"/>
                </a:moveTo>
                <a:lnTo>
                  <a:pt x="79248" y="59436"/>
                </a:lnTo>
                <a:lnTo>
                  <a:pt x="79248" y="114860"/>
                </a:lnTo>
                <a:lnTo>
                  <a:pt x="82546" y="114192"/>
                </a:lnTo>
                <a:lnTo>
                  <a:pt x="101441" y="101441"/>
                </a:lnTo>
                <a:lnTo>
                  <a:pt x="114192" y="82546"/>
                </a:lnTo>
                <a:lnTo>
                  <a:pt x="118871" y="594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271018"/>
            <a:ext cx="643382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Cara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membaca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isi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pita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menggunakan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head: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44495" y="1514855"/>
          <a:ext cx="366395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3240"/>
                <a:gridCol w="523239"/>
                <a:gridCol w="523239"/>
                <a:gridCol w="515620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642361" y="3567176"/>
            <a:ext cx="1641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-10">
                <a:latin typeface="Calibri"/>
                <a:cs typeface="Calibri"/>
              </a:rPr>
              <a:t> membaca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15591" y="2072639"/>
            <a:ext cx="1216025" cy="2094230"/>
            <a:chOff x="2315591" y="2072639"/>
            <a:chExt cx="1216025" cy="2094230"/>
          </a:xfrm>
        </p:grpSpPr>
        <p:sp>
          <p:nvSpPr>
            <p:cNvPr id="6" name="object 6"/>
            <p:cNvSpPr/>
            <p:nvPr/>
          </p:nvSpPr>
          <p:spPr>
            <a:xfrm>
              <a:off x="2563368" y="2078735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5" y="0"/>
                  </a:moveTo>
                  <a:lnTo>
                    <a:pt x="0" y="158496"/>
                  </a:lnTo>
                  <a:lnTo>
                    <a:pt x="79248" y="158496"/>
                  </a:lnTo>
                  <a:lnTo>
                    <a:pt x="79248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2" y="158496"/>
                  </a:lnTo>
                  <a:lnTo>
                    <a:pt x="15849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63368" y="2078735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0" y="158496"/>
                  </a:moveTo>
                  <a:lnTo>
                    <a:pt x="79248" y="158496"/>
                  </a:lnTo>
                  <a:lnTo>
                    <a:pt x="79248" y="387096"/>
                  </a:lnTo>
                  <a:lnTo>
                    <a:pt x="237744" y="387096"/>
                  </a:lnTo>
                  <a:lnTo>
                    <a:pt x="237744" y="158496"/>
                  </a:lnTo>
                  <a:lnTo>
                    <a:pt x="316992" y="158496"/>
                  </a:lnTo>
                  <a:lnTo>
                    <a:pt x="158495" y="0"/>
                  </a:lnTo>
                  <a:lnTo>
                    <a:pt x="0" y="15849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15591" y="2476499"/>
              <a:ext cx="1216025" cy="1690370"/>
            </a:xfrm>
            <a:custGeom>
              <a:avLst/>
              <a:gdLst/>
              <a:ahLst/>
              <a:cxnLst/>
              <a:rect l="l" t="t" r="r" b="b"/>
              <a:pathLst>
                <a:path w="1216025" h="1690370">
                  <a:moveTo>
                    <a:pt x="387984" y="516509"/>
                  </a:moveTo>
                  <a:lnTo>
                    <a:pt x="0" y="516509"/>
                  </a:lnTo>
                  <a:lnTo>
                    <a:pt x="0" y="1690370"/>
                  </a:lnTo>
                  <a:lnTo>
                    <a:pt x="1176400" y="1690370"/>
                  </a:lnTo>
                  <a:lnTo>
                    <a:pt x="1176400" y="1670558"/>
                  </a:lnTo>
                  <a:lnTo>
                    <a:pt x="39623" y="1670558"/>
                  </a:lnTo>
                  <a:lnTo>
                    <a:pt x="19811" y="1650745"/>
                  </a:lnTo>
                  <a:lnTo>
                    <a:pt x="39623" y="1650745"/>
                  </a:lnTo>
                  <a:lnTo>
                    <a:pt x="39623" y="556133"/>
                  </a:lnTo>
                  <a:lnTo>
                    <a:pt x="19811" y="556133"/>
                  </a:lnTo>
                  <a:lnTo>
                    <a:pt x="39623" y="536321"/>
                  </a:lnTo>
                  <a:lnTo>
                    <a:pt x="387984" y="536321"/>
                  </a:lnTo>
                  <a:lnTo>
                    <a:pt x="387984" y="516509"/>
                  </a:lnTo>
                  <a:close/>
                </a:path>
                <a:path w="1216025" h="1690370">
                  <a:moveTo>
                    <a:pt x="39623" y="1650745"/>
                  </a:moveTo>
                  <a:lnTo>
                    <a:pt x="19811" y="1650745"/>
                  </a:lnTo>
                  <a:lnTo>
                    <a:pt x="39623" y="1670558"/>
                  </a:lnTo>
                  <a:lnTo>
                    <a:pt x="39623" y="1650745"/>
                  </a:lnTo>
                  <a:close/>
                </a:path>
                <a:path w="1216025" h="1690370">
                  <a:moveTo>
                    <a:pt x="1136776" y="1650745"/>
                  </a:moveTo>
                  <a:lnTo>
                    <a:pt x="39623" y="1650745"/>
                  </a:lnTo>
                  <a:lnTo>
                    <a:pt x="39623" y="1670558"/>
                  </a:lnTo>
                  <a:lnTo>
                    <a:pt x="1136776" y="1670558"/>
                  </a:lnTo>
                  <a:lnTo>
                    <a:pt x="1136776" y="1650745"/>
                  </a:lnTo>
                  <a:close/>
                </a:path>
                <a:path w="1216025" h="1690370">
                  <a:moveTo>
                    <a:pt x="1136776" y="1497407"/>
                  </a:moveTo>
                  <a:lnTo>
                    <a:pt x="1136776" y="1670558"/>
                  </a:lnTo>
                  <a:lnTo>
                    <a:pt x="1156588" y="1650745"/>
                  </a:lnTo>
                  <a:lnTo>
                    <a:pt x="1176400" y="1650745"/>
                  </a:lnTo>
                  <a:lnTo>
                    <a:pt x="1176400" y="1501394"/>
                  </a:lnTo>
                  <a:lnTo>
                    <a:pt x="1156588" y="1501394"/>
                  </a:lnTo>
                  <a:lnTo>
                    <a:pt x="1136776" y="1497407"/>
                  </a:lnTo>
                  <a:close/>
                </a:path>
                <a:path w="1216025" h="1690370">
                  <a:moveTo>
                    <a:pt x="1176400" y="1650745"/>
                  </a:moveTo>
                  <a:lnTo>
                    <a:pt x="1156588" y="1650745"/>
                  </a:lnTo>
                  <a:lnTo>
                    <a:pt x="1136776" y="1670558"/>
                  </a:lnTo>
                  <a:lnTo>
                    <a:pt x="1176400" y="1670558"/>
                  </a:lnTo>
                  <a:lnTo>
                    <a:pt x="1176400" y="1650745"/>
                  </a:lnTo>
                  <a:close/>
                </a:path>
                <a:path w="1216025" h="1690370">
                  <a:moveTo>
                    <a:pt x="1176400" y="1441958"/>
                  </a:moveTo>
                  <a:lnTo>
                    <a:pt x="1136776" y="1441958"/>
                  </a:lnTo>
                  <a:lnTo>
                    <a:pt x="1136776" y="1497407"/>
                  </a:lnTo>
                  <a:lnTo>
                    <a:pt x="1156588" y="1501394"/>
                  </a:lnTo>
                  <a:lnTo>
                    <a:pt x="1176355" y="1497407"/>
                  </a:lnTo>
                  <a:lnTo>
                    <a:pt x="1176400" y="1441958"/>
                  </a:lnTo>
                  <a:close/>
                </a:path>
                <a:path w="1216025" h="1690370">
                  <a:moveTo>
                    <a:pt x="1176400" y="1497397"/>
                  </a:moveTo>
                  <a:lnTo>
                    <a:pt x="1156588" y="1501394"/>
                  </a:lnTo>
                  <a:lnTo>
                    <a:pt x="1176400" y="1501394"/>
                  </a:lnTo>
                  <a:lnTo>
                    <a:pt x="1176400" y="1497397"/>
                  </a:lnTo>
                  <a:close/>
                </a:path>
                <a:path w="1216025" h="1690370">
                  <a:moveTo>
                    <a:pt x="1156588" y="1382522"/>
                  </a:moveTo>
                  <a:lnTo>
                    <a:pt x="1133425" y="1387201"/>
                  </a:lnTo>
                  <a:lnTo>
                    <a:pt x="1114536" y="1399952"/>
                  </a:lnTo>
                  <a:lnTo>
                    <a:pt x="1101814" y="1418847"/>
                  </a:lnTo>
                  <a:lnTo>
                    <a:pt x="1097153" y="1441958"/>
                  </a:lnTo>
                  <a:lnTo>
                    <a:pt x="1101814" y="1465121"/>
                  </a:lnTo>
                  <a:lnTo>
                    <a:pt x="1114536" y="1484010"/>
                  </a:lnTo>
                  <a:lnTo>
                    <a:pt x="1133425" y="1496732"/>
                  </a:lnTo>
                  <a:lnTo>
                    <a:pt x="1136776" y="1497407"/>
                  </a:lnTo>
                  <a:lnTo>
                    <a:pt x="1136776" y="1441958"/>
                  </a:lnTo>
                  <a:lnTo>
                    <a:pt x="1216024" y="1441958"/>
                  </a:lnTo>
                  <a:lnTo>
                    <a:pt x="1211345" y="1418847"/>
                  </a:lnTo>
                  <a:lnTo>
                    <a:pt x="1198594" y="1399952"/>
                  </a:lnTo>
                  <a:lnTo>
                    <a:pt x="1179699" y="1387201"/>
                  </a:lnTo>
                  <a:lnTo>
                    <a:pt x="1156588" y="1382522"/>
                  </a:lnTo>
                  <a:close/>
                </a:path>
                <a:path w="1216025" h="1690370">
                  <a:moveTo>
                    <a:pt x="1216024" y="1441958"/>
                  </a:moveTo>
                  <a:lnTo>
                    <a:pt x="1176400" y="1441958"/>
                  </a:lnTo>
                  <a:lnTo>
                    <a:pt x="1176400" y="1497397"/>
                  </a:lnTo>
                  <a:lnTo>
                    <a:pt x="1179699" y="1496732"/>
                  </a:lnTo>
                  <a:lnTo>
                    <a:pt x="1198594" y="1484010"/>
                  </a:lnTo>
                  <a:lnTo>
                    <a:pt x="1211345" y="1465121"/>
                  </a:lnTo>
                  <a:lnTo>
                    <a:pt x="1216024" y="1441958"/>
                  </a:lnTo>
                  <a:close/>
                </a:path>
                <a:path w="1216025" h="1690370">
                  <a:moveTo>
                    <a:pt x="39623" y="536321"/>
                  </a:moveTo>
                  <a:lnTo>
                    <a:pt x="19811" y="556133"/>
                  </a:lnTo>
                  <a:lnTo>
                    <a:pt x="39623" y="556133"/>
                  </a:lnTo>
                  <a:lnTo>
                    <a:pt x="39623" y="536321"/>
                  </a:lnTo>
                  <a:close/>
                </a:path>
                <a:path w="1216025" h="1690370">
                  <a:moveTo>
                    <a:pt x="427608" y="516509"/>
                  </a:moveTo>
                  <a:lnTo>
                    <a:pt x="407796" y="516509"/>
                  </a:lnTo>
                  <a:lnTo>
                    <a:pt x="387984" y="536321"/>
                  </a:lnTo>
                  <a:lnTo>
                    <a:pt x="39623" y="536321"/>
                  </a:lnTo>
                  <a:lnTo>
                    <a:pt x="39623" y="556133"/>
                  </a:lnTo>
                  <a:lnTo>
                    <a:pt x="427608" y="556133"/>
                  </a:lnTo>
                  <a:lnTo>
                    <a:pt x="427608" y="516509"/>
                  </a:lnTo>
                  <a:close/>
                </a:path>
                <a:path w="1216025" h="1690370">
                  <a:moveTo>
                    <a:pt x="427608" y="99060"/>
                  </a:moveTo>
                  <a:lnTo>
                    <a:pt x="387984" y="99060"/>
                  </a:lnTo>
                  <a:lnTo>
                    <a:pt x="387984" y="536321"/>
                  </a:lnTo>
                  <a:lnTo>
                    <a:pt x="407796" y="516509"/>
                  </a:lnTo>
                  <a:lnTo>
                    <a:pt x="427608" y="516509"/>
                  </a:lnTo>
                  <a:lnTo>
                    <a:pt x="427608" y="99060"/>
                  </a:lnTo>
                  <a:close/>
                </a:path>
                <a:path w="1216025" h="1690370">
                  <a:moveTo>
                    <a:pt x="407796" y="0"/>
                  </a:moveTo>
                  <a:lnTo>
                    <a:pt x="348360" y="118872"/>
                  </a:lnTo>
                  <a:lnTo>
                    <a:pt x="387984" y="118872"/>
                  </a:lnTo>
                  <a:lnTo>
                    <a:pt x="387984" y="99060"/>
                  </a:lnTo>
                  <a:lnTo>
                    <a:pt x="457326" y="99060"/>
                  </a:lnTo>
                  <a:lnTo>
                    <a:pt x="407796" y="0"/>
                  </a:lnTo>
                  <a:close/>
                </a:path>
                <a:path w="1216025" h="1690370">
                  <a:moveTo>
                    <a:pt x="457326" y="99060"/>
                  </a:moveTo>
                  <a:lnTo>
                    <a:pt x="427608" y="99060"/>
                  </a:lnTo>
                  <a:lnTo>
                    <a:pt x="427608" y="118872"/>
                  </a:lnTo>
                  <a:lnTo>
                    <a:pt x="467232" y="118872"/>
                  </a:lnTo>
                  <a:lnTo>
                    <a:pt x="457326" y="990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00984" y="2843783"/>
            <a:ext cx="5672455" cy="2514600"/>
            <a:chOff x="3300984" y="2843783"/>
            <a:chExt cx="5672455" cy="2514600"/>
          </a:xfrm>
        </p:grpSpPr>
        <p:sp>
          <p:nvSpPr>
            <p:cNvPr id="3" name="object 3"/>
            <p:cNvSpPr/>
            <p:nvPr/>
          </p:nvSpPr>
          <p:spPr>
            <a:xfrm>
              <a:off x="3300984" y="2843783"/>
              <a:ext cx="5672455" cy="2514600"/>
            </a:xfrm>
            <a:custGeom>
              <a:avLst/>
              <a:gdLst/>
              <a:ahLst/>
              <a:cxnLst/>
              <a:rect l="l" t="t" r="r" b="b"/>
              <a:pathLst>
                <a:path w="5672455" h="2514600">
                  <a:moveTo>
                    <a:pt x="5672327" y="0"/>
                  </a:moveTo>
                  <a:lnTo>
                    <a:pt x="0" y="0"/>
                  </a:lnTo>
                  <a:lnTo>
                    <a:pt x="0" y="2514600"/>
                  </a:lnTo>
                  <a:lnTo>
                    <a:pt x="5672327" y="2514600"/>
                  </a:lnTo>
                  <a:lnTo>
                    <a:pt x="5672327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6368" y="3092449"/>
              <a:ext cx="4730496" cy="187883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17244" y="102869"/>
            <a:ext cx="802322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20">
                <a:latin typeface="Calibri"/>
                <a:cs typeface="Calibri"/>
              </a:rPr>
              <a:t> dinyatakan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dalam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graf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automata: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016" y="1624711"/>
            <a:ext cx="326136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5">
                <a:latin typeface="Calibri"/>
                <a:cs typeface="Calibri"/>
              </a:rPr>
              <a:t>(A,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input,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output,</a:t>
            </a:r>
            <a:r>
              <a:rPr dirty="0" sz="2800" spc="5">
                <a:latin typeface="Calibri"/>
                <a:cs typeface="Calibri"/>
              </a:rPr>
              <a:t> R)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5109" y="1627758"/>
            <a:ext cx="366204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latin typeface="Symbol"/>
                <a:cs typeface="Symbol"/>
              </a:rPr>
              <a:t></a:t>
            </a:r>
            <a:r>
              <a:rPr dirty="0" sz="2800">
                <a:latin typeface="Calibri"/>
                <a:cs typeface="Calibri"/>
              </a:rPr>
              <a:t>(A,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input)=(B,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output,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R)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0984" y="2843783"/>
            <a:ext cx="5672455" cy="251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200">
              <a:latin typeface="Times New Roman"/>
              <a:cs typeface="Times New Roman"/>
            </a:endParaRPr>
          </a:p>
          <a:p>
            <a:pPr algn="ctr" marR="133985">
              <a:lnSpc>
                <a:spcPct val="100000"/>
              </a:lnSpc>
              <a:tabLst>
                <a:tab pos="3843654" algn="l"/>
              </a:tabLst>
            </a:pP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A	B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87752" y="2081783"/>
            <a:ext cx="7186930" cy="2081530"/>
          </a:xfrm>
          <a:custGeom>
            <a:avLst/>
            <a:gdLst/>
            <a:ahLst/>
            <a:cxnLst/>
            <a:rect l="l" t="t" r="r" b="b"/>
            <a:pathLst>
              <a:path w="7186930" h="2081529">
                <a:moveTo>
                  <a:pt x="714616" y="2021586"/>
                </a:moveTo>
                <a:lnTo>
                  <a:pt x="674992" y="2001774"/>
                </a:lnTo>
                <a:lnTo>
                  <a:pt x="595757" y="1962150"/>
                </a:lnTo>
                <a:lnTo>
                  <a:pt x="595757" y="2001774"/>
                </a:lnTo>
                <a:lnTo>
                  <a:pt x="79248" y="2001774"/>
                </a:lnTo>
                <a:lnTo>
                  <a:pt x="79248" y="118872"/>
                </a:lnTo>
                <a:lnTo>
                  <a:pt x="79248" y="114871"/>
                </a:lnTo>
                <a:lnTo>
                  <a:pt x="82537" y="114198"/>
                </a:lnTo>
                <a:lnTo>
                  <a:pt x="101434" y="101447"/>
                </a:lnTo>
                <a:lnTo>
                  <a:pt x="114185" y="82550"/>
                </a:lnTo>
                <a:lnTo>
                  <a:pt x="118872" y="59436"/>
                </a:lnTo>
                <a:lnTo>
                  <a:pt x="114185" y="36334"/>
                </a:lnTo>
                <a:lnTo>
                  <a:pt x="101434" y="17437"/>
                </a:lnTo>
                <a:lnTo>
                  <a:pt x="82537" y="4686"/>
                </a:lnTo>
                <a:lnTo>
                  <a:pt x="59436" y="0"/>
                </a:lnTo>
                <a:lnTo>
                  <a:pt x="36322" y="4686"/>
                </a:lnTo>
                <a:lnTo>
                  <a:pt x="17424" y="17437"/>
                </a:lnTo>
                <a:lnTo>
                  <a:pt x="4673" y="36334"/>
                </a:lnTo>
                <a:lnTo>
                  <a:pt x="0" y="59436"/>
                </a:lnTo>
                <a:lnTo>
                  <a:pt x="4673" y="82550"/>
                </a:lnTo>
                <a:lnTo>
                  <a:pt x="17424" y="101447"/>
                </a:lnTo>
                <a:lnTo>
                  <a:pt x="36322" y="114198"/>
                </a:lnTo>
                <a:lnTo>
                  <a:pt x="39624" y="114871"/>
                </a:lnTo>
                <a:lnTo>
                  <a:pt x="39624" y="2041398"/>
                </a:lnTo>
                <a:lnTo>
                  <a:pt x="595757" y="2041398"/>
                </a:lnTo>
                <a:lnTo>
                  <a:pt x="595757" y="2081022"/>
                </a:lnTo>
                <a:lnTo>
                  <a:pt x="674992" y="2041398"/>
                </a:lnTo>
                <a:lnTo>
                  <a:pt x="714616" y="2021586"/>
                </a:lnTo>
                <a:close/>
              </a:path>
              <a:path w="7186930" h="2081529">
                <a:moveTo>
                  <a:pt x="7186676" y="59436"/>
                </a:moveTo>
                <a:lnTo>
                  <a:pt x="7181990" y="36334"/>
                </a:lnTo>
                <a:lnTo>
                  <a:pt x="7169239" y="17437"/>
                </a:lnTo>
                <a:lnTo>
                  <a:pt x="7150341" y="4686"/>
                </a:lnTo>
                <a:lnTo>
                  <a:pt x="7127240" y="0"/>
                </a:lnTo>
                <a:lnTo>
                  <a:pt x="7104075" y="4686"/>
                </a:lnTo>
                <a:lnTo>
                  <a:pt x="7085177" y="17437"/>
                </a:lnTo>
                <a:lnTo>
                  <a:pt x="7072465" y="36334"/>
                </a:lnTo>
                <a:lnTo>
                  <a:pt x="7067804" y="59436"/>
                </a:lnTo>
                <a:lnTo>
                  <a:pt x="7072465" y="82550"/>
                </a:lnTo>
                <a:lnTo>
                  <a:pt x="7085177" y="101447"/>
                </a:lnTo>
                <a:lnTo>
                  <a:pt x="7104075" y="114198"/>
                </a:lnTo>
                <a:lnTo>
                  <a:pt x="7107428" y="114871"/>
                </a:lnTo>
                <a:lnTo>
                  <a:pt x="7107428" y="2001774"/>
                </a:lnTo>
                <a:lnTo>
                  <a:pt x="6505956" y="2001774"/>
                </a:lnTo>
                <a:lnTo>
                  <a:pt x="6505956" y="1962150"/>
                </a:lnTo>
                <a:lnTo>
                  <a:pt x="6387084" y="2021586"/>
                </a:lnTo>
                <a:lnTo>
                  <a:pt x="6505956" y="2081022"/>
                </a:lnTo>
                <a:lnTo>
                  <a:pt x="6505956" y="2041398"/>
                </a:lnTo>
                <a:lnTo>
                  <a:pt x="7147052" y="2041398"/>
                </a:lnTo>
                <a:lnTo>
                  <a:pt x="7147052" y="2021586"/>
                </a:lnTo>
                <a:lnTo>
                  <a:pt x="7147052" y="2001774"/>
                </a:lnTo>
                <a:lnTo>
                  <a:pt x="7147052" y="118872"/>
                </a:lnTo>
                <a:lnTo>
                  <a:pt x="7147052" y="114871"/>
                </a:lnTo>
                <a:lnTo>
                  <a:pt x="7127240" y="118872"/>
                </a:lnTo>
                <a:lnTo>
                  <a:pt x="7147001" y="114871"/>
                </a:lnTo>
                <a:lnTo>
                  <a:pt x="7147052" y="59436"/>
                </a:lnTo>
                <a:lnTo>
                  <a:pt x="7147052" y="114871"/>
                </a:lnTo>
                <a:lnTo>
                  <a:pt x="7150341" y="114198"/>
                </a:lnTo>
                <a:lnTo>
                  <a:pt x="7169239" y="101447"/>
                </a:lnTo>
                <a:lnTo>
                  <a:pt x="7181990" y="82550"/>
                </a:lnTo>
                <a:lnTo>
                  <a:pt x="7186676" y="594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00984" y="2843783"/>
            <a:ext cx="5672455" cy="2514600"/>
            <a:chOff x="3300984" y="2843783"/>
            <a:chExt cx="5672455" cy="2514600"/>
          </a:xfrm>
        </p:grpSpPr>
        <p:sp>
          <p:nvSpPr>
            <p:cNvPr id="3" name="object 3"/>
            <p:cNvSpPr/>
            <p:nvPr/>
          </p:nvSpPr>
          <p:spPr>
            <a:xfrm>
              <a:off x="3300984" y="2843783"/>
              <a:ext cx="5672455" cy="2514600"/>
            </a:xfrm>
            <a:custGeom>
              <a:avLst/>
              <a:gdLst/>
              <a:ahLst/>
              <a:cxnLst/>
              <a:rect l="l" t="t" r="r" b="b"/>
              <a:pathLst>
                <a:path w="5672455" h="2514600">
                  <a:moveTo>
                    <a:pt x="5672327" y="0"/>
                  </a:moveTo>
                  <a:lnTo>
                    <a:pt x="0" y="0"/>
                  </a:lnTo>
                  <a:lnTo>
                    <a:pt x="0" y="2514600"/>
                  </a:lnTo>
                  <a:lnTo>
                    <a:pt x="5672327" y="2514600"/>
                  </a:lnTo>
                  <a:lnTo>
                    <a:pt x="5672327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6368" y="2966973"/>
              <a:ext cx="4730496" cy="20043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17244" y="102869"/>
            <a:ext cx="914844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Contoh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>
                <a:latin typeface="Calibri"/>
                <a:cs typeface="Calibri"/>
              </a:rPr>
              <a:t> mesin</a:t>
            </a:r>
            <a:r>
              <a:rPr dirty="0" sz="2800" spc="-15">
                <a:latin typeface="Calibri"/>
                <a:cs typeface="Calibri"/>
              </a:rPr>
              <a:t> yang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dinyatakan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dalam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graf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automata: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016" y="1624711"/>
            <a:ext cx="181991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5">
                <a:latin typeface="Calibri"/>
                <a:cs typeface="Calibri"/>
              </a:rPr>
              <a:t>(A,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a,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B, </a:t>
            </a:r>
            <a:r>
              <a:rPr dirty="0" sz="2800">
                <a:latin typeface="Calibri"/>
                <a:cs typeface="Calibri"/>
              </a:rPr>
              <a:t>c,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1)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14535" y="1627758"/>
            <a:ext cx="221932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latin typeface="Symbol"/>
                <a:cs typeface="Symbol"/>
              </a:rPr>
              <a:t></a:t>
            </a:r>
            <a:r>
              <a:rPr dirty="0" sz="2800">
                <a:latin typeface="Calibri"/>
                <a:cs typeface="Calibri"/>
              </a:rPr>
              <a:t>(A,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a)=(B,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1)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0984" y="2843783"/>
            <a:ext cx="5672455" cy="2514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200">
              <a:latin typeface="Times New Roman"/>
              <a:cs typeface="Times New Roman"/>
            </a:endParaRPr>
          </a:p>
          <a:p>
            <a:pPr algn="ctr" marR="133985">
              <a:lnSpc>
                <a:spcPct val="100000"/>
              </a:lnSpc>
              <a:tabLst>
                <a:tab pos="3843654" algn="l"/>
              </a:tabLst>
            </a:pP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A	B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59280" y="2081783"/>
            <a:ext cx="8436610" cy="2081530"/>
          </a:xfrm>
          <a:custGeom>
            <a:avLst/>
            <a:gdLst/>
            <a:ahLst/>
            <a:cxnLst/>
            <a:rect l="l" t="t" r="r" b="b"/>
            <a:pathLst>
              <a:path w="8436610" h="2081529">
                <a:moveTo>
                  <a:pt x="1442339" y="2021586"/>
                </a:moveTo>
                <a:lnTo>
                  <a:pt x="1402715" y="2001774"/>
                </a:lnTo>
                <a:lnTo>
                  <a:pt x="1323467" y="1962150"/>
                </a:lnTo>
                <a:lnTo>
                  <a:pt x="1323467" y="2001774"/>
                </a:lnTo>
                <a:lnTo>
                  <a:pt x="79248" y="2001774"/>
                </a:lnTo>
                <a:lnTo>
                  <a:pt x="79248" y="118872"/>
                </a:lnTo>
                <a:lnTo>
                  <a:pt x="79248" y="114871"/>
                </a:lnTo>
                <a:lnTo>
                  <a:pt x="82537" y="114198"/>
                </a:lnTo>
                <a:lnTo>
                  <a:pt x="101434" y="101447"/>
                </a:lnTo>
                <a:lnTo>
                  <a:pt x="114185" y="82550"/>
                </a:lnTo>
                <a:lnTo>
                  <a:pt x="118872" y="59436"/>
                </a:lnTo>
                <a:lnTo>
                  <a:pt x="114185" y="36334"/>
                </a:lnTo>
                <a:lnTo>
                  <a:pt x="101434" y="17437"/>
                </a:lnTo>
                <a:lnTo>
                  <a:pt x="82537" y="4686"/>
                </a:lnTo>
                <a:lnTo>
                  <a:pt x="59436" y="0"/>
                </a:lnTo>
                <a:lnTo>
                  <a:pt x="36322" y="4686"/>
                </a:lnTo>
                <a:lnTo>
                  <a:pt x="17424" y="17437"/>
                </a:lnTo>
                <a:lnTo>
                  <a:pt x="4673" y="36334"/>
                </a:lnTo>
                <a:lnTo>
                  <a:pt x="0" y="59436"/>
                </a:lnTo>
                <a:lnTo>
                  <a:pt x="4673" y="82550"/>
                </a:lnTo>
                <a:lnTo>
                  <a:pt x="17424" y="101447"/>
                </a:lnTo>
                <a:lnTo>
                  <a:pt x="36322" y="114198"/>
                </a:lnTo>
                <a:lnTo>
                  <a:pt x="39624" y="114871"/>
                </a:lnTo>
                <a:lnTo>
                  <a:pt x="39624" y="2041398"/>
                </a:lnTo>
                <a:lnTo>
                  <a:pt x="1323467" y="2041398"/>
                </a:lnTo>
                <a:lnTo>
                  <a:pt x="1323467" y="2081022"/>
                </a:lnTo>
                <a:lnTo>
                  <a:pt x="1402715" y="2041398"/>
                </a:lnTo>
                <a:lnTo>
                  <a:pt x="1442339" y="2021586"/>
                </a:lnTo>
                <a:close/>
              </a:path>
              <a:path w="8436610" h="2081529">
                <a:moveTo>
                  <a:pt x="8436610" y="59436"/>
                </a:moveTo>
                <a:lnTo>
                  <a:pt x="8431924" y="36334"/>
                </a:lnTo>
                <a:lnTo>
                  <a:pt x="8419173" y="17437"/>
                </a:lnTo>
                <a:lnTo>
                  <a:pt x="8400275" y="4686"/>
                </a:lnTo>
                <a:lnTo>
                  <a:pt x="8377174" y="0"/>
                </a:lnTo>
                <a:lnTo>
                  <a:pt x="8354009" y="4686"/>
                </a:lnTo>
                <a:lnTo>
                  <a:pt x="8335111" y="17437"/>
                </a:lnTo>
                <a:lnTo>
                  <a:pt x="8322399" y="36334"/>
                </a:lnTo>
                <a:lnTo>
                  <a:pt x="8317738" y="59436"/>
                </a:lnTo>
                <a:lnTo>
                  <a:pt x="8322399" y="82550"/>
                </a:lnTo>
                <a:lnTo>
                  <a:pt x="8335111" y="101447"/>
                </a:lnTo>
                <a:lnTo>
                  <a:pt x="8354009" y="114198"/>
                </a:lnTo>
                <a:lnTo>
                  <a:pt x="8357362" y="114871"/>
                </a:lnTo>
                <a:lnTo>
                  <a:pt x="8357362" y="2001774"/>
                </a:lnTo>
                <a:lnTo>
                  <a:pt x="7234428" y="2001774"/>
                </a:lnTo>
                <a:lnTo>
                  <a:pt x="7234428" y="1962150"/>
                </a:lnTo>
                <a:lnTo>
                  <a:pt x="7115556" y="2021586"/>
                </a:lnTo>
                <a:lnTo>
                  <a:pt x="7234428" y="2081022"/>
                </a:lnTo>
                <a:lnTo>
                  <a:pt x="7234428" y="2041398"/>
                </a:lnTo>
                <a:lnTo>
                  <a:pt x="8396986" y="2041398"/>
                </a:lnTo>
                <a:lnTo>
                  <a:pt x="8396986" y="2021586"/>
                </a:lnTo>
                <a:lnTo>
                  <a:pt x="8396986" y="2001774"/>
                </a:lnTo>
                <a:lnTo>
                  <a:pt x="8396986" y="118872"/>
                </a:lnTo>
                <a:lnTo>
                  <a:pt x="8396986" y="114871"/>
                </a:lnTo>
                <a:lnTo>
                  <a:pt x="8377174" y="118872"/>
                </a:lnTo>
                <a:lnTo>
                  <a:pt x="8396935" y="114871"/>
                </a:lnTo>
                <a:lnTo>
                  <a:pt x="8396986" y="59436"/>
                </a:lnTo>
                <a:lnTo>
                  <a:pt x="8396986" y="114871"/>
                </a:lnTo>
                <a:lnTo>
                  <a:pt x="8400275" y="114198"/>
                </a:lnTo>
                <a:lnTo>
                  <a:pt x="8419173" y="101447"/>
                </a:lnTo>
                <a:lnTo>
                  <a:pt x="8431924" y="82550"/>
                </a:lnTo>
                <a:lnTo>
                  <a:pt x="8436610" y="594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0"/>
            <a:ext cx="1009650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Himpunan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>
                <a:latin typeface="Calibri"/>
                <a:cs typeface="Calibri"/>
              </a:rPr>
              <a:t> mesin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20">
                <a:latin typeface="Calibri"/>
                <a:cs typeface="Calibri"/>
              </a:rPr>
              <a:t> dinyatakan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ke</a:t>
            </a:r>
            <a:r>
              <a:rPr dirty="0" sz="2800">
                <a:latin typeface="Calibri"/>
                <a:cs typeface="Calibri"/>
              </a:rPr>
              <a:t> dalam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graf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automata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349501"/>
            <a:ext cx="2580005" cy="124650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(A,</a:t>
            </a:r>
            <a:r>
              <a:rPr dirty="0" spc="-55"/>
              <a:t> </a:t>
            </a:r>
            <a:r>
              <a:rPr dirty="0"/>
              <a:t>a,</a:t>
            </a:r>
            <a:r>
              <a:rPr dirty="0" spc="-15"/>
              <a:t> </a:t>
            </a:r>
            <a:r>
              <a:rPr dirty="0" spc="-30"/>
              <a:t>B,</a:t>
            </a:r>
            <a:r>
              <a:rPr dirty="0" spc="-10"/>
              <a:t> </a:t>
            </a:r>
            <a:r>
              <a:rPr dirty="0"/>
              <a:t>c,</a:t>
            </a:r>
            <a:r>
              <a:rPr dirty="0" spc="-55"/>
              <a:t> </a:t>
            </a:r>
            <a:r>
              <a:rPr dirty="0"/>
              <a:t>1)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15"/>
              <a:t>(B,</a:t>
            </a:r>
            <a:r>
              <a:rPr dirty="0" spc="-50"/>
              <a:t> </a:t>
            </a:r>
            <a:r>
              <a:rPr dirty="0"/>
              <a:t>a,</a:t>
            </a:r>
            <a:r>
              <a:rPr dirty="0" spc="-20"/>
              <a:t> C,</a:t>
            </a:r>
            <a:r>
              <a:rPr dirty="0" spc="-10"/>
              <a:t> </a:t>
            </a:r>
            <a:r>
              <a:rPr dirty="0"/>
              <a:t>c,</a:t>
            </a:r>
            <a:r>
              <a:rPr dirty="0" spc="-30"/>
              <a:t> </a:t>
            </a:r>
            <a:r>
              <a:rPr dirty="0"/>
              <a:t>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2569210"/>
            <a:ext cx="2763520" cy="2466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25">
                <a:latin typeface="Calibri"/>
                <a:cs typeface="Calibri"/>
              </a:rPr>
              <a:t> 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5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5167" y="1201038"/>
            <a:ext cx="4730496" cy="19292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18123" y="2331466"/>
            <a:ext cx="33401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61906" y="2331466"/>
            <a:ext cx="31115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69552" y="4483608"/>
            <a:ext cx="896619" cy="896619"/>
            <a:chOff x="9369552" y="4483608"/>
            <a:chExt cx="896619" cy="896619"/>
          </a:xfrm>
        </p:grpSpPr>
        <p:sp>
          <p:nvSpPr>
            <p:cNvPr id="9" name="object 9"/>
            <p:cNvSpPr/>
            <p:nvPr/>
          </p:nvSpPr>
          <p:spPr>
            <a:xfrm>
              <a:off x="9375648" y="4489704"/>
              <a:ext cx="883919" cy="883919"/>
            </a:xfrm>
            <a:custGeom>
              <a:avLst/>
              <a:gdLst/>
              <a:ahLst/>
              <a:cxnLst/>
              <a:rect l="l" t="t" r="r" b="b"/>
              <a:pathLst>
                <a:path w="883920" h="883920">
                  <a:moveTo>
                    <a:pt x="441959" y="0"/>
                  </a:moveTo>
                  <a:lnTo>
                    <a:pt x="393802" y="2593"/>
                  </a:lnTo>
                  <a:lnTo>
                    <a:pt x="347147" y="10193"/>
                  </a:lnTo>
                  <a:lnTo>
                    <a:pt x="302264" y="22530"/>
                  </a:lnTo>
                  <a:lnTo>
                    <a:pt x="259422" y="39335"/>
                  </a:lnTo>
                  <a:lnTo>
                    <a:pt x="218891" y="60339"/>
                  </a:lnTo>
                  <a:lnTo>
                    <a:pt x="180941" y="85270"/>
                  </a:lnTo>
                  <a:lnTo>
                    <a:pt x="145841" y="113861"/>
                  </a:lnTo>
                  <a:lnTo>
                    <a:pt x="113861" y="145841"/>
                  </a:lnTo>
                  <a:lnTo>
                    <a:pt x="85270" y="180941"/>
                  </a:lnTo>
                  <a:lnTo>
                    <a:pt x="60339" y="218891"/>
                  </a:lnTo>
                  <a:lnTo>
                    <a:pt x="39335" y="259422"/>
                  </a:lnTo>
                  <a:lnTo>
                    <a:pt x="22530" y="302264"/>
                  </a:lnTo>
                  <a:lnTo>
                    <a:pt x="10193" y="347147"/>
                  </a:lnTo>
                  <a:lnTo>
                    <a:pt x="2593" y="393802"/>
                  </a:lnTo>
                  <a:lnTo>
                    <a:pt x="0" y="441960"/>
                  </a:lnTo>
                  <a:lnTo>
                    <a:pt x="2593" y="490117"/>
                  </a:lnTo>
                  <a:lnTo>
                    <a:pt x="10193" y="536772"/>
                  </a:lnTo>
                  <a:lnTo>
                    <a:pt x="22530" y="581655"/>
                  </a:lnTo>
                  <a:lnTo>
                    <a:pt x="39335" y="624497"/>
                  </a:lnTo>
                  <a:lnTo>
                    <a:pt x="60339" y="665028"/>
                  </a:lnTo>
                  <a:lnTo>
                    <a:pt x="85270" y="702978"/>
                  </a:lnTo>
                  <a:lnTo>
                    <a:pt x="113861" y="738078"/>
                  </a:lnTo>
                  <a:lnTo>
                    <a:pt x="145841" y="770058"/>
                  </a:lnTo>
                  <a:lnTo>
                    <a:pt x="180941" y="798649"/>
                  </a:lnTo>
                  <a:lnTo>
                    <a:pt x="218891" y="823580"/>
                  </a:lnTo>
                  <a:lnTo>
                    <a:pt x="259422" y="844584"/>
                  </a:lnTo>
                  <a:lnTo>
                    <a:pt x="302264" y="861389"/>
                  </a:lnTo>
                  <a:lnTo>
                    <a:pt x="347147" y="873726"/>
                  </a:lnTo>
                  <a:lnTo>
                    <a:pt x="393802" y="881326"/>
                  </a:lnTo>
                  <a:lnTo>
                    <a:pt x="441959" y="883920"/>
                  </a:lnTo>
                  <a:lnTo>
                    <a:pt x="490117" y="881326"/>
                  </a:lnTo>
                  <a:lnTo>
                    <a:pt x="536772" y="873726"/>
                  </a:lnTo>
                  <a:lnTo>
                    <a:pt x="581655" y="861389"/>
                  </a:lnTo>
                  <a:lnTo>
                    <a:pt x="624497" y="844584"/>
                  </a:lnTo>
                  <a:lnTo>
                    <a:pt x="665028" y="823580"/>
                  </a:lnTo>
                  <a:lnTo>
                    <a:pt x="702978" y="798649"/>
                  </a:lnTo>
                  <a:lnTo>
                    <a:pt x="738078" y="770058"/>
                  </a:lnTo>
                  <a:lnTo>
                    <a:pt x="770058" y="738078"/>
                  </a:lnTo>
                  <a:lnTo>
                    <a:pt x="798649" y="702978"/>
                  </a:lnTo>
                  <a:lnTo>
                    <a:pt x="823580" y="665028"/>
                  </a:lnTo>
                  <a:lnTo>
                    <a:pt x="844584" y="624497"/>
                  </a:lnTo>
                  <a:lnTo>
                    <a:pt x="861389" y="581655"/>
                  </a:lnTo>
                  <a:lnTo>
                    <a:pt x="873726" y="536772"/>
                  </a:lnTo>
                  <a:lnTo>
                    <a:pt x="881326" y="490117"/>
                  </a:lnTo>
                  <a:lnTo>
                    <a:pt x="883920" y="441960"/>
                  </a:lnTo>
                  <a:lnTo>
                    <a:pt x="881326" y="393802"/>
                  </a:lnTo>
                  <a:lnTo>
                    <a:pt x="873726" y="347147"/>
                  </a:lnTo>
                  <a:lnTo>
                    <a:pt x="861389" y="302264"/>
                  </a:lnTo>
                  <a:lnTo>
                    <a:pt x="844584" y="259422"/>
                  </a:lnTo>
                  <a:lnTo>
                    <a:pt x="823580" y="218891"/>
                  </a:lnTo>
                  <a:lnTo>
                    <a:pt x="798649" y="180941"/>
                  </a:lnTo>
                  <a:lnTo>
                    <a:pt x="770058" y="145841"/>
                  </a:lnTo>
                  <a:lnTo>
                    <a:pt x="738078" y="113861"/>
                  </a:lnTo>
                  <a:lnTo>
                    <a:pt x="702978" y="85270"/>
                  </a:lnTo>
                  <a:lnTo>
                    <a:pt x="665028" y="60339"/>
                  </a:lnTo>
                  <a:lnTo>
                    <a:pt x="624497" y="39335"/>
                  </a:lnTo>
                  <a:lnTo>
                    <a:pt x="581655" y="22530"/>
                  </a:lnTo>
                  <a:lnTo>
                    <a:pt x="536772" y="10193"/>
                  </a:lnTo>
                  <a:lnTo>
                    <a:pt x="490117" y="2593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375648" y="4489704"/>
              <a:ext cx="883919" cy="883919"/>
            </a:xfrm>
            <a:custGeom>
              <a:avLst/>
              <a:gdLst/>
              <a:ahLst/>
              <a:cxnLst/>
              <a:rect l="l" t="t" r="r" b="b"/>
              <a:pathLst>
                <a:path w="883920" h="883920">
                  <a:moveTo>
                    <a:pt x="0" y="441960"/>
                  </a:moveTo>
                  <a:lnTo>
                    <a:pt x="2593" y="393802"/>
                  </a:lnTo>
                  <a:lnTo>
                    <a:pt x="10193" y="347147"/>
                  </a:lnTo>
                  <a:lnTo>
                    <a:pt x="22530" y="302264"/>
                  </a:lnTo>
                  <a:lnTo>
                    <a:pt x="39335" y="259422"/>
                  </a:lnTo>
                  <a:lnTo>
                    <a:pt x="60339" y="218891"/>
                  </a:lnTo>
                  <a:lnTo>
                    <a:pt x="85270" y="180941"/>
                  </a:lnTo>
                  <a:lnTo>
                    <a:pt x="113861" y="145841"/>
                  </a:lnTo>
                  <a:lnTo>
                    <a:pt x="145841" y="113861"/>
                  </a:lnTo>
                  <a:lnTo>
                    <a:pt x="180941" y="85270"/>
                  </a:lnTo>
                  <a:lnTo>
                    <a:pt x="218891" y="60339"/>
                  </a:lnTo>
                  <a:lnTo>
                    <a:pt x="259422" y="39335"/>
                  </a:lnTo>
                  <a:lnTo>
                    <a:pt x="302264" y="22530"/>
                  </a:lnTo>
                  <a:lnTo>
                    <a:pt x="347147" y="10193"/>
                  </a:lnTo>
                  <a:lnTo>
                    <a:pt x="393802" y="2593"/>
                  </a:lnTo>
                  <a:lnTo>
                    <a:pt x="441959" y="0"/>
                  </a:lnTo>
                  <a:lnTo>
                    <a:pt x="490117" y="2593"/>
                  </a:lnTo>
                  <a:lnTo>
                    <a:pt x="536772" y="10193"/>
                  </a:lnTo>
                  <a:lnTo>
                    <a:pt x="581655" y="22530"/>
                  </a:lnTo>
                  <a:lnTo>
                    <a:pt x="624497" y="39335"/>
                  </a:lnTo>
                  <a:lnTo>
                    <a:pt x="665028" y="60339"/>
                  </a:lnTo>
                  <a:lnTo>
                    <a:pt x="702978" y="85270"/>
                  </a:lnTo>
                  <a:lnTo>
                    <a:pt x="738078" y="113861"/>
                  </a:lnTo>
                  <a:lnTo>
                    <a:pt x="770058" y="145841"/>
                  </a:lnTo>
                  <a:lnTo>
                    <a:pt x="798649" y="180941"/>
                  </a:lnTo>
                  <a:lnTo>
                    <a:pt x="823580" y="218891"/>
                  </a:lnTo>
                  <a:lnTo>
                    <a:pt x="844584" y="259422"/>
                  </a:lnTo>
                  <a:lnTo>
                    <a:pt x="861389" y="302264"/>
                  </a:lnTo>
                  <a:lnTo>
                    <a:pt x="873726" y="347147"/>
                  </a:lnTo>
                  <a:lnTo>
                    <a:pt x="881326" y="393802"/>
                  </a:lnTo>
                  <a:lnTo>
                    <a:pt x="883920" y="441960"/>
                  </a:lnTo>
                  <a:lnTo>
                    <a:pt x="881326" y="490117"/>
                  </a:lnTo>
                  <a:lnTo>
                    <a:pt x="873726" y="536772"/>
                  </a:lnTo>
                  <a:lnTo>
                    <a:pt x="861389" y="581655"/>
                  </a:lnTo>
                  <a:lnTo>
                    <a:pt x="844584" y="624497"/>
                  </a:lnTo>
                  <a:lnTo>
                    <a:pt x="823580" y="665028"/>
                  </a:lnTo>
                  <a:lnTo>
                    <a:pt x="798649" y="702978"/>
                  </a:lnTo>
                  <a:lnTo>
                    <a:pt x="770058" y="738078"/>
                  </a:lnTo>
                  <a:lnTo>
                    <a:pt x="738078" y="770058"/>
                  </a:lnTo>
                  <a:lnTo>
                    <a:pt x="702978" y="798649"/>
                  </a:lnTo>
                  <a:lnTo>
                    <a:pt x="665028" y="823580"/>
                  </a:lnTo>
                  <a:lnTo>
                    <a:pt x="624497" y="844584"/>
                  </a:lnTo>
                  <a:lnTo>
                    <a:pt x="581655" y="861389"/>
                  </a:lnTo>
                  <a:lnTo>
                    <a:pt x="536772" y="873726"/>
                  </a:lnTo>
                  <a:lnTo>
                    <a:pt x="490117" y="881326"/>
                  </a:lnTo>
                  <a:lnTo>
                    <a:pt x="441959" y="883920"/>
                  </a:lnTo>
                  <a:lnTo>
                    <a:pt x="393802" y="881326"/>
                  </a:lnTo>
                  <a:lnTo>
                    <a:pt x="347147" y="873726"/>
                  </a:lnTo>
                  <a:lnTo>
                    <a:pt x="302264" y="861389"/>
                  </a:lnTo>
                  <a:lnTo>
                    <a:pt x="259422" y="844584"/>
                  </a:lnTo>
                  <a:lnTo>
                    <a:pt x="218891" y="823580"/>
                  </a:lnTo>
                  <a:lnTo>
                    <a:pt x="180941" y="798649"/>
                  </a:lnTo>
                  <a:lnTo>
                    <a:pt x="145841" y="770058"/>
                  </a:lnTo>
                  <a:lnTo>
                    <a:pt x="113861" y="738078"/>
                  </a:lnTo>
                  <a:lnTo>
                    <a:pt x="85270" y="702978"/>
                  </a:lnTo>
                  <a:lnTo>
                    <a:pt x="60339" y="665028"/>
                  </a:lnTo>
                  <a:lnTo>
                    <a:pt x="39335" y="624497"/>
                  </a:lnTo>
                  <a:lnTo>
                    <a:pt x="22530" y="581655"/>
                  </a:lnTo>
                  <a:lnTo>
                    <a:pt x="10193" y="536772"/>
                  </a:lnTo>
                  <a:lnTo>
                    <a:pt x="2593" y="490117"/>
                  </a:lnTo>
                  <a:lnTo>
                    <a:pt x="0" y="44196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646666" y="4583125"/>
            <a:ext cx="346710" cy="636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26023" y="4483608"/>
            <a:ext cx="896619" cy="896619"/>
            <a:chOff x="5526023" y="4483608"/>
            <a:chExt cx="896619" cy="896619"/>
          </a:xfrm>
        </p:grpSpPr>
        <p:sp>
          <p:nvSpPr>
            <p:cNvPr id="13" name="object 13"/>
            <p:cNvSpPr/>
            <p:nvPr/>
          </p:nvSpPr>
          <p:spPr>
            <a:xfrm>
              <a:off x="5532119" y="4489704"/>
              <a:ext cx="883919" cy="883919"/>
            </a:xfrm>
            <a:custGeom>
              <a:avLst/>
              <a:gdLst/>
              <a:ahLst/>
              <a:cxnLst/>
              <a:rect l="l" t="t" r="r" b="b"/>
              <a:pathLst>
                <a:path w="883920" h="883920">
                  <a:moveTo>
                    <a:pt x="441959" y="0"/>
                  </a:moveTo>
                  <a:lnTo>
                    <a:pt x="393802" y="2593"/>
                  </a:lnTo>
                  <a:lnTo>
                    <a:pt x="347147" y="10193"/>
                  </a:lnTo>
                  <a:lnTo>
                    <a:pt x="302264" y="22530"/>
                  </a:lnTo>
                  <a:lnTo>
                    <a:pt x="259422" y="39335"/>
                  </a:lnTo>
                  <a:lnTo>
                    <a:pt x="218891" y="60339"/>
                  </a:lnTo>
                  <a:lnTo>
                    <a:pt x="180941" y="85270"/>
                  </a:lnTo>
                  <a:lnTo>
                    <a:pt x="145841" y="113861"/>
                  </a:lnTo>
                  <a:lnTo>
                    <a:pt x="113861" y="145841"/>
                  </a:lnTo>
                  <a:lnTo>
                    <a:pt x="85270" y="180941"/>
                  </a:lnTo>
                  <a:lnTo>
                    <a:pt x="60339" y="218891"/>
                  </a:lnTo>
                  <a:lnTo>
                    <a:pt x="39335" y="259422"/>
                  </a:lnTo>
                  <a:lnTo>
                    <a:pt x="22530" y="302264"/>
                  </a:lnTo>
                  <a:lnTo>
                    <a:pt x="10193" y="347147"/>
                  </a:lnTo>
                  <a:lnTo>
                    <a:pt x="2593" y="393802"/>
                  </a:lnTo>
                  <a:lnTo>
                    <a:pt x="0" y="441960"/>
                  </a:lnTo>
                  <a:lnTo>
                    <a:pt x="2593" y="490117"/>
                  </a:lnTo>
                  <a:lnTo>
                    <a:pt x="10193" y="536772"/>
                  </a:lnTo>
                  <a:lnTo>
                    <a:pt x="22530" y="581655"/>
                  </a:lnTo>
                  <a:lnTo>
                    <a:pt x="39335" y="624497"/>
                  </a:lnTo>
                  <a:lnTo>
                    <a:pt x="60339" y="665028"/>
                  </a:lnTo>
                  <a:lnTo>
                    <a:pt x="85270" y="702978"/>
                  </a:lnTo>
                  <a:lnTo>
                    <a:pt x="113861" y="738078"/>
                  </a:lnTo>
                  <a:lnTo>
                    <a:pt x="145841" y="770058"/>
                  </a:lnTo>
                  <a:lnTo>
                    <a:pt x="180941" y="798649"/>
                  </a:lnTo>
                  <a:lnTo>
                    <a:pt x="218891" y="823580"/>
                  </a:lnTo>
                  <a:lnTo>
                    <a:pt x="259422" y="844584"/>
                  </a:lnTo>
                  <a:lnTo>
                    <a:pt x="302264" y="861389"/>
                  </a:lnTo>
                  <a:lnTo>
                    <a:pt x="347147" y="873726"/>
                  </a:lnTo>
                  <a:lnTo>
                    <a:pt x="393802" y="881326"/>
                  </a:lnTo>
                  <a:lnTo>
                    <a:pt x="441959" y="883920"/>
                  </a:lnTo>
                  <a:lnTo>
                    <a:pt x="490117" y="881326"/>
                  </a:lnTo>
                  <a:lnTo>
                    <a:pt x="536772" y="873726"/>
                  </a:lnTo>
                  <a:lnTo>
                    <a:pt x="581655" y="861389"/>
                  </a:lnTo>
                  <a:lnTo>
                    <a:pt x="624497" y="844584"/>
                  </a:lnTo>
                  <a:lnTo>
                    <a:pt x="665028" y="823580"/>
                  </a:lnTo>
                  <a:lnTo>
                    <a:pt x="702978" y="798649"/>
                  </a:lnTo>
                  <a:lnTo>
                    <a:pt x="738078" y="770058"/>
                  </a:lnTo>
                  <a:lnTo>
                    <a:pt x="770058" y="738078"/>
                  </a:lnTo>
                  <a:lnTo>
                    <a:pt x="798649" y="702978"/>
                  </a:lnTo>
                  <a:lnTo>
                    <a:pt x="823580" y="665028"/>
                  </a:lnTo>
                  <a:lnTo>
                    <a:pt x="844584" y="624497"/>
                  </a:lnTo>
                  <a:lnTo>
                    <a:pt x="861389" y="581655"/>
                  </a:lnTo>
                  <a:lnTo>
                    <a:pt x="873726" y="536772"/>
                  </a:lnTo>
                  <a:lnTo>
                    <a:pt x="881326" y="490117"/>
                  </a:lnTo>
                  <a:lnTo>
                    <a:pt x="883919" y="441960"/>
                  </a:lnTo>
                  <a:lnTo>
                    <a:pt x="881326" y="393802"/>
                  </a:lnTo>
                  <a:lnTo>
                    <a:pt x="873726" y="347147"/>
                  </a:lnTo>
                  <a:lnTo>
                    <a:pt x="861389" y="302264"/>
                  </a:lnTo>
                  <a:lnTo>
                    <a:pt x="844584" y="259422"/>
                  </a:lnTo>
                  <a:lnTo>
                    <a:pt x="823580" y="218891"/>
                  </a:lnTo>
                  <a:lnTo>
                    <a:pt x="798649" y="180941"/>
                  </a:lnTo>
                  <a:lnTo>
                    <a:pt x="770058" y="145841"/>
                  </a:lnTo>
                  <a:lnTo>
                    <a:pt x="738078" y="113861"/>
                  </a:lnTo>
                  <a:lnTo>
                    <a:pt x="702978" y="85270"/>
                  </a:lnTo>
                  <a:lnTo>
                    <a:pt x="665028" y="60339"/>
                  </a:lnTo>
                  <a:lnTo>
                    <a:pt x="624497" y="39335"/>
                  </a:lnTo>
                  <a:lnTo>
                    <a:pt x="581655" y="22530"/>
                  </a:lnTo>
                  <a:lnTo>
                    <a:pt x="536772" y="10193"/>
                  </a:lnTo>
                  <a:lnTo>
                    <a:pt x="490117" y="2593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532119" y="4489704"/>
              <a:ext cx="883919" cy="883919"/>
            </a:xfrm>
            <a:custGeom>
              <a:avLst/>
              <a:gdLst/>
              <a:ahLst/>
              <a:cxnLst/>
              <a:rect l="l" t="t" r="r" b="b"/>
              <a:pathLst>
                <a:path w="883920" h="883920">
                  <a:moveTo>
                    <a:pt x="0" y="441960"/>
                  </a:moveTo>
                  <a:lnTo>
                    <a:pt x="2593" y="393802"/>
                  </a:lnTo>
                  <a:lnTo>
                    <a:pt x="10193" y="347147"/>
                  </a:lnTo>
                  <a:lnTo>
                    <a:pt x="22530" y="302264"/>
                  </a:lnTo>
                  <a:lnTo>
                    <a:pt x="39335" y="259422"/>
                  </a:lnTo>
                  <a:lnTo>
                    <a:pt x="60339" y="218891"/>
                  </a:lnTo>
                  <a:lnTo>
                    <a:pt x="85270" y="180941"/>
                  </a:lnTo>
                  <a:lnTo>
                    <a:pt x="113861" y="145841"/>
                  </a:lnTo>
                  <a:lnTo>
                    <a:pt x="145841" y="113861"/>
                  </a:lnTo>
                  <a:lnTo>
                    <a:pt x="180941" y="85270"/>
                  </a:lnTo>
                  <a:lnTo>
                    <a:pt x="218891" y="60339"/>
                  </a:lnTo>
                  <a:lnTo>
                    <a:pt x="259422" y="39335"/>
                  </a:lnTo>
                  <a:lnTo>
                    <a:pt x="302264" y="22530"/>
                  </a:lnTo>
                  <a:lnTo>
                    <a:pt x="347147" y="10193"/>
                  </a:lnTo>
                  <a:lnTo>
                    <a:pt x="393802" y="2593"/>
                  </a:lnTo>
                  <a:lnTo>
                    <a:pt x="441959" y="0"/>
                  </a:lnTo>
                  <a:lnTo>
                    <a:pt x="490117" y="2593"/>
                  </a:lnTo>
                  <a:lnTo>
                    <a:pt x="536772" y="10193"/>
                  </a:lnTo>
                  <a:lnTo>
                    <a:pt x="581655" y="22530"/>
                  </a:lnTo>
                  <a:lnTo>
                    <a:pt x="624497" y="39335"/>
                  </a:lnTo>
                  <a:lnTo>
                    <a:pt x="665028" y="60339"/>
                  </a:lnTo>
                  <a:lnTo>
                    <a:pt x="702978" y="85270"/>
                  </a:lnTo>
                  <a:lnTo>
                    <a:pt x="738078" y="113861"/>
                  </a:lnTo>
                  <a:lnTo>
                    <a:pt x="770058" y="145841"/>
                  </a:lnTo>
                  <a:lnTo>
                    <a:pt x="798649" y="180941"/>
                  </a:lnTo>
                  <a:lnTo>
                    <a:pt x="823580" y="218891"/>
                  </a:lnTo>
                  <a:lnTo>
                    <a:pt x="844584" y="259422"/>
                  </a:lnTo>
                  <a:lnTo>
                    <a:pt x="861389" y="302264"/>
                  </a:lnTo>
                  <a:lnTo>
                    <a:pt x="873726" y="347147"/>
                  </a:lnTo>
                  <a:lnTo>
                    <a:pt x="881326" y="393802"/>
                  </a:lnTo>
                  <a:lnTo>
                    <a:pt x="883919" y="441960"/>
                  </a:lnTo>
                  <a:lnTo>
                    <a:pt x="881326" y="490117"/>
                  </a:lnTo>
                  <a:lnTo>
                    <a:pt x="873726" y="536772"/>
                  </a:lnTo>
                  <a:lnTo>
                    <a:pt x="861389" y="581655"/>
                  </a:lnTo>
                  <a:lnTo>
                    <a:pt x="844584" y="624497"/>
                  </a:lnTo>
                  <a:lnTo>
                    <a:pt x="823580" y="665028"/>
                  </a:lnTo>
                  <a:lnTo>
                    <a:pt x="798649" y="702978"/>
                  </a:lnTo>
                  <a:lnTo>
                    <a:pt x="770058" y="738078"/>
                  </a:lnTo>
                  <a:lnTo>
                    <a:pt x="738078" y="770058"/>
                  </a:lnTo>
                  <a:lnTo>
                    <a:pt x="702978" y="798649"/>
                  </a:lnTo>
                  <a:lnTo>
                    <a:pt x="665028" y="823580"/>
                  </a:lnTo>
                  <a:lnTo>
                    <a:pt x="624497" y="844584"/>
                  </a:lnTo>
                  <a:lnTo>
                    <a:pt x="581655" y="861389"/>
                  </a:lnTo>
                  <a:lnTo>
                    <a:pt x="536772" y="873726"/>
                  </a:lnTo>
                  <a:lnTo>
                    <a:pt x="490117" y="881326"/>
                  </a:lnTo>
                  <a:lnTo>
                    <a:pt x="441959" y="883920"/>
                  </a:lnTo>
                  <a:lnTo>
                    <a:pt x="393802" y="881326"/>
                  </a:lnTo>
                  <a:lnTo>
                    <a:pt x="347147" y="873726"/>
                  </a:lnTo>
                  <a:lnTo>
                    <a:pt x="302264" y="861389"/>
                  </a:lnTo>
                  <a:lnTo>
                    <a:pt x="259422" y="844584"/>
                  </a:lnTo>
                  <a:lnTo>
                    <a:pt x="218891" y="823580"/>
                  </a:lnTo>
                  <a:lnTo>
                    <a:pt x="180941" y="798649"/>
                  </a:lnTo>
                  <a:lnTo>
                    <a:pt x="145841" y="770058"/>
                  </a:lnTo>
                  <a:lnTo>
                    <a:pt x="113861" y="738078"/>
                  </a:lnTo>
                  <a:lnTo>
                    <a:pt x="85270" y="702978"/>
                  </a:lnTo>
                  <a:lnTo>
                    <a:pt x="60339" y="665028"/>
                  </a:lnTo>
                  <a:lnTo>
                    <a:pt x="39335" y="624497"/>
                  </a:lnTo>
                  <a:lnTo>
                    <a:pt x="22530" y="581655"/>
                  </a:lnTo>
                  <a:lnTo>
                    <a:pt x="10193" y="536772"/>
                  </a:lnTo>
                  <a:lnTo>
                    <a:pt x="2593" y="490117"/>
                  </a:lnTo>
                  <a:lnTo>
                    <a:pt x="0" y="44196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827267" y="4583125"/>
            <a:ext cx="295275" cy="636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6893" y="4123690"/>
            <a:ext cx="197484" cy="18999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8857" y="4329130"/>
            <a:ext cx="165147" cy="184068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3480815" y="1682495"/>
            <a:ext cx="4490720" cy="388620"/>
          </a:xfrm>
          <a:custGeom>
            <a:avLst/>
            <a:gdLst/>
            <a:ahLst/>
            <a:cxnLst/>
            <a:rect l="l" t="t" r="r" b="b"/>
            <a:pathLst>
              <a:path w="4490720" h="388619">
                <a:moveTo>
                  <a:pt x="41148" y="0"/>
                </a:moveTo>
                <a:lnTo>
                  <a:pt x="25128" y="3232"/>
                </a:lnTo>
                <a:lnTo>
                  <a:pt x="12049" y="12049"/>
                </a:lnTo>
                <a:lnTo>
                  <a:pt x="3232" y="25128"/>
                </a:lnTo>
                <a:lnTo>
                  <a:pt x="0" y="41148"/>
                </a:lnTo>
                <a:lnTo>
                  <a:pt x="3232" y="57167"/>
                </a:lnTo>
                <a:lnTo>
                  <a:pt x="12049" y="70246"/>
                </a:lnTo>
                <a:lnTo>
                  <a:pt x="25128" y="79063"/>
                </a:lnTo>
                <a:lnTo>
                  <a:pt x="41148" y="82295"/>
                </a:lnTo>
                <a:lnTo>
                  <a:pt x="57167" y="79063"/>
                </a:lnTo>
                <a:lnTo>
                  <a:pt x="70246" y="70246"/>
                </a:lnTo>
                <a:lnTo>
                  <a:pt x="79063" y="57167"/>
                </a:lnTo>
                <a:lnTo>
                  <a:pt x="79528" y="54863"/>
                </a:lnTo>
                <a:lnTo>
                  <a:pt x="41148" y="54863"/>
                </a:lnTo>
                <a:lnTo>
                  <a:pt x="41148" y="27431"/>
                </a:lnTo>
                <a:lnTo>
                  <a:pt x="79528" y="27431"/>
                </a:lnTo>
                <a:lnTo>
                  <a:pt x="79063" y="25128"/>
                </a:lnTo>
                <a:lnTo>
                  <a:pt x="70246" y="12049"/>
                </a:lnTo>
                <a:lnTo>
                  <a:pt x="57167" y="3232"/>
                </a:lnTo>
                <a:lnTo>
                  <a:pt x="41148" y="0"/>
                </a:lnTo>
                <a:close/>
              </a:path>
              <a:path w="4490720" h="388619">
                <a:moveTo>
                  <a:pt x="79528" y="27431"/>
                </a:moveTo>
                <a:lnTo>
                  <a:pt x="41148" y="27431"/>
                </a:lnTo>
                <a:lnTo>
                  <a:pt x="41148" y="54863"/>
                </a:lnTo>
                <a:lnTo>
                  <a:pt x="79528" y="54863"/>
                </a:lnTo>
                <a:lnTo>
                  <a:pt x="82296" y="41148"/>
                </a:lnTo>
                <a:lnTo>
                  <a:pt x="79528" y="27431"/>
                </a:lnTo>
                <a:close/>
              </a:path>
              <a:path w="4490720" h="388619">
                <a:moveTo>
                  <a:pt x="123444" y="27431"/>
                </a:moveTo>
                <a:lnTo>
                  <a:pt x="79528" y="27431"/>
                </a:lnTo>
                <a:lnTo>
                  <a:pt x="82296" y="41148"/>
                </a:lnTo>
                <a:lnTo>
                  <a:pt x="79528" y="54863"/>
                </a:lnTo>
                <a:lnTo>
                  <a:pt x="123444" y="54863"/>
                </a:lnTo>
                <a:lnTo>
                  <a:pt x="123444" y="27431"/>
                </a:lnTo>
                <a:close/>
              </a:path>
              <a:path w="4490720" h="388619">
                <a:moveTo>
                  <a:pt x="233172" y="27431"/>
                </a:moveTo>
                <a:lnTo>
                  <a:pt x="150875" y="27431"/>
                </a:lnTo>
                <a:lnTo>
                  <a:pt x="150875" y="54863"/>
                </a:lnTo>
                <a:lnTo>
                  <a:pt x="233172" y="54863"/>
                </a:lnTo>
                <a:lnTo>
                  <a:pt x="233172" y="27431"/>
                </a:lnTo>
                <a:close/>
              </a:path>
              <a:path w="4490720" h="388619">
                <a:moveTo>
                  <a:pt x="342900" y="27431"/>
                </a:moveTo>
                <a:lnTo>
                  <a:pt x="260604" y="27431"/>
                </a:lnTo>
                <a:lnTo>
                  <a:pt x="260604" y="54863"/>
                </a:lnTo>
                <a:lnTo>
                  <a:pt x="342900" y="54863"/>
                </a:lnTo>
                <a:lnTo>
                  <a:pt x="342900" y="27431"/>
                </a:lnTo>
                <a:close/>
              </a:path>
              <a:path w="4490720" h="388619">
                <a:moveTo>
                  <a:pt x="452628" y="27431"/>
                </a:moveTo>
                <a:lnTo>
                  <a:pt x="370332" y="27431"/>
                </a:lnTo>
                <a:lnTo>
                  <a:pt x="370332" y="54863"/>
                </a:lnTo>
                <a:lnTo>
                  <a:pt x="452628" y="54863"/>
                </a:lnTo>
                <a:lnTo>
                  <a:pt x="452628" y="27431"/>
                </a:lnTo>
                <a:close/>
              </a:path>
              <a:path w="4490720" h="388619">
                <a:moveTo>
                  <a:pt x="562356" y="27431"/>
                </a:moveTo>
                <a:lnTo>
                  <a:pt x="480060" y="27431"/>
                </a:lnTo>
                <a:lnTo>
                  <a:pt x="480060" y="54863"/>
                </a:lnTo>
                <a:lnTo>
                  <a:pt x="562356" y="54863"/>
                </a:lnTo>
                <a:lnTo>
                  <a:pt x="562356" y="27431"/>
                </a:lnTo>
                <a:close/>
              </a:path>
              <a:path w="4490720" h="388619">
                <a:moveTo>
                  <a:pt x="672084" y="27431"/>
                </a:moveTo>
                <a:lnTo>
                  <a:pt x="589788" y="27431"/>
                </a:lnTo>
                <a:lnTo>
                  <a:pt x="589788" y="54863"/>
                </a:lnTo>
                <a:lnTo>
                  <a:pt x="672084" y="54863"/>
                </a:lnTo>
                <a:lnTo>
                  <a:pt x="672084" y="27431"/>
                </a:lnTo>
                <a:close/>
              </a:path>
              <a:path w="4490720" h="388619">
                <a:moveTo>
                  <a:pt x="781812" y="27431"/>
                </a:moveTo>
                <a:lnTo>
                  <a:pt x="699516" y="27431"/>
                </a:lnTo>
                <a:lnTo>
                  <a:pt x="699516" y="54863"/>
                </a:lnTo>
                <a:lnTo>
                  <a:pt x="781812" y="54863"/>
                </a:lnTo>
                <a:lnTo>
                  <a:pt x="781812" y="27431"/>
                </a:lnTo>
                <a:close/>
              </a:path>
              <a:path w="4490720" h="388619">
                <a:moveTo>
                  <a:pt x="891539" y="27431"/>
                </a:moveTo>
                <a:lnTo>
                  <a:pt x="809244" y="27431"/>
                </a:lnTo>
                <a:lnTo>
                  <a:pt x="809244" y="54863"/>
                </a:lnTo>
                <a:lnTo>
                  <a:pt x="891539" y="54863"/>
                </a:lnTo>
                <a:lnTo>
                  <a:pt x="891539" y="27431"/>
                </a:lnTo>
                <a:close/>
              </a:path>
              <a:path w="4490720" h="388619">
                <a:moveTo>
                  <a:pt x="1001268" y="27431"/>
                </a:moveTo>
                <a:lnTo>
                  <a:pt x="918972" y="27431"/>
                </a:lnTo>
                <a:lnTo>
                  <a:pt x="918972" y="54863"/>
                </a:lnTo>
                <a:lnTo>
                  <a:pt x="1001268" y="54863"/>
                </a:lnTo>
                <a:lnTo>
                  <a:pt x="1001268" y="27431"/>
                </a:lnTo>
                <a:close/>
              </a:path>
              <a:path w="4490720" h="388619">
                <a:moveTo>
                  <a:pt x="1110996" y="27431"/>
                </a:moveTo>
                <a:lnTo>
                  <a:pt x="1028700" y="27431"/>
                </a:lnTo>
                <a:lnTo>
                  <a:pt x="1028700" y="54863"/>
                </a:lnTo>
                <a:lnTo>
                  <a:pt x="1110996" y="54863"/>
                </a:lnTo>
                <a:lnTo>
                  <a:pt x="1110996" y="27431"/>
                </a:lnTo>
                <a:close/>
              </a:path>
              <a:path w="4490720" h="388619">
                <a:moveTo>
                  <a:pt x="1220724" y="27431"/>
                </a:moveTo>
                <a:lnTo>
                  <a:pt x="1138428" y="27431"/>
                </a:lnTo>
                <a:lnTo>
                  <a:pt x="1138428" y="54863"/>
                </a:lnTo>
                <a:lnTo>
                  <a:pt x="1220724" y="54863"/>
                </a:lnTo>
                <a:lnTo>
                  <a:pt x="1220724" y="27431"/>
                </a:lnTo>
                <a:close/>
              </a:path>
              <a:path w="4490720" h="388619">
                <a:moveTo>
                  <a:pt x="1330452" y="27431"/>
                </a:moveTo>
                <a:lnTo>
                  <a:pt x="1248156" y="27431"/>
                </a:lnTo>
                <a:lnTo>
                  <a:pt x="1248156" y="54863"/>
                </a:lnTo>
                <a:lnTo>
                  <a:pt x="1330452" y="54863"/>
                </a:lnTo>
                <a:lnTo>
                  <a:pt x="1330452" y="27431"/>
                </a:lnTo>
                <a:close/>
              </a:path>
              <a:path w="4490720" h="388619">
                <a:moveTo>
                  <a:pt x="1440180" y="27431"/>
                </a:moveTo>
                <a:lnTo>
                  <a:pt x="1357884" y="27431"/>
                </a:lnTo>
                <a:lnTo>
                  <a:pt x="1357884" y="54863"/>
                </a:lnTo>
                <a:lnTo>
                  <a:pt x="1440180" y="54863"/>
                </a:lnTo>
                <a:lnTo>
                  <a:pt x="1440180" y="27431"/>
                </a:lnTo>
                <a:close/>
              </a:path>
              <a:path w="4490720" h="388619">
                <a:moveTo>
                  <a:pt x="1549908" y="27431"/>
                </a:moveTo>
                <a:lnTo>
                  <a:pt x="1467612" y="27431"/>
                </a:lnTo>
                <a:lnTo>
                  <a:pt x="1467612" y="54863"/>
                </a:lnTo>
                <a:lnTo>
                  <a:pt x="1549908" y="54863"/>
                </a:lnTo>
                <a:lnTo>
                  <a:pt x="1549908" y="27431"/>
                </a:lnTo>
                <a:close/>
              </a:path>
              <a:path w="4490720" h="388619">
                <a:moveTo>
                  <a:pt x="1659636" y="27431"/>
                </a:moveTo>
                <a:lnTo>
                  <a:pt x="1577339" y="27431"/>
                </a:lnTo>
                <a:lnTo>
                  <a:pt x="1577339" y="54863"/>
                </a:lnTo>
                <a:lnTo>
                  <a:pt x="1659636" y="54863"/>
                </a:lnTo>
                <a:lnTo>
                  <a:pt x="1659636" y="27431"/>
                </a:lnTo>
                <a:close/>
              </a:path>
              <a:path w="4490720" h="388619">
                <a:moveTo>
                  <a:pt x="1769364" y="27431"/>
                </a:moveTo>
                <a:lnTo>
                  <a:pt x="1687068" y="27431"/>
                </a:lnTo>
                <a:lnTo>
                  <a:pt x="1687068" y="54863"/>
                </a:lnTo>
                <a:lnTo>
                  <a:pt x="1769364" y="54863"/>
                </a:lnTo>
                <a:lnTo>
                  <a:pt x="1769364" y="27431"/>
                </a:lnTo>
                <a:close/>
              </a:path>
              <a:path w="4490720" h="388619">
                <a:moveTo>
                  <a:pt x="1879092" y="27431"/>
                </a:moveTo>
                <a:lnTo>
                  <a:pt x="1796796" y="27431"/>
                </a:lnTo>
                <a:lnTo>
                  <a:pt x="1796796" y="54863"/>
                </a:lnTo>
                <a:lnTo>
                  <a:pt x="1879092" y="54863"/>
                </a:lnTo>
                <a:lnTo>
                  <a:pt x="1879092" y="27431"/>
                </a:lnTo>
                <a:close/>
              </a:path>
              <a:path w="4490720" h="388619">
                <a:moveTo>
                  <a:pt x="1957070" y="41148"/>
                </a:moveTo>
                <a:lnTo>
                  <a:pt x="1957070" y="59181"/>
                </a:lnTo>
                <a:lnTo>
                  <a:pt x="1984502" y="59181"/>
                </a:lnTo>
                <a:lnTo>
                  <a:pt x="1984502" y="54863"/>
                </a:lnTo>
                <a:lnTo>
                  <a:pt x="1970786" y="54863"/>
                </a:lnTo>
                <a:lnTo>
                  <a:pt x="1957070" y="41148"/>
                </a:lnTo>
                <a:close/>
              </a:path>
              <a:path w="4490720" h="388619">
                <a:moveTo>
                  <a:pt x="1984502" y="27431"/>
                </a:moveTo>
                <a:lnTo>
                  <a:pt x="1906524" y="27431"/>
                </a:lnTo>
                <a:lnTo>
                  <a:pt x="1906524" y="54863"/>
                </a:lnTo>
                <a:lnTo>
                  <a:pt x="1957070" y="54863"/>
                </a:lnTo>
                <a:lnTo>
                  <a:pt x="1957070" y="41148"/>
                </a:lnTo>
                <a:lnTo>
                  <a:pt x="1984502" y="41148"/>
                </a:lnTo>
                <a:lnTo>
                  <a:pt x="1984502" y="27431"/>
                </a:lnTo>
                <a:close/>
              </a:path>
              <a:path w="4490720" h="388619">
                <a:moveTo>
                  <a:pt x="1984502" y="41148"/>
                </a:moveTo>
                <a:lnTo>
                  <a:pt x="1957070" y="41148"/>
                </a:lnTo>
                <a:lnTo>
                  <a:pt x="1970786" y="54863"/>
                </a:lnTo>
                <a:lnTo>
                  <a:pt x="1984502" y="54863"/>
                </a:lnTo>
                <a:lnTo>
                  <a:pt x="1984502" y="41148"/>
                </a:lnTo>
                <a:close/>
              </a:path>
              <a:path w="4490720" h="388619">
                <a:moveTo>
                  <a:pt x="1984502" y="86613"/>
                </a:moveTo>
                <a:lnTo>
                  <a:pt x="1957070" y="86613"/>
                </a:lnTo>
                <a:lnTo>
                  <a:pt x="1957070" y="168909"/>
                </a:lnTo>
                <a:lnTo>
                  <a:pt x="1984502" y="168909"/>
                </a:lnTo>
                <a:lnTo>
                  <a:pt x="1984502" y="86613"/>
                </a:lnTo>
                <a:close/>
              </a:path>
              <a:path w="4490720" h="388619">
                <a:moveTo>
                  <a:pt x="1984502" y="196341"/>
                </a:moveTo>
                <a:lnTo>
                  <a:pt x="1957070" y="196341"/>
                </a:lnTo>
                <a:lnTo>
                  <a:pt x="1957070" y="278638"/>
                </a:lnTo>
                <a:lnTo>
                  <a:pt x="1984502" y="278638"/>
                </a:lnTo>
                <a:lnTo>
                  <a:pt x="1984502" y="196341"/>
                </a:lnTo>
                <a:close/>
              </a:path>
              <a:path w="4490720" h="388619">
                <a:moveTo>
                  <a:pt x="1984502" y="306069"/>
                </a:moveTo>
                <a:lnTo>
                  <a:pt x="1957070" y="306069"/>
                </a:lnTo>
                <a:lnTo>
                  <a:pt x="1957070" y="388619"/>
                </a:lnTo>
                <a:lnTo>
                  <a:pt x="1984248" y="388619"/>
                </a:lnTo>
                <a:lnTo>
                  <a:pt x="1984248" y="374650"/>
                </a:lnTo>
                <a:lnTo>
                  <a:pt x="1970786" y="361188"/>
                </a:lnTo>
                <a:lnTo>
                  <a:pt x="1984502" y="361188"/>
                </a:lnTo>
                <a:lnTo>
                  <a:pt x="1984502" y="306069"/>
                </a:lnTo>
                <a:close/>
              </a:path>
              <a:path w="4490720" h="388619">
                <a:moveTo>
                  <a:pt x="1984502" y="361188"/>
                </a:moveTo>
                <a:lnTo>
                  <a:pt x="1984248" y="361188"/>
                </a:lnTo>
                <a:lnTo>
                  <a:pt x="1984248" y="374650"/>
                </a:lnTo>
                <a:lnTo>
                  <a:pt x="1984502" y="374903"/>
                </a:lnTo>
                <a:lnTo>
                  <a:pt x="1984502" y="361188"/>
                </a:lnTo>
                <a:close/>
              </a:path>
              <a:path w="4490720" h="388619">
                <a:moveTo>
                  <a:pt x="1984248" y="361188"/>
                </a:moveTo>
                <a:lnTo>
                  <a:pt x="1970786" y="361188"/>
                </a:lnTo>
                <a:lnTo>
                  <a:pt x="1984248" y="374650"/>
                </a:lnTo>
                <a:lnTo>
                  <a:pt x="1984248" y="361188"/>
                </a:lnTo>
                <a:close/>
              </a:path>
              <a:path w="4490720" h="388619">
                <a:moveTo>
                  <a:pt x="2093976" y="361188"/>
                </a:moveTo>
                <a:lnTo>
                  <a:pt x="2011680" y="361188"/>
                </a:lnTo>
                <a:lnTo>
                  <a:pt x="2011680" y="388619"/>
                </a:lnTo>
                <a:lnTo>
                  <a:pt x="2093976" y="388619"/>
                </a:lnTo>
                <a:lnTo>
                  <a:pt x="2093976" y="361188"/>
                </a:lnTo>
                <a:close/>
              </a:path>
              <a:path w="4490720" h="388619">
                <a:moveTo>
                  <a:pt x="2203704" y="361188"/>
                </a:moveTo>
                <a:lnTo>
                  <a:pt x="2121408" y="361188"/>
                </a:lnTo>
                <a:lnTo>
                  <a:pt x="2121408" y="388619"/>
                </a:lnTo>
                <a:lnTo>
                  <a:pt x="2203704" y="388619"/>
                </a:lnTo>
                <a:lnTo>
                  <a:pt x="2203704" y="361188"/>
                </a:lnTo>
                <a:close/>
              </a:path>
              <a:path w="4490720" h="388619">
                <a:moveTo>
                  <a:pt x="2313432" y="361188"/>
                </a:moveTo>
                <a:lnTo>
                  <a:pt x="2231136" y="361188"/>
                </a:lnTo>
                <a:lnTo>
                  <a:pt x="2231136" y="388619"/>
                </a:lnTo>
                <a:lnTo>
                  <a:pt x="2313432" y="388619"/>
                </a:lnTo>
                <a:lnTo>
                  <a:pt x="2313432" y="361188"/>
                </a:lnTo>
                <a:close/>
              </a:path>
              <a:path w="4490720" h="388619">
                <a:moveTo>
                  <a:pt x="2423160" y="361188"/>
                </a:moveTo>
                <a:lnTo>
                  <a:pt x="2340864" y="361188"/>
                </a:lnTo>
                <a:lnTo>
                  <a:pt x="2340864" y="388619"/>
                </a:lnTo>
                <a:lnTo>
                  <a:pt x="2423160" y="388619"/>
                </a:lnTo>
                <a:lnTo>
                  <a:pt x="2423160" y="361188"/>
                </a:lnTo>
                <a:close/>
              </a:path>
              <a:path w="4490720" h="388619">
                <a:moveTo>
                  <a:pt x="2532888" y="361188"/>
                </a:moveTo>
                <a:lnTo>
                  <a:pt x="2450592" y="361188"/>
                </a:lnTo>
                <a:lnTo>
                  <a:pt x="2450592" y="388619"/>
                </a:lnTo>
                <a:lnTo>
                  <a:pt x="2532888" y="388619"/>
                </a:lnTo>
                <a:lnTo>
                  <a:pt x="2532888" y="361188"/>
                </a:lnTo>
                <a:close/>
              </a:path>
              <a:path w="4490720" h="388619">
                <a:moveTo>
                  <a:pt x="2642616" y="361188"/>
                </a:moveTo>
                <a:lnTo>
                  <a:pt x="2560320" y="361188"/>
                </a:lnTo>
                <a:lnTo>
                  <a:pt x="2560320" y="388619"/>
                </a:lnTo>
                <a:lnTo>
                  <a:pt x="2642616" y="388619"/>
                </a:lnTo>
                <a:lnTo>
                  <a:pt x="2642616" y="361188"/>
                </a:lnTo>
                <a:close/>
              </a:path>
              <a:path w="4490720" h="388619">
                <a:moveTo>
                  <a:pt x="2752344" y="361188"/>
                </a:moveTo>
                <a:lnTo>
                  <a:pt x="2670048" y="361188"/>
                </a:lnTo>
                <a:lnTo>
                  <a:pt x="2670048" y="388619"/>
                </a:lnTo>
                <a:lnTo>
                  <a:pt x="2752344" y="388619"/>
                </a:lnTo>
                <a:lnTo>
                  <a:pt x="2752344" y="361188"/>
                </a:lnTo>
                <a:close/>
              </a:path>
              <a:path w="4490720" h="388619">
                <a:moveTo>
                  <a:pt x="2862072" y="361188"/>
                </a:moveTo>
                <a:lnTo>
                  <a:pt x="2779776" y="361188"/>
                </a:lnTo>
                <a:lnTo>
                  <a:pt x="2779776" y="388619"/>
                </a:lnTo>
                <a:lnTo>
                  <a:pt x="2862072" y="388619"/>
                </a:lnTo>
                <a:lnTo>
                  <a:pt x="2862072" y="361188"/>
                </a:lnTo>
                <a:close/>
              </a:path>
              <a:path w="4490720" h="388619">
                <a:moveTo>
                  <a:pt x="2971800" y="361188"/>
                </a:moveTo>
                <a:lnTo>
                  <a:pt x="2889504" y="361188"/>
                </a:lnTo>
                <a:lnTo>
                  <a:pt x="2889504" y="388619"/>
                </a:lnTo>
                <a:lnTo>
                  <a:pt x="2971800" y="388619"/>
                </a:lnTo>
                <a:lnTo>
                  <a:pt x="2971800" y="361188"/>
                </a:lnTo>
                <a:close/>
              </a:path>
              <a:path w="4490720" h="388619">
                <a:moveTo>
                  <a:pt x="3081528" y="361188"/>
                </a:moveTo>
                <a:lnTo>
                  <a:pt x="2999232" y="361188"/>
                </a:lnTo>
                <a:lnTo>
                  <a:pt x="2999232" y="388619"/>
                </a:lnTo>
                <a:lnTo>
                  <a:pt x="3081528" y="388619"/>
                </a:lnTo>
                <a:lnTo>
                  <a:pt x="3081528" y="361188"/>
                </a:lnTo>
                <a:close/>
              </a:path>
              <a:path w="4490720" h="388619">
                <a:moveTo>
                  <a:pt x="3191256" y="361188"/>
                </a:moveTo>
                <a:lnTo>
                  <a:pt x="3108960" y="361188"/>
                </a:lnTo>
                <a:lnTo>
                  <a:pt x="3108960" y="388619"/>
                </a:lnTo>
                <a:lnTo>
                  <a:pt x="3191256" y="388619"/>
                </a:lnTo>
                <a:lnTo>
                  <a:pt x="3191256" y="361188"/>
                </a:lnTo>
                <a:close/>
              </a:path>
              <a:path w="4490720" h="388619">
                <a:moveTo>
                  <a:pt x="3300984" y="361188"/>
                </a:moveTo>
                <a:lnTo>
                  <a:pt x="3218688" y="361188"/>
                </a:lnTo>
                <a:lnTo>
                  <a:pt x="3218688" y="388619"/>
                </a:lnTo>
                <a:lnTo>
                  <a:pt x="3300984" y="388619"/>
                </a:lnTo>
                <a:lnTo>
                  <a:pt x="3300984" y="361188"/>
                </a:lnTo>
                <a:close/>
              </a:path>
              <a:path w="4490720" h="388619">
                <a:moveTo>
                  <a:pt x="3410712" y="361188"/>
                </a:moveTo>
                <a:lnTo>
                  <a:pt x="3328416" y="361188"/>
                </a:lnTo>
                <a:lnTo>
                  <a:pt x="3328416" y="388619"/>
                </a:lnTo>
                <a:lnTo>
                  <a:pt x="3410712" y="388619"/>
                </a:lnTo>
                <a:lnTo>
                  <a:pt x="3410712" y="361188"/>
                </a:lnTo>
                <a:close/>
              </a:path>
              <a:path w="4490720" h="388619">
                <a:moveTo>
                  <a:pt x="3520440" y="361188"/>
                </a:moveTo>
                <a:lnTo>
                  <a:pt x="3438143" y="361188"/>
                </a:lnTo>
                <a:lnTo>
                  <a:pt x="3438143" y="388619"/>
                </a:lnTo>
                <a:lnTo>
                  <a:pt x="3520440" y="388619"/>
                </a:lnTo>
                <a:lnTo>
                  <a:pt x="3520440" y="361188"/>
                </a:lnTo>
                <a:close/>
              </a:path>
              <a:path w="4490720" h="388619">
                <a:moveTo>
                  <a:pt x="3630167" y="361188"/>
                </a:moveTo>
                <a:lnTo>
                  <a:pt x="3547872" y="361188"/>
                </a:lnTo>
                <a:lnTo>
                  <a:pt x="3547872" y="388619"/>
                </a:lnTo>
                <a:lnTo>
                  <a:pt x="3630167" y="388619"/>
                </a:lnTo>
                <a:lnTo>
                  <a:pt x="3630167" y="361188"/>
                </a:lnTo>
                <a:close/>
              </a:path>
              <a:path w="4490720" h="388619">
                <a:moveTo>
                  <a:pt x="3739895" y="361188"/>
                </a:moveTo>
                <a:lnTo>
                  <a:pt x="3657600" y="361188"/>
                </a:lnTo>
                <a:lnTo>
                  <a:pt x="3657600" y="388619"/>
                </a:lnTo>
                <a:lnTo>
                  <a:pt x="3739895" y="388619"/>
                </a:lnTo>
                <a:lnTo>
                  <a:pt x="3739895" y="361188"/>
                </a:lnTo>
                <a:close/>
              </a:path>
              <a:path w="4490720" h="388619">
                <a:moveTo>
                  <a:pt x="3849624" y="361188"/>
                </a:moveTo>
                <a:lnTo>
                  <a:pt x="3767328" y="361188"/>
                </a:lnTo>
                <a:lnTo>
                  <a:pt x="3767328" y="388619"/>
                </a:lnTo>
                <a:lnTo>
                  <a:pt x="3849624" y="388619"/>
                </a:lnTo>
                <a:lnTo>
                  <a:pt x="3849624" y="361188"/>
                </a:lnTo>
                <a:close/>
              </a:path>
              <a:path w="4490720" h="388619">
                <a:moveTo>
                  <a:pt x="3959352" y="361188"/>
                </a:moveTo>
                <a:lnTo>
                  <a:pt x="3877056" y="361188"/>
                </a:lnTo>
                <a:lnTo>
                  <a:pt x="3877056" y="388619"/>
                </a:lnTo>
                <a:lnTo>
                  <a:pt x="3959352" y="388619"/>
                </a:lnTo>
                <a:lnTo>
                  <a:pt x="3959352" y="361188"/>
                </a:lnTo>
                <a:close/>
              </a:path>
              <a:path w="4490720" h="388619">
                <a:moveTo>
                  <a:pt x="4069080" y="361188"/>
                </a:moveTo>
                <a:lnTo>
                  <a:pt x="3986784" y="361188"/>
                </a:lnTo>
                <a:lnTo>
                  <a:pt x="3986784" y="388619"/>
                </a:lnTo>
                <a:lnTo>
                  <a:pt x="4069080" y="388619"/>
                </a:lnTo>
                <a:lnTo>
                  <a:pt x="4069080" y="361188"/>
                </a:lnTo>
                <a:close/>
              </a:path>
              <a:path w="4490720" h="388619">
                <a:moveTo>
                  <a:pt x="4178808" y="361188"/>
                </a:moveTo>
                <a:lnTo>
                  <a:pt x="4096512" y="361188"/>
                </a:lnTo>
                <a:lnTo>
                  <a:pt x="4096512" y="388619"/>
                </a:lnTo>
                <a:lnTo>
                  <a:pt x="4178808" y="388619"/>
                </a:lnTo>
                <a:lnTo>
                  <a:pt x="4178808" y="361188"/>
                </a:lnTo>
                <a:close/>
              </a:path>
              <a:path w="4490720" h="388619">
                <a:moveTo>
                  <a:pt x="4288536" y="361188"/>
                </a:moveTo>
                <a:lnTo>
                  <a:pt x="4206240" y="361188"/>
                </a:lnTo>
                <a:lnTo>
                  <a:pt x="4206240" y="388619"/>
                </a:lnTo>
                <a:lnTo>
                  <a:pt x="4288536" y="388619"/>
                </a:lnTo>
                <a:lnTo>
                  <a:pt x="4288536" y="361188"/>
                </a:lnTo>
                <a:close/>
              </a:path>
              <a:path w="4490720" h="388619">
                <a:moveTo>
                  <a:pt x="4398264" y="361188"/>
                </a:moveTo>
                <a:lnTo>
                  <a:pt x="4315968" y="361188"/>
                </a:lnTo>
                <a:lnTo>
                  <a:pt x="4315968" y="388619"/>
                </a:lnTo>
                <a:lnTo>
                  <a:pt x="4398264" y="388619"/>
                </a:lnTo>
                <a:lnTo>
                  <a:pt x="4398264" y="361188"/>
                </a:lnTo>
                <a:close/>
              </a:path>
              <a:path w="4490720" h="388619">
                <a:moveTo>
                  <a:pt x="4435856" y="361188"/>
                </a:moveTo>
                <a:lnTo>
                  <a:pt x="4425695" y="361188"/>
                </a:lnTo>
                <a:lnTo>
                  <a:pt x="4425695" y="388619"/>
                </a:lnTo>
                <a:lnTo>
                  <a:pt x="4463288" y="388619"/>
                </a:lnTo>
                <a:lnTo>
                  <a:pt x="4463288" y="374903"/>
                </a:lnTo>
                <a:lnTo>
                  <a:pt x="4435856" y="374903"/>
                </a:lnTo>
                <a:lnTo>
                  <a:pt x="4435856" y="361188"/>
                </a:lnTo>
                <a:close/>
              </a:path>
              <a:path w="4490720" h="388619">
                <a:moveTo>
                  <a:pt x="4463288" y="316483"/>
                </a:moveTo>
                <a:lnTo>
                  <a:pt x="4435856" y="316483"/>
                </a:lnTo>
                <a:lnTo>
                  <a:pt x="4435856" y="374903"/>
                </a:lnTo>
                <a:lnTo>
                  <a:pt x="4449572" y="361188"/>
                </a:lnTo>
                <a:lnTo>
                  <a:pt x="4463288" y="361188"/>
                </a:lnTo>
                <a:lnTo>
                  <a:pt x="4463288" y="316483"/>
                </a:lnTo>
                <a:close/>
              </a:path>
              <a:path w="4490720" h="388619">
                <a:moveTo>
                  <a:pt x="4463288" y="361188"/>
                </a:moveTo>
                <a:lnTo>
                  <a:pt x="4449572" y="361188"/>
                </a:lnTo>
                <a:lnTo>
                  <a:pt x="4435856" y="374903"/>
                </a:lnTo>
                <a:lnTo>
                  <a:pt x="4463288" y="374903"/>
                </a:lnTo>
                <a:lnTo>
                  <a:pt x="4463288" y="361188"/>
                </a:lnTo>
                <a:close/>
              </a:path>
              <a:path w="4490720" h="388619">
                <a:moveTo>
                  <a:pt x="4463288" y="214883"/>
                </a:moveTo>
                <a:lnTo>
                  <a:pt x="4435856" y="214883"/>
                </a:lnTo>
                <a:lnTo>
                  <a:pt x="4435856" y="289051"/>
                </a:lnTo>
                <a:lnTo>
                  <a:pt x="4463288" y="289051"/>
                </a:lnTo>
                <a:lnTo>
                  <a:pt x="4463288" y="214883"/>
                </a:lnTo>
                <a:close/>
              </a:path>
              <a:path w="4490720" h="388619">
                <a:moveTo>
                  <a:pt x="4449572" y="146303"/>
                </a:moveTo>
                <a:lnTo>
                  <a:pt x="4408424" y="228600"/>
                </a:lnTo>
                <a:lnTo>
                  <a:pt x="4435856" y="228600"/>
                </a:lnTo>
                <a:lnTo>
                  <a:pt x="4435856" y="214883"/>
                </a:lnTo>
                <a:lnTo>
                  <a:pt x="4483862" y="214883"/>
                </a:lnTo>
                <a:lnTo>
                  <a:pt x="4449572" y="146303"/>
                </a:lnTo>
                <a:close/>
              </a:path>
              <a:path w="4490720" h="388619">
                <a:moveTo>
                  <a:pt x="4483862" y="214883"/>
                </a:moveTo>
                <a:lnTo>
                  <a:pt x="4463288" y="214883"/>
                </a:lnTo>
                <a:lnTo>
                  <a:pt x="4463288" y="228600"/>
                </a:lnTo>
                <a:lnTo>
                  <a:pt x="4490720" y="228600"/>
                </a:lnTo>
                <a:lnTo>
                  <a:pt x="4483862" y="214883"/>
                </a:lnTo>
                <a:close/>
              </a:path>
            </a:pathLst>
          </a:custGeom>
          <a:solidFill>
            <a:srgbClr val="00AF50">
              <a:alpha val="9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33810" y="3516177"/>
            <a:ext cx="238379" cy="25153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33683" y="3860494"/>
            <a:ext cx="240284" cy="17658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97158" y="4135628"/>
            <a:ext cx="249555" cy="30899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82556" y="5997975"/>
            <a:ext cx="177853" cy="20433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00795" y="6062775"/>
            <a:ext cx="154241" cy="200420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7889709" y="6028969"/>
            <a:ext cx="288925" cy="356235"/>
          </a:xfrm>
          <a:custGeom>
            <a:avLst/>
            <a:gdLst/>
            <a:ahLst/>
            <a:cxnLst/>
            <a:rect l="l" t="t" r="r" b="b"/>
            <a:pathLst>
              <a:path w="288925" h="356235">
                <a:moveTo>
                  <a:pt x="88176" y="5067"/>
                </a:moveTo>
                <a:lnTo>
                  <a:pt x="72301" y="0"/>
                </a:lnTo>
                <a:lnTo>
                  <a:pt x="65189" y="50"/>
                </a:lnTo>
                <a:lnTo>
                  <a:pt x="41452" y="33159"/>
                </a:lnTo>
                <a:lnTo>
                  <a:pt x="23063" y="74485"/>
                </a:lnTo>
                <a:lnTo>
                  <a:pt x="9855" y="117487"/>
                </a:lnTo>
                <a:lnTo>
                  <a:pt x="2095" y="161950"/>
                </a:lnTo>
                <a:lnTo>
                  <a:pt x="0" y="195922"/>
                </a:lnTo>
                <a:lnTo>
                  <a:pt x="457" y="218440"/>
                </a:lnTo>
                <a:lnTo>
                  <a:pt x="5880" y="263194"/>
                </a:lnTo>
                <a:lnTo>
                  <a:pt x="16548" y="307352"/>
                </a:lnTo>
                <a:lnTo>
                  <a:pt x="31788" y="350685"/>
                </a:lnTo>
                <a:lnTo>
                  <a:pt x="52362" y="355942"/>
                </a:lnTo>
                <a:lnTo>
                  <a:pt x="57696" y="355003"/>
                </a:lnTo>
                <a:lnTo>
                  <a:pt x="53251" y="327393"/>
                </a:lnTo>
                <a:lnTo>
                  <a:pt x="47180" y="306133"/>
                </a:lnTo>
                <a:lnTo>
                  <a:pt x="38646" y="263105"/>
                </a:lnTo>
                <a:lnTo>
                  <a:pt x="34861" y="219811"/>
                </a:lnTo>
                <a:lnTo>
                  <a:pt x="34747" y="198196"/>
                </a:lnTo>
                <a:lnTo>
                  <a:pt x="35852" y="176606"/>
                </a:lnTo>
                <a:lnTo>
                  <a:pt x="41579" y="133642"/>
                </a:lnTo>
                <a:lnTo>
                  <a:pt x="51981" y="91389"/>
                </a:lnTo>
                <a:lnTo>
                  <a:pt x="67005" y="50165"/>
                </a:lnTo>
                <a:lnTo>
                  <a:pt x="86525" y="10248"/>
                </a:lnTo>
                <a:lnTo>
                  <a:pt x="87795" y="7340"/>
                </a:lnTo>
                <a:lnTo>
                  <a:pt x="88176" y="5067"/>
                </a:lnTo>
                <a:close/>
              </a:path>
              <a:path w="288925" h="356235">
                <a:moveTo>
                  <a:pt x="288455" y="89941"/>
                </a:moveTo>
                <a:lnTo>
                  <a:pt x="278422" y="69938"/>
                </a:lnTo>
                <a:lnTo>
                  <a:pt x="130848" y="73113"/>
                </a:lnTo>
                <a:lnTo>
                  <a:pt x="124752" y="83616"/>
                </a:lnTo>
                <a:lnTo>
                  <a:pt x="124752" y="90627"/>
                </a:lnTo>
                <a:lnTo>
                  <a:pt x="131864" y="102616"/>
                </a:lnTo>
                <a:lnTo>
                  <a:pt x="246672" y="100139"/>
                </a:lnTo>
                <a:lnTo>
                  <a:pt x="195745" y="155702"/>
                </a:lnTo>
                <a:lnTo>
                  <a:pt x="171107" y="185788"/>
                </a:lnTo>
                <a:lnTo>
                  <a:pt x="151041" y="218363"/>
                </a:lnTo>
                <a:lnTo>
                  <a:pt x="140373" y="262115"/>
                </a:lnTo>
                <a:lnTo>
                  <a:pt x="140500" y="270459"/>
                </a:lnTo>
                <a:lnTo>
                  <a:pt x="151815" y="308089"/>
                </a:lnTo>
                <a:lnTo>
                  <a:pt x="184188" y="332105"/>
                </a:lnTo>
                <a:lnTo>
                  <a:pt x="217589" y="336753"/>
                </a:lnTo>
                <a:lnTo>
                  <a:pt x="225590" y="336575"/>
                </a:lnTo>
                <a:lnTo>
                  <a:pt x="265976" y="324967"/>
                </a:lnTo>
                <a:lnTo>
                  <a:pt x="288201" y="302006"/>
                </a:lnTo>
                <a:lnTo>
                  <a:pt x="287947" y="292976"/>
                </a:lnTo>
                <a:lnTo>
                  <a:pt x="270929" y="288759"/>
                </a:lnTo>
                <a:lnTo>
                  <a:pt x="266738" y="291338"/>
                </a:lnTo>
                <a:lnTo>
                  <a:pt x="229781" y="305752"/>
                </a:lnTo>
                <a:lnTo>
                  <a:pt x="214160" y="306095"/>
                </a:lnTo>
                <a:lnTo>
                  <a:pt x="207683" y="305079"/>
                </a:lnTo>
                <a:lnTo>
                  <a:pt x="177203" y="275297"/>
                </a:lnTo>
                <a:lnTo>
                  <a:pt x="175933" y="258241"/>
                </a:lnTo>
                <a:lnTo>
                  <a:pt x="176314" y="252031"/>
                </a:lnTo>
                <a:lnTo>
                  <a:pt x="191706" y="210273"/>
                </a:lnTo>
                <a:lnTo>
                  <a:pt x="220980" y="171234"/>
                </a:lnTo>
                <a:lnTo>
                  <a:pt x="280581" y="107099"/>
                </a:lnTo>
                <a:lnTo>
                  <a:pt x="283502" y="103632"/>
                </a:lnTo>
                <a:lnTo>
                  <a:pt x="286423" y="98920"/>
                </a:lnTo>
                <a:lnTo>
                  <a:pt x="287693" y="95796"/>
                </a:lnTo>
                <a:lnTo>
                  <a:pt x="288074" y="93992"/>
                </a:lnTo>
                <a:lnTo>
                  <a:pt x="288455" y="89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5" name="object 25"/>
          <p:cNvGrpSpPr/>
          <p:nvPr/>
        </p:nvGrpSpPr>
        <p:grpSpPr>
          <a:xfrm>
            <a:off x="3435096" y="2286000"/>
            <a:ext cx="7452359" cy="4103370"/>
            <a:chOff x="3435096" y="2286000"/>
            <a:chExt cx="7452359" cy="4103370"/>
          </a:xfrm>
        </p:grpSpPr>
        <p:sp>
          <p:nvSpPr>
            <p:cNvPr id="26" name="object 26"/>
            <p:cNvSpPr/>
            <p:nvPr/>
          </p:nvSpPr>
          <p:spPr>
            <a:xfrm>
              <a:off x="6384417" y="3103880"/>
              <a:ext cx="3406775" cy="2044700"/>
            </a:xfrm>
            <a:custGeom>
              <a:avLst/>
              <a:gdLst/>
              <a:ahLst/>
              <a:cxnLst/>
              <a:rect l="l" t="t" r="r" b="b"/>
              <a:pathLst>
                <a:path w="3406775" h="2044700">
                  <a:moveTo>
                    <a:pt x="125603" y="1930400"/>
                  </a:moveTo>
                  <a:lnTo>
                    <a:pt x="0" y="1955800"/>
                  </a:lnTo>
                  <a:lnTo>
                    <a:pt x="93980" y="2044700"/>
                  </a:lnTo>
                  <a:lnTo>
                    <a:pt x="105822" y="2001897"/>
                  </a:lnTo>
                  <a:lnTo>
                    <a:pt x="86868" y="1993900"/>
                  </a:lnTo>
                  <a:lnTo>
                    <a:pt x="96138" y="1968500"/>
                  </a:lnTo>
                  <a:lnTo>
                    <a:pt x="115062" y="1968500"/>
                  </a:lnTo>
                  <a:lnTo>
                    <a:pt x="125603" y="1930400"/>
                  </a:lnTo>
                  <a:close/>
                </a:path>
                <a:path w="3406775" h="2044700">
                  <a:moveTo>
                    <a:pt x="114007" y="1972310"/>
                  </a:moveTo>
                  <a:lnTo>
                    <a:pt x="105822" y="2001897"/>
                  </a:lnTo>
                  <a:lnTo>
                    <a:pt x="147065" y="2019300"/>
                  </a:lnTo>
                  <a:lnTo>
                    <a:pt x="199262" y="2019300"/>
                  </a:lnTo>
                  <a:lnTo>
                    <a:pt x="304927" y="2044700"/>
                  </a:lnTo>
                  <a:lnTo>
                    <a:pt x="736600" y="2044700"/>
                  </a:lnTo>
                  <a:lnTo>
                    <a:pt x="844804" y="2032000"/>
                  </a:lnTo>
                  <a:lnTo>
                    <a:pt x="952246" y="2006600"/>
                  </a:lnTo>
                  <a:lnTo>
                    <a:pt x="309372" y="2006600"/>
                  </a:lnTo>
                  <a:lnTo>
                    <a:pt x="257048" y="1993900"/>
                  </a:lnTo>
                  <a:lnTo>
                    <a:pt x="257556" y="1993900"/>
                  </a:lnTo>
                  <a:lnTo>
                    <a:pt x="205612" y="1981200"/>
                  </a:lnTo>
                  <a:lnTo>
                    <a:pt x="155702" y="1981200"/>
                  </a:lnTo>
                  <a:lnTo>
                    <a:pt x="114007" y="1972310"/>
                  </a:lnTo>
                  <a:close/>
                </a:path>
                <a:path w="3406775" h="2044700">
                  <a:moveTo>
                    <a:pt x="3369183" y="50800"/>
                  </a:moveTo>
                  <a:lnTo>
                    <a:pt x="3331717" y="50800"/>
                  </a:lnTo>
                  <a:lnTo>
                    <a:pt x="3322324" y="103570"/>
                  </a:lnTo>
                  <a:lnTo>
                    <a:pt x="3340100" y="114300"/>
                  </a:lnTo>
                  <a:lnTo>
                    <a:pt x="3320541" y="114300"/>
                  </a:lnTo>
                  <a:lnTo>
                    <a:pt x="3313684" y="139700"/>
                  </a:lnTo>
                  <a:lnTo>
                    <a:pt x="3306191" y="177800"/>
                  </a:lnTo>
                  <a:lnTo>
                    <a:pt x="3297936" y="203200"/>
                  </a:lnTo>
                  <a:lnTo>
                    <a:pt x="3288791" y="241300"/>
                  </a:lnTo>
                  <a:lnTo>
                    <a:pt x="3279013" y="266700"/>
                  </a:lnTo>
                  <a:lnTo>
                    <a:pt x="3268344" y="304800"/>
                  </a:lnTo>
                  <a:lnTo>
                    <a:pt x="3268472" y="304800"/>
                  </a:lnTo>
                  <a:lnTo>
                    <a:pt x="3257041" y="330200"/>
                  </a:lnTo>
                  <a:lnTo>
                    <a:pt x="3244977" y="368300"/>
                  </a:lnTo>
                  <a:lnTo>
                    <a:pt x="3232277" y="406400"/>
                  </a:lnTo>
                  <a:lnTo>
                    <a:pt x="3218688" y="431800"/>
                  </a:lnTo>
                  <a:lnTo>
                    <a:pt x="3204464" y="469900"/>
                  </a:lnTo>
                  <a:lnTo>
                    <a:pt x="3189605" y="495300"/>
                  </a:lnTo>
                  <a:lnTo>
                    <a:pt x="3173857" y="533400"/>
                  </a:lnTo>
                  <a:lnTo>
                    <a:pt x="3157601" y="571500"/>
                  </a:lnTo>
                  <a:lnTo>
                    <a:pt x="3140583" y="596900"/>
                  </a:lnTo>
                  <a:lnTo>
                    <a:pt x="3122930" y="635000"/>
                  </a:lnTo>
                  <a:lnTo>
                    <a:pt x="3104515" y="673100"/>
                  </a:lnTo>
                  <a:lnTo>
                    <a:pt x="3104768" y="673100"/>
                  </a:lnTo>
                  <a:lnTo>
                    <a:pt x="3085591" y="698500"/>
                  </a:lnTo>
                  <a:lnTo>
                    <a:pt x="3065907" y="736600"/>
                  </a:lnTo>
                  <a:lnTo>
                    <a:pt x="3066161" y="736600"/>
                  </a:lnTo>
                  <a:lnTo>
                    <a:pt x="3045714" y="762000"/>
                  </a:lnTo>
                  <a:lnTo>
                    <a:pt x="3045967" y="762000"/>
                  </a:lnTo>
                  <a:lnTo>
                    <a:pt x="3024886" y="800100"/>
                  </a:lnTo>
                  <a:lnTo>
                    <a:pt x="3025140" y="800100"/>
                  </a:lnTo>
                  <a:lnTo>
                    <a:pt x="3003423" y="825500"/>
                  </a:lnTo>
                  <a:lnTo>
                    <a:pt x="2981198" y="863600"/>
                  </a:lnTo>
                  <a:lnTo>
                    <a:pt x="2981452" y="863600"/>
                  </a:lnTo>
                  <a:lnTo>
                    <a:pt x="2958591" y="889000"/>
                  </a:lnTo>
                  <a:lnTo>
                    <a:pt x="2935224" y="927100"/>
                  </a:lnTo>
                  <a:lnTo>
                    <a:pt x="2935478" y="927100"/>
                  </a:lnTo>
                  <a:lnTo>
                    <a:pt x="2911348" y="952500"/>
                  </a:lnTo>
                  <a:lnTo>
                    <a:pt x="2911602" y="952500"/>
                  </a:lnTo>
                  <a:lnTo>
                    <a:pt x="2886837" y="977900"/>
                  </a:lnTo>
                  <a:lnTo>
                    <a:pt x="2887091" y="977900"/>
                  </a:lnTo>
                  <a:lnTo>
                    <a:pt x="2861817" y="1016000"/>
                  </a:lnTo>
                  <a:lnTo>
                    <a:pt x="2862199" y="1016000"/>
                  </a:lnTo>
                  <a:lnTo>
                    <a:pt x="2836291" y="1041400"/>
                  </a:lnTo>
                  <a:lnTo>
                    <a:pt x="2836544" y="1041400"/>
                  </a:lnTo>
                  <a:lnTo>
                    <a:pt x="2810129" y="1066800"/>
                  </a:lnTo>
                  <a:lnTo>
                    <a:pt x="2810510" y="1066800"/>
                  </a:lnTo>
                  <a:lnTo>
                    <a:pt x="2783332" y="1092200"/>
                  </a:lnTo>
                  <a:lnTo>
                    <a:pt x="2755646" y="1117600"/>
                  </a:lnTo>
                  <a:lnTo>
                    <a:pt x="2727198" y="1143000"/>
                  </a:lnTo>
                  <a:lnTo>
                    <a:pt x="2727452" y="1143000"/>
                  </a:lnTo>
                  <a:lnTo>
                    <a:pt x="2697861" y="1168400"/>
                  </a:lnTo>
                  <a:lnTo>
                    <a:pt x="2698115" y="1168400"/>
                  </a:lnTo>
                  <a:lnTo>
                    <a:pt x="2667889" y="1206500"/>
                  </a:lnTo>
                  <a:lnTo>
                    <a:pt x="2668142" y="1206500"/>
                  </a:lnTo>
                  <a:lnTo>
                    <a:pt x="2637155" y="1231900"/>
                  </a:lnTo>
                  <a:lnTo>
                    <a:pt x="2637409" y="1231900"/>
                  </a:lnTo>
                  <a:lnTo>
                    <a:pt x="2605659" y="1257300"/>
                  </a:lnTo>
                  <a:lnTo>
                    <a:pt x="2605913" y="1257300"/>
                  </a:lnTo>
                  <a:lnTo>
                    <a:pt x="2573401" y="1282700"/>
                  </a:lnTo>
                  <a:lnTo>
                    <a:pt x="2573655" y="1282700"/>
                  </a:lnTo>
                  <a:lnTo>
                    <a:pt x="2540508" y="1308100"/>
                  </a:lnTo>
                  <a:lnTo>
                    <a:pt x="2540762" y="1308100"/>
                  </a:lnTo>
                  <a:lnTo>
                    <a:pt x="2506980" y="1333500"/>
                  </a:lnTo>
                  <a:lnTo>
                    <a:pt x="2507234" y="1333500"/>
                  </a:lnTo>
                  <a:lnTo>
                    <a:pt x="2472816" y="1358900"/>
                  </a:lnTo>
                  <a:lnTo>
                    <a:pt x="2473071" y="1358900"/>
                  </a:lnTo>
                  <a:lnTo>
                    <a:pt x="2438018" y="1384300"/>
                  </a:lnTo>
                  <a:lnTo>
                    <a:pt x="2438146" y="1384300"/>
                  </a:lnTo>
                  <a:lnTo>
                    <a:pt x="2402459" y="1409700"/>
                  </a:lnTo>
                  <a:lnTo>
                    <a:pt x="2402713" y="1409700"/>
                  </a:lnTo>
                  <a:lnTo>
                    <a:pt x="2366517" y="1435100"/>
                  </a:lnTo>
                  <a:lnTo>
                    <a:pt x="2366772" y="1435100"/>
                  </a:lnTo>
                  <a:lnTo>
                    <a:pt x="2329815" y="1447800"/>
                  </a:lnTo>
                  <a:lnTo>
                    <a:pt x="2330068" y="1447800"/>
                  </a:lnTo>
                  <a:lnTo>
                    <a:pt x="2292604" y="1473200"/>
                  </a:lnTo>
                  <a:lnTo>
                    <a:pt x="2292985" y="1473200"/>
                  </a:lnTo>
                  <a:lnTo>
                    <a:pt x="2216531" y="1524000"/>
                  </a:lnTo>
                  <a:lnTo>
                    <a:pt x="2216912" y="1524000"/>
                  </a:lnTo>
                  <a:lnTo>
                    <a:pt x="2138426" y="1562100"/>
                  </a:lnTo>
                  <a:lnTo>
                    <a:pt x="2138934" y="1562100"/>
                  </a:lnTo>
                  <a:lnTo>
                    <a:pt x="2058542" y="1612900"/>
                  </a:lnTo>
                  <a:lnTo>
                    <a:pt x="2059051" y="1612900"/>
                  </a:lnTo>
                  <a:lnTo>
                    <a:pt x="1976882" y="1651000"/>
                  </a:lnTo>
                  <a:lnTo>
                    <a:pt x="1977389" y="1651000"/>
                  </a:lnTo>
                  <a:lnTo>
                    <a:pt x="1893697" y="1689100"/>
                  </a:lnTo>
                  <a:lnTo>
                    <a:pt x="1894078" y="1689100"/>
                  </a:lnTo>
                  <a:lnTo>
                    <a:pt x="1851533" y="1701800"/>
                  </a:lnTo>
                  <a:lnTo>
                    <a:pt x="1851787" y="1701800"/>
                  </a:lnTo>
                  <a:lnTo>
                    <a:pt x="1809114" y="1727200"/>
                  </a:lnTo>
                  <a:lnTo>
                    <a:pt x="1766189" y="1739900"/>
                  </a:lnTo>
                  <a:lnTo>
                    <a:pt x="1766569" y="1739900"/>
                  </a:lnTo>
                  <a:lnTo>
                    <a:pt x="1723136" y="1765300"/>
                  </a:lnTo>
                  <a:lnTo>
                    <a:pt x="1723389" y="1765300"/>
                  </a:lnTo>
                  <a:lnTo>
                    <a:pt x="1679702" y="1778000"/>
                  </a:lnTo>
                  <a:lnTo>
                    <a:pt x="1679956" y="1778000"/>
                  </a:lnTo>
                  <a:lnTo>
                    <a:pt x="1635887" y="1790700"/>
                  </a:lnTo>
                  <a:lnTo>
                    <a:pt x="1636140" y="1790700"/>
                  </a:lnTo>
                  <a:lnTo>
                    <a:pt x="1545971" y="1816100"/>
                  </a:lnTo>
                  <a:lnTo>
                    <a:pt x="1546225" y="1816100"/>
                  </a:lnTo>
                  <a:lnTo>
                    <a:pt x="1452372" y="1854200"/>
                  </a:lnTo>
                  <a:lnTo>
                    <a:pt x="1452753" y="1854200"/>
                  </a:lnTo>
                  <a:lnTo>
                    <a:pt x="1355598" y="1879600"/>
                  </a:lnTo>
                  <a:lnTo>
                    <a:pt x="1355979" y="1879600"/>
                  </a:lnTo>
                  <a:lnTo>
                    <a:pt x="1256157" y="1905000"/>
                  </a:lnTo>
                  <a:lnTo>
                    <a:pt x="1256538" y="1905000"/>
                  </a:lnTo>
                  <a:lnTo>
                    <a:pt x="1154303" y="1930400"/>
                  </a:lnTo>
                  <a:lnTo>
                    <a:pt x="1154811" y="1930400"/>
                  </a:lnTo>
                  <a:lnTo>
                    <a:pt x="1050671" y="1955800"/>
                  </a:lnTo>
                  <a:lnTo>
                    <a:pt x="1051179" y="1955800"/>
                  </a:lnTo>
                  <a:lnTo>
                    <a:pt x="945514" y="1968500"/>
                  </a:lnTo>
                  <a:lnTo>
                    <a:pt x="946023" y="1968500"/>
                  </a:lnTo>
                  <a:lnTo>
                    <a:pt x="839342" y="1993900"/>
                  </a:lnTo>
                  <a:lnTo>
                    <a:pt x="840105" y="1993900"/>
                  </a:lnTo>
                  <a:lnTo>
                    <a:pt x="732663" y="2006600"/>
                  </a:lnTo>
                  <a:lnTo>
                    <a:pt x="952246" y="2006600"/>
                  </a:lnTo>
                  <a:lnTo>
                    <a:pt x="1058544" y="1993900"/>
                  </a:lnTo>
                  <a:lnTo>
                    <a:pt x="1366265" y="1917700"/>
                  </a:lnTo>
                  <a:lnTo>
                    <a:pt x="1463675" y="1892300"/>
                  </a:lnTo>
                  <a:lnTo>
                    <a:pt x="1557909" y="1854200"/>
                  </a:lnTo>
                  <a:lnTo>
                    <a:pt x="1692656" y="1816100"/>
                  </a:lnTo>
                  <a:lnTo>
                    <a:pt x="1736598" y="1790700"/>
                  </a:lnTo>
                  <a:lnTo>
                    <a:pt x="1823592" y="1765300"/>
                  </a:lnTo>
                  <a:lnTo>
                    <a:pt x="1866646" y="1739900"/>
                  </a:lnTo>
                  <a:lnTo>
                    <a:pt x="1909444" y="1727200"/>
                  </a:lnTo>
                  <a:lnTo>
                    <a:pt x="1993646" y="1689100"/>
                  </a:lnTo>
                  <a:lnTo>
                    <a:pt x="2076196" y="1638300"/>
                  </a:lnTo>
                  <a:lnTo>
                    <a:pt x="2157094" y="1600200"/>
                  </a:lnTo>
                  <a:lnTo>
                    <a:pt x="2235962" y="1562100"/>
                  </a:lnTo>
                  <a:lnTo>
                    <a:pt x="2312924" y="1511300"/>
                  </a:lnTo>
                  <a:lnTo>
                    <a:pt x="2350642" y="1485900"/>
                  </a:lnTo>
                  <a:lnTo>
                    <a:pt x="2387727" y="1460500"/>
                  </a:lnTo>
                  <a:lnTo>
                    <a:pt x="2424176" y="1435100"/>
                  </a:lnTo>
                  <a:lnTo>
                    <a:pt x="2459990" y="1409700"/>
                  </a:lnTo>
                  <a:lnTo>
                    <a:pt x="2495296" y="1384300"/>
                  </a:lnTo>
                  <a:lnTo>
                    <a:pt x="2529966" y="1358900"/>
                  </a:lnTo>
                  <a:lnTo>
                    <a:pt x="2564003" y="1333500"/>
                  </a:lnTo>
                  <a:lnTo>
                    <a:pt x="2597277" y="1308100"/>
                  </a:lnTo>
                  <a:lnTo>
                    <a:pt x="2629916" y="1282700"/>
                  </a:lnTo>
                  <a:lnTo>
                    <a:pt x="2661919" y="1257300"/>
                  </a:lnTo>
                  <a:lnTo>
                    <a:pt x="2693035" y="1231900"/>
                  </a:lnTo>
                  <a:lnTo>
                    <a:pt x="2723515" y="1206500"/>
                  </a:lnTo>
                  <a:lnTo>
                    <a:pt x="2753233" y="1181100"/>
                  </a:lnTo>
                  <a:lnTo>
                    <a:pt x="2782189" y="1143000"/>
                  </a:lnTo>
                  <a:lnTo>
                    <a:pt x="2810256" y="1117600"/>
                  </a:lnTo>
                  <a:lnTo>
                    <a:pt x="2837688" y="1092200"/>
                  </a:lnTo>
                  <a:lnTo>
                    <a:pt x="2864358" y="1066800"/>
                  </a:lnTo>
                  <a:lnTo>
                    <a:pt x="2890519" y="1041400"/>
                  </a:lnTo>
                  <a:lnTo>
                    <a:pt x="2916047" y="1003300"/>
                  </a:lnTo>
                  <a:lnTo>
                    <a:pt x="2941066" y="977900"/>
                  </a:lnTo>
                  <a:lnTo>
                    <a:pt x="2965323" y="939800"/>
                  </a:lnTo>
                  <a:lnTo>
                    <a:pt x="2989199" y="914400"/>
                  </a:lnTo>
                  <a:lnTo>
                    <a:pt x="3012186" y="889000"/>
                  </a:lnTo>
                  <a:lnTo>
                    <a:pt x="3034791" y="850900"/>
                  </a:lnTo>
                  <a:lnTo>
                    <a:pt x="3056763" y="812800"/>
                  </a:lnTo>
                  <a:lnTo>
                    <a:pt x="3077972" y="787400"/>
                  </a:lnTo>
                  <a:lnTo>
                    <a:pt x="3098546" y="749300"/>
                  </a:lnTo>
                  <a:lnTo>
                    <a:pt x="3118485" y="723900"/>
                  </a:lnTo>
                  <a:lnTo>
                    <a:pt x="3137789" y="685800"/>
                  </a:lnTo>
                  <a:lnTo>
                    <a:pt x="3156458" y="647700"/>
                  </a:lnTo>
                  <a:lnTo>
                    <a:pt x="3174491" y="622300"/>
                  </a:lnTo>
                  <a:lnTo>
                    <a:pt x="3191764" y="584200"/>
                  </a:lnTo>
                  <a:lnTo>
                    <a:pt x="3208401" y="546100"/>
                  </a:lnTo>
                  <a:lnTo>
                    <a:pt x="3224276" y="520700"/>
                  </a:lnTo>
                  <a:lnTo>
                    <a:pt x="3239516" y="482600"/>
                  </a:lnTo>
                  <a:lnTo>
                    <a:pt x="3253866" y="444500"/>
                  </a:lnTo>
                  <a:lnTo>
                    <a:pt x="3267710" y="419100"/>
                  </a:lnTo>
                  <a:lnTo>
                    <a:pt x="3280791" y="381000"/>
                  </a:lnTo>
                  <a:lnTo>
                    <a:pt x="3292983" y="342900"/>
                  </a:lnTo>
                  <a:lnTo>
                    <a:pt x="3304540" y="317500"/>
                  </a:lnTo>
                  <a:lnTo>
                    <a:pt x="3315462" y="279400"/>
                  </a:lnTo>
                  <a:lnTo>
                    <a:pt x="3325494" y="241300"/>
                  </a:lnTo>
                  <a:lnTo>
                    <a:pt x="3334766" y="215900"/>
                  </a:lnTo>
                  <a:lnTo>
                    <a:pt x="3343148" y="177800"/>
                  </a:lnTo>
                  <a:lnTo>
                    <a:pt x="3350894" y="152400"/>
                  </a:lnTo>
                  <a:lnTo>
                    <a:pt x="3357880" y="114300"/>
                  </a:lnTo>
                  <a:lnTo>
                    <a:pt x="3369183" y="50800"/>
                  </a:lnTo>
                  <a:close/>
                </a:path>
                <a:path w="3406775" h="2044700">
                  <a:moveTo>
                    <a:pt x="96138" y="1968500"/>
                  </a:moveTo>
                  <a:lnTo>
                    <a:pt x="86868" y="1993900"/>
                  </a:lnTo>
                  <a:lnTo>
                    <a:pt x="105822" y="2001897"/>
                  </a:lnTo>
                  <a:lnTo>
                    <a:pt x="114007" y="1972310"/>
                  </a:lnTo>
                  <a:lnTo>
                    <a:pt x="96138" y="1968500"/>
                  </a:lnTo>
                  <a:close/>
                </a:path>
                <a:path w="3406775" h="2044700">
                  <a:moveTo>
                    <a:pt x="115062" y="1968500"/>
                  </a:moveTo>
                  <a:lnTo>
                    <a:pt x="96138" y="1968500"/>
                  </a:lnTo>
                  <a:lnTo>
                    <a:pt x="114007" y="1972310"/>
                  </a:lnTo>
                  <a:lnTo>
                    <a:pt x="115062" y="1968500"/>
                  </a:lnTo>
                  <a:close/>
                </a:path>
                <a:path w="3406775" h="2044700">
                  <a:moveTo>
                    <a:pt x="3322324" y="103570"/>
                  </a:moveTo>
                  <a:lnTo>
                    <a:pt x="3320415" y="114300"/>
                  </a:lnTo>
                  <a:lnTo>
                    <a:pt x="3340100" y="114300"/>
                  </a:lnTo>
                  <a:lnTo>
                    <a:pt x="3322324" y="103570"/>
                  </a:lnTo>
                  <a:close/>
                </a:path>
                <a:path w="3406775" h="2044700">
                  <a:moveTo>
                    <a:pt x="3406449" y="50800"/>
                  </a:moveTo>
                  <a:lnTo>
                    <a:pt x="3369183" y="50800"/>
                  </a:lnTo>
                  <a:lnTo>
                    <a:pt x="3357880" y="114300"/>
                  </a:lnTo>
                  <a:lnTo>
                    <a:pt x="3362821" y="114300"/>
                  </a:lnTo>
                  <a:lnTo>
                    <a:pt x="3382899" y="101600"/>
                  </a:lnTo>
                  <a:lnTo>
                    <a:pt x="3398214" y="88900"/>
                  </a:lnTo>
                  <a:lnTo>
                    <a:pt x="3406648" y="63500"/>
                  </a:lnTo>
                  <a:lnTo>
                    <a:pt x="3406449" y="50800"/>
                  </a:lnTo>
                  <a:close/>
                </a:path>
                <a:path w="3406775" h="2044700">
                  <a:moveTo>
                    <a:pt x="3381787" y="0"/>
                  </a:moveTo>
                  <a:lnTo>
                    <a:pt x="3317938" y="0"/>
                  </a:lnTo>
                  <a:lnTo>
                    <a:pt x="3302631" y="25400"/>
                  </a:lnTo>
                  <a:lnTo>
                    <a:pt x="3294253" y="38100"/>
                  </a:lnTo>
                  <a:lnTo>
                    <a:pt x="3294647" y="63500"/>
                  </a:lnTo>
                  <a:lnTo>
                    <a:pt x="3303412" y="88900"/>
                  </a:lnTo>
                  <a:lnTo>
                    <a:pt x="3319059" y="101600"/>
                  </a:lnTo>
                  <a:lnTo>
                    <a:pt x="3322324" y="103570"/>
                  </a:lnTo>
                  <a:lnTo>
                    <a:pt x="3331717" y="50800"/>
                  </a:lnTo>
                  <a:lnTo>
                    <a:pt x="3406449" y="50800"/>
                  </a:lnTo>
                  <a:lnTo>
                    <a:pt x="3406251" y="38100"/>
                  </a:lnTo>
                  <a:lnTo>
                    <a:pt x="3397472" y="25400"/>
                  </a:lnTo>
                  <a:lnTo>
                    <a:pt x="338178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965249" y="4019930"/>
              <a:ext cx="1043940" cy="774065"/>
            </a:xfrm>
            <a:custGeom>
              <a:avLst/>
              <a:gdLst/>
              <a:ahLst/>
              <a:cxnLst/>
              <a:rect l="l" t="t" r="r" b="b"/>
              <a:pathLst>
                <a:path w="1043940" h="774064">
                  <a:moveTo>
                    <a:pt x="126047" y="764540"/>
                  </a:moveTo>
                  <a:lnTo>
                    <a:pt x="125793" y="762635"/>
                  </a:lnTo>
                  <a:lnTo>
                    <a:pt x="125285" y="761619"/>
                  </a:lnTo>
                  <a:lnTo>
                    <a:pt x="111112" y="745045"/>
                  </a:lnTo>
                  <a:lnTo>
                    <a:pt x="98704" y="728814"/>
                  </a:lnTo>
                  <a:lnTo>
                    <a:pt x="76898" y="694690"/>
                  </a:lnTo>
                  <a:lnTo>
                    <a:pt x="59055" y="658685"/>
                  </a:lnTo>
                  <a:lnTo>
                    <a:pt x="45402" y="621157"/>
                  </a:lnTo>
                  <a:lnTo>
                    <a:pt x="35890" y="582218"/>
                  </a:lnTo>
                  <a:lnTo>
                    <a:pt x="30670" y="542417"/>
                  </a:lnTo>
                  <a:lnTo>
                    <a:pt x="29616" y="522185"/>
                  </a:lnTo>
                  <a:lnTo>
                    <a:pt x="29679" y="501853"/>
                  </a:lnTo>
                  <a:lnTo>
                    <a:pt x="30848" y="481418"/>
                  </a:lnTo>
                  <a:lnTo>
                    <a:pt x="33210" y="459232"/>
                  </a:lnTo>
                  <a:lnTo>
                    <a:pt x="32702" y="455930"/>
                  </a:lnTo>
                  <a:lnTo>
                    <a:pt x="32067" y="455168"/>
                  </a:lnTo>
                  <a:lnTo>
                    <a:pt x="30035" y="454279"/>
                  </a:lnTo>
                  <a:lnTo>
                    <a:pt x="25082" y="454660"/>
                  </a:lnTo>
                  <a:lnTo>
                    <a:pt x="1943" y="495808"/>
                  </a:lnTo>
                  <a:lnTo>
                    <a:pt x="0" y="537552"/>
                  </a:lnTo>
                  <a:lnTo>
                    <a:pt x="317" y="548005"/>
                  </a:lnTo>
                  <a:lnTo>
                    <a:pt x="4635" y="589280"/>
                  </a:lnTo>
                  <a:lnTo>
                    <a:pt x="14287" y="630047"/>
                  </a:lnTo>
                  <a:lnTo>
                    <a:pt x="28968" y="669086"/>
                  </a:lnTo>
                  <a:lnTo>
                    <a:pt x="48704" y="705739"/>
                  </a:lnTo>
                  <a:lnTo>
                    <a:pt x="72796" y="740156"/>
                  </a:lnTo>
                  <a:lnTo>
                    <a:pt x="100520" y="772287"/>
                  </a:lnTo>
                  <a:lnTo>
                    <a:pt x="105600" y="773684"/>
                  </a:lnTo>
                  <a:lnTo>
                    <a:pt x="110426" y="772922"/>
                  </a:lnTo>
                  <a:lnTo>
                    <a:pt x="125793" y="765556"/>
                  </a:lnTo>
                  <a:lnTo>
                    <a:pt x="126047" y="764540"/>
                  </a:lnTo>
                  <a:close/>
                </a:path>
                <a:path w="1043940" h="774064">
                  <a:moveTo>
                    <a:pt x="291909" y="636270"/>
                  </a:moveTo>
                  <a:lnTo>
                    <a:pt x="282003" y="616458"/>
                  </a:lnTo>
                  <a:lnTo>
                    <a:pt x="280860" y="616585"/>
                  </a:lnTo>
                  <a:lnTo>
                    <a:pt x="279590" y="617347"/>
                  </a:lnTo>
                  <a:lnTo>
                    <a:pt x="276923" y="619506"/>
                  </a:lnTo>
                  <a:lnTo>
                    <a:pt x="242633" y="665099"/>
                  </a:lnTo>
                  <a:lnTo>
                    <a:pt x="172656" y="495173"/>
                  </a:lnTo>
                  <a:lnTo>
                    <a:pt x="220281" y="475615"/>
                  </a:lnTo>
                  <a:lnTo>
                    <a:pt x="222059" y="473329"/>
                  </a:lnTo>
                  <a:lnTo>
                    <a:pt x="222567" y="469900"/>
                  </a:lnTo>
                  <a:lnTo>
                    <a:pt x="221424" y="463296"/>
                  </a:lnTo>
                  <a:lnTo>
                    <a:pt x="210248" y="451739"/>
                  </a:lnTo>
                  <a:lnTo>
                    <a:pt x="91884" y="500507"/>
                  </a:lnTo>
                  <a:lnTo>
                    <a:pt x="89979" y="502412"/>
                  </a:lnTo>
                  <a:lnTo>
                    <a:pt x="89598" y="503301"/>
                  </a:lnTo>
                  <a:lnTo>
                    <a:pt x="89217" y="505714"/>
                  </a:lnTo>
                  <a:lnTo>
                    <a:pt x="90360" y="512318"/>
                  </a:lnTo>
                  <a:lnTo>
                    <a:pt x="100647" y="524510"/>
                  </a:lnTo>
                  <a:lnTo>
                    <a:pt x="101536" y="524383"/>
                  </a:lnTo>
                  <a:lnTo>
                    <a:pt x="142938" y="507365"/>
                  </a:lnTo>
                  <a:lnTo>
                    <a:pt x="223710" y="703834"/>
                  </a:lnTo>
                  <a:lnTo>
                    <a:pt x="224472" y="705104"/>
                  </a:lnTo>
                  <a:lnTo>
                    <a:pt x="225107" y="705612"/>
                  </a:lnTo>
                  <a:lnTo>
                    <a:pt x="226631" y="706247"/>
                  </a:lnTo>
                  <a:lnTo>
                    <a:pt x="229044" y="706247"/>
                  </a:lnTo>
                  <a:lnTo>
                    <a:pt x="290512" y="640207"/>
                  </a:lnTo>
                  <a:lnTo>
                    <a:pt x="291909" y="636270"/>
                  </a:lnTo>
                  <a:close/>
                </a:path>
                <a:path w="1043940" h="774064">
                  <a:moveTo>
                    <a:pt x="388937" y="405511"/>
                  </a:moveTo>
                  <a:lnTo>
                    <a:pt x="388302" y="401320"/>
                  </a:lnTo>
                  <a:lnTo>
                    <a:pt x="387413" y="398780"/>
                  </a:lnTo>
                  <a:lnTo>
                    <a:pt x="374840" y="374523"/>
                  </a:lnTo>
                  <a:lnTo>
                    <a:pt x="373189" y="315468"/>
                  </a:lnTo>
                  <a:lnTo>
                    <a:pt x="372300" y="314198"/>
                  </a:lnTo>
                  <a:lnTo>
                    <a:pt x="371792" y="313944"/>
                  </a:lnTo>
                  <a:lnTo>
                    <a:pt x="370268" y="313690"/>
                  </a:lnTo>
                  <a:lnTo>
                    <a:pt x="369252" y="313817"/>
                  </a:lnTo>
                  <a:lnTo>
                    <a:pt x="346392" y="377825"/>
                  </a:lnTo>
                  <a:lnTo>
                    <a:pt x="346265" y="387604"/>
                  </a:lnTo>
                  <a:lnTo>
                    <a:pt x="346519" y="390652"/>
                  </a:lnTo>
                  <a:lnTo>
                    <a:pt x="365188" y="421640"/>
                  </a:lnTo>
                  <a:lnTo>
                    <a:pt x="367220" y="421386"/>
                  </a:lnTo>
                  <a:lnTo>
                    <a:pt x="388683" y="407289"/>
                  </a:lnTo>
                  <a:lnTo>
                    <a:pt x="388937" y="405511"/>
                  </a:lnTo>
                  <a:close/>
                </a:path>
                <a:path w="1043940" h="774064">
                  <a:moveTo>
                    <a:pt x="680529" y="233045"/>
                  </a:moveTo>
                  <a:lnTo>
                    <a:pt x="679386" y="228981"/>
                  </a:lnTo>
                  <a:lnTo>
                    <a:pt x="678243" y="226568"/>
                  </a:lnTo>
                  <a:lnTo>
                    <a:pt x="663130" y="203835"/>
                  </a:lnTo>
                  <a:lnTo>
                    <a:pt x="655383" y="146177"/>
                  </a:lnTo>
                  <a:lnTo>
                    <a:pt x="654113" y="144145"/>
                  </a:lnTo>
                  <a:lnTo>
                    <a:pt x="653478" y="143891"/>
                  </a:lnTo>
                  <a:lnTo>
                    <a:pt x="650938" y="144145"/>
                  </a:lnTo>
                  <a:lnTo>
                    <a:pt x="635317" y="160274"/>
                  </a:lnTo>
                  <a:lnTo>
                    <a:pt x="635317" y="206375"/>
                  </a:lnTo>
                  <a:lnTo>
                    <a:pt x="635190" y="210185"/>
                  </a:lnTo>
                  <a:lnTo>
                    <a:pt x="648398" y="246380"/>
                  </a:lnTo>
                  <a:lnTo>
                    <a:pt x="655129" y="251714"/>
                  </a:lnTo>
                  <a:lnTo>
                    <a:pt x="658685" y="251714"/>
                  </a:lnTo>
                  <a:lnTo>
                    <a:pt x="660590" y="251333"/>
                  </a:lnTo>
                  <a:lnTo>
                    <a:pt x="667067" y="248158"/>
                  </a:lnTo>
                  <a:lnTo>
                    <a:pt x="669607" y="246380"/>
                  </a:lnTo>
                  <a:lnTo>
                    <a:pt x="674560" y="242951"/>
                  </a:lnTo>
                  <a:lnTo>
                    <a:pt x="677862" y="239903"/>
                  </a:lnTo>
                  <a:lnTo>
                    <a:pt x="679005" y="238252"/>
                  </a:lnTo>
                  <a:lnTo>
                    <a:pt x="680402" y="234950"/>
                  </a:lnTo>
                  <a:lnTo>
                    <a:pt x="680529" y="233045"/>
                  </a:lnTo>
                  <a:close/>
                </a:path>
                <a:path w="1043940" h="774064">
                  <a:moveTo>
                    <a:pt x="1043368" y="239522"/>
                  </a:moveTo>
                  <a:lnTo>
                    <a:pt x="1043114" y="239141"/>
                  </a:lnTo>
                  <a:lnTo>
                    <a:pt x="1036815" y="218668"/>
                  </a:lnTo>
                  <a:lnTo>
                    <a:pt x="1029779" y="198755"/>
                  </a:lnTo>
                  <a:lnTo>
                    <a:pt x="1007592" y="151295"/>
                  </a:lnTo>
                  <a:lnTo>
                    <a:pt x="985316" y="116243"/>
                  </a:lnTo>
                  <a:lnTo>
                    <a:pt x="958215" y="84162"/>
                  </a:lnTo>
                  <a:lnTo>
                    <a:pt x="927468" y="56108"/>
                  </a:lnTo>
                  <a:lnTo>
                    <a:pt x="893432" y="32131"/>
                  </a:lnTo>
                  <a:lnTo>
                    <a:pt x="856564" y="12369"/>
                  </a:lnTo>
                  <a:lnTo>
                    <a:pt x="826325" y="0"/>
                  </a:lnTo>
                  <a:lnTo>
                    <a:pt x="823785" y="254"/>
                  </a:lnTo>
                  <a:lnTo>
                    <a:pt x="806259" y="17272"/>
                  </a:lnTo>
                  <a:lnTo>
                    <a:pt x="806513" y="18288"/>
                  </a:lnTo>
                  <a:lnTo>
                    <a:pt x="809180" y="20447"/>
                  </a:lnTo>
                  <a:lnTo>
                    <a:pt x="829310" y="29870"/>
                  </a:lnTo>
                  <a:lnTo>
                    <a:pt x="847420" y="39471"/>
                  </a:lnTo>
                  <a:lnTo>
                    <a:pt x="881697" y="61087"/>
                  </a:lnTo>
                  <a:lnTo>
                    <a:pt x="913257" y="85966"/>
                  </a:lnTo>
                  <a:lnTo>
                    <a:pt x="941768" y="114173"/>
                  </a:lnTo>
                  <a:lnTo>
                    <a:pt x="966914" y="145122"/>
                  </a:lnTo>
                  <a:lnTo>
                    <a:pt x="988631" y="178816"/>
                  </a:lnTo>
                  <a:lnTo>
                    <a:pt x="1006741" y="215138"/>
                  </a:lnTo>
                  <a:lnTo>
                    <a:pt x="1021143" y="254889"/>
                  </a:lnTo>
                  <a:lnTo>
                    <a:pt x="1021778" y="255778"/>
                  </a:lnTo>
                  <a:lnTo>
                    <a:pt x="1023302" y="257048"/>
                  </a:lnTo>
                  <a:lnTo>
                    <a:pt x="1024191" y="257302"/>
                  </a:lnTo>
                  <a:lnTo>
                    <a:pt x="1025334" y="257175"/>
                  </a:lnTo>
                  <a:lnTo>
                    <a:pt x="1042733" y="242189"/>
                  </a:lnTo>
                  <a:lnTo>
                    <a:pt x="1043368" y="239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435096" y="2286000"/>
              <a:ext cx="4925695" cy="1851025"/>
            </a:xfrm>
            <a:custGeom>
              <a:avLst/>
              <a:gdLst/>
              <a:ahLst/>
              <a:cxnLst/>
              <a:rect l="l" t="t" r="r" b="b"/>
              <a:pathLst>
                <a:path w="4925695" h="1851025">
                  <a:moveTo>
                    <a:pt x="41148" y="0"/>
                  </a:moveTo>
                  <a:lnTo>
                    <a:pt x="25128" y="3232"/>
                  </a:lnTo>
                  <a:lnTo>
                    <a:pt x="12049" y="12049"/>
                  </a:lnTo>
                  <a:lnTo>
                    <a:pt x="3232" y="25128"/>
                  </a:lnTo>
                  <a:lnTo>
                    <a:pt x="0" y="41148"/>
                  </a:lnTo>
                  <a:lnTo>
                    <a:pt x="3232" y="57167"/>
                  </a:lnTo>
                  <a:lnTo>
                    <a:pt x="12049" y="70246"/>
                  </a:lnTo>
                  <a:lnTo>
                    <a:pt x="25128" y="79063"/>
                  </a:lnTo>
                  <a:lnTo>
                    <a:pt x="41148" y="82296"/>
                  </a:lnTo>
                  <a:lnTo>
                    <a:pt x="57167" y="79063"/>
                  </a:lnTo>
                  <a:lnTo>
                    <a:pt x="70246" y="70246"/>
                  </a:lnTo>
                  <a:lnTo>
                    <a:pt x="79063" y="57167"/>
                  </a:lnTo>
                  <a:lnTo>
                    <a:pt x="79528" y="54863"/>
                  </a:lnTo>
                  <a:lnTo>
                    <a:pt x="41148" y="54863"/>
                  </a:lnTo>
                  <a:lnTo>
                    <a:pt x="41148" y="27432"/>
                  </a:lnTo>
                  <a:lnTo>
                    <a:pt x="79528" y="27432"/>
                  </a:lnTo>
                  <a:lnTo>
                    <a:pt x="79063" y="25128"/>
                  </a:lnTo>
                  <a:lnTo>
                    <a:pt x="70246" y="12049"/>
                  </a:lnTo>
                  <a:lnTo>
                    <a:pt x="57167" y="3232"/>
                  </a:lnTo>
                  <a:lnTo>
                    <a:pt x="41148" y="0"/>
                  </a:lnTo>
                  <a:close/>
                </a:path>
                <a:path w="4925695" h="1851025">
                  <a:moveTo>
                    <a:pt x="79528" y="27432"/>
                  </a:moveTo>
                  <a:lnTo>
                    <a:pt x="41148" y="27432"/>
                  </a:lnTo>
                  <a:lnTo>
                    <a:pt x="41148" y="54863"/>
                  </a:lnTo>
                  <a:lnTo>
                    <a:pt x="79528" y="54863"/>
                  </a:lnTo>
                  <a:lnTo>
                    <a:pt x="82295" y="41148"/>
                  </a:lnTo>
                  <a:lnTo>
                    <a:pt x="79528" y="27432"/>
                  </a:lnTo>
                  <a:close/>
                </a:path>
                <a:path w="4925695" h="1851025">
                  <a:moveTo>
                    <a:pt x="123443" y="27432"/>
                  </a:moveTo>
                  <a:lnTo>
                    <a:pt x="79528" y="27432"/>
                  </a:lnTo>
                  <a:lnTo>
                    <a:pt x="82295" y="41148"/>
                  </a:lnTo>
                  <a:lnTo>
                    <a:pt x="79528" y="54863"/>
                  </a:lnTo>
                  <a:lnTo>
                    <a:pt x="123443" y="54863"/>
                  </a:lnTo>
                  <a:lnTo>
                    <a:pt x="123443" y="27432"/>
                  </a:lnTo>
                  <a:close/>
                </a:path>
                <a:path w="4925695" h="1851025">
                  <a:moveTo>
                    <a:pt x="233171" y="27432"/>
                  </a:moveTo>
                  <a:lnTo>
                    <a:pt x="150875" y="27432"/>
                  </a:lnTo>
                  <a:lnTo>
                    <a:pt x="150875" y="54863"/>
                  </a:lnTo>
                  <a:lnTo>
                    <a:pt x="233171" y="54863"/>
                  </a:lnTo>
                  <a:lnTo>
                    <a:pt x="233171" y="27432"/>
                  </a:lnTo>
                  <a:close/>
                </a:path>
                <a:path w="4925695" h="1851025">
                  <a:moveTo>
                    <a:pt x="342900" y="27432"/>
                  </a:moveTo>
                  <a:lnTo>
                    <a:pt x="260603" y="27432"/>
                  </a:lnTo>
                  <a:lnTo>
                    <a:pt x="260603" y="54863"/>
                  </a:lnTo>
                  <a:lnTo>
                    <a:pt x="342900" y="54863"/>
                  </a:lnTo>
                  <a:lnTo>
                    <a:pt x="342900" y="27432"/>
                  </a:lnTo>
                  <a:close/>
                </a:path>
                <a:path w="4925695" h="1851025">
                  <a:moveTo>
                    <a:pt x="452627" y="27432"/>
                  </a:moveTo>
                  <a:lnTo>
                    <a:pt x="370331" y="27432"/>
                  </a:lnTo>
                  <a:lnTo>
                    <a:pt x="370331" y="54863"/>
                  </a:lnTo>
                  <a:lnTo>
                    <a:pt x="452627" y="54863"/>
                  </a:lnTo>
                  <a:lnTo>
                    <a:pt x="452627" y="27432"/>
                  </a:lnTo>
                  <a:close/>
                </a:path>
                <a:path w="4925695" h="1851025">
                  <a:moveTo>
                    <a:pt x="562355" y="27432"/>
                  </a:moveTo>
                  <a:lnTo>
                    <a:pt x="480059" y="27432"/>
                  </a:lnTo>
                  <a:lnTo>
                    <a:pt x="480059" y="54863"/>
                  </a:lnTo>
                  <a:lnTo>
                    <a:pt x="562355" y="54863"/>
                  </a:lnTo>
                  <a:lnTo>
                    <a:pt x="562355" y="27432"/>
                  </a:lnTo>
                  <a:close/>
                </a:path>
                <a:path w="4925695" h="1851025">
                  <a:moveTo>
                    <a:pt x="672083" y="27432"/>
                  </a:moveTo>
                  <a:lnTo>
                    <a:pt x="589788" y="27432"/>
                  </a:lnTo>
                  <a:lnTo>
                    <a:pt x="589788" y="54863"/>
                  </a:lnTo>
                  <a:lnTo>
                    <a:pt x="672083" y="54863"/>
                  </a:lnTo>
                  <a:lnTo>
                    <a:pt x="672083" y="27432"/>
                  </a:lnTo>
                  <a:close/>
                </a:path>
                <a:path w="4925695" h="1851025">
                  <a:moveTo>
                    <a:pt x="781812" y="27432"/>
                  </a:moveTo>
                  <a:lnTo>
                    <a:pt x="699515" y="27432"/>
                  </a:lnTo>
                  <a:lnTo>
                    <a:pt x="699515" y="54863"/>
                  </a:lnTo>
                  <a:lnTo>
                    <a:pt x="781812" y="54863"/>
                  </a:lnTo>
                  <a:lnTo>
                    <a:pt x="781812" y="27432"/>
                  </a:lnTo>
                  <a:close/>
                </a:path>
                <a:path w="4925695" h="1851025">
                  <a:moveTo>
                    <a:pt x="891539" y="27432"/>
                  </a:moveTo>
                  <a:lnTo>
                    <a:pt x="809243" y="27432"/>
                  </a:lnTo>
                  <a:lnTo>
                    <a:pt x="809243" y="54863"/>
                  </a:lnTo>
                  <a:lnTo>
                    <a:pt x="891539" y="54863"/>
                  </a:lnTo>
                  <a:lnTo>
                    <a:pt x="891539" y="27432"/>
                  </a:lnTo>
                  <a:close/>
                </a:path>
                <a:path w="4925695" h="1851025">
                  <a:moveTo>
                    <a:pt x="1001267" y="27432"/>
                  </a:moveTo>
                  <a:lnTo>
                    <a:pt x="918971" y="27432"/>
                  </a:lnTo>
                  <a:lnTo>
                    <a:pt x="918971" y="54863"/>
                  </a:lnTo>
                  <a:lnTo>
                    <a:pt x="1001267" y="54863"/>
                  </a:lnTo>
                  <a:lnTo>
                    <a:pt x="1001267" y="27432"/>
                  </a:lnTo>
                  <a:close/>
                </a:path>
                <a:path w="4925695" h="1851025">
                  <a:moveTo>
                    <a:pt x="1110995" y="27432"/>
                  </a:moveTo>
                  <a:lnTo>
                    <a:pt x="1028700" y="27432"/>
                  </a:lnTo>
                  <a:lnTo>
                    <a:pt x="1028700" y="54863"/>
                  </a:lnTo>
                  <a:lnTo>
                    <a:pt x="1110995" y="54863"/>
                  </a:lnTo>
                  <a:lnTo>
                    <a:pt x="1110995" y="27432"/>
                  </a:lnTo>
                  <a:close/>
                </a:path>
                <a:path w="4925695" h="1851025">
                  <a:moveTo>
                    <a:pt x="1220724" y="27432"/>
                  </a:moveTo>
                  <a:lnTo>
                    <a:pt x="1138427" y="27432"/>
                  </a:lnTo>
                  <a:lnTo>
                    <a:pt x="1138427" y="54863"/>
                  </a:lnTo>
                  <a:lnTo>
                    <a:pt x="1220724" y="54863"/>
                  </a:lnTo>
                  <a:lnTo>
                    <a:pt x="1220724" y="27432"/>
                  </a:lnTo>
                  <a:close/>
                </a:path>
                <a:path w="4925695" h="1851025">
                  <a:moveTo>
                    <a:pt x="1330452" y="27432"/>
                  </a:moveTo>
                  <a:lnTo>
                    <a:pt x="1248155" y="27432"/>
                  </a:lnTo>
                  <a:lnTo>
                    <a:pt x="1248155" y="54863"/>
                  </a:lnTo>
                  <a:lnTo>
                    <a:pt x="1330452" y="54863"/>
                  </a:lnTo>
                  <a:lnTo>
                    <a:pt x="1330452" y="27432"/>
                  </a:lnTo>
                  <a:close/>
                </a:path>
                <a:path w="4925695" h="1851025">
                  <a:moveTo>
                    <a:pt x="1440179" y="27432"/>
                  </a:moveTo>
                  <a:lnTo>
                    <a:pt x="1357883" y="27432"/>
                  </a:lnTo>
                  <a:lnTo>
                    <a:pt x="1357883" y="54863"/>
                  </a:lnTo>
                  <a:lnTo>
                    <a:pt x="1440179" y="54863"/>
                  </a:lnTo>
                  <a:lnTo>
                    <a:pt x="1440179" y="27432"/>
                  </a:lnTo>
                  <a:close/>
                </a:path>
                <a:path w="4925695" h="1851025">
                  <a:moveTo>
                    <a:pt x="1549907" y="27432"/>
                  </a:moveTo>
                  <a:lnTo>
                    <a:pt x="1467612" y="27432"/>
                  </a:lnTo>
                  <a:lnTo>
                    <a:pt x="1467612" y="54863"/>
                  </a:lnTo>
                  <a:lnTo>
                    <a:pt x="1549907" y="54863"/>
                  </a:lnTo>
                  <a:lnTo>
                    <a:pt x="1549907" y="27432"/>
                  </a:lnTo>
                  <a:close/>
                </a:path>
                <a:path w="4925695" h="1851025">
                  <a:moveTo>
                    <a:pt x="1659636" y="27432"/>
                  </a:moveTo>
                  <a:lnTo>
                    <a:pt x="1577339" y="27432"/>
                  </a:lnTo>
                  <a:lnTo>
                    <a:pt x="1577339" y="54863"/>
                  </a:lnTo>
                  <a:lnTo>
                    <a:pt x="1659636" y="54863"/>
                  </a:lnTo>
                  <a:lnTo>
                    <a:pt x="1659636" y="27432"/>
                  </a:lnTo>
                  <a:close/>
                </a:path>
                <a:path w="4925695" h="1851025">
                  <a:moveTo>
                    <a:pt x="1769364" y="27432"/>
                  </a:moveTo>
                  <a:lnTo>
                    <a:pt x="1687067" y="27432"/>
                  </a:lnTo>
                  <a:lnTo>
                    <a:pt x="1687067" y="54863"/>
                  </a:lnTo>
                  <a:lnTo>
                    <a:pt x="1769364" y="54863"/>
                  </a:lnTo>
                  <a:lnTo>
                    <a:pt x="1769364" y="27432"/>
                  </a:lnTo>
                  <a:close/>
                </a:path>
                <a:path w="4925695" h="1851025">
                  <a:moveTo>
                    <a:pt x="1879091" y="27432"/>
                  </a:moveTo>
                  <a:lnTo>
                    <a:pt x="1796795" y="27432"/>
                  </a:lnTo>
                  <a:lnTo>
                    <a:pt x="1796795" y="54863"/>
                  </a:lnTo>
                  <a:lnTo>
                    <a:pt x="1879091" y="54863"/>
                  </a:lnTo>
                  <a:lnTo>
                    <a:pt x="1879091" y="27432"/>
                  </a:lnTo>
                  <a:close/>
                </a:path>
                <a:path w="4925695" h="1851025">
                  <a:moveTo>
                    <a:pt x="1988819" y="27432"/>
                  </a:moveTo>
                  <a:lnTo>
                    <a:pt x="1906524" y="27432"/>
                  </a:lnTo>
                  <a:lnTo>
                    <a:pt x="1906524" y="54863"/>
                  </a:lnTo>
                  <a:lnTo>
                    <a:pt x="1988819" y="54863"/>
                  </a:lnTo>
                  <a:lnTo>
                    <a:pt x="1988819" y="27432"/>
                  </a:lnTo>
                  <a:close/>
                </a:path>
                <a:path w="4925695" h="1851025">
                  <a:moveTo>
                    <a:pt x="2098548" y="27432"/>
                  </a:moveTo>
                  <a:lnTo>
                    <a:pt x="2016252" y="27432"/>
                  </a:lnTo>
                  <a:lnTo>
                    <a:pt x="2016252" y="54863"/>
                  </a:lnTo>
                  <a:lnTo>
                    <a:pt x="2098548" y="54863"/>
                  </a:lnTo>
                  <a:lnTo>
                    <a:pt x="2098548" y="27432"/>
                  </a:lnTo>
                  <a:close/>
                </a:path>
                <a:path w="4925695" h="1851025">
                  <a:moveTo>
                    <a:pt x="2208276" y="27432"/>
                  </a:moveTo>
                  <a:lnTo>
                    <a:pt x="2125979" y="27432"/>
                  </a:lnTo>
                  <a:lnTo>
                    <a:pt x="2125979" y="54863"/>
                  </a:lnTo>
                  <a:lnTo>
                    <a:pt x="2208276" y="54863"/>
                  </a:lnTo>
                  <a:lnTo>
                    <a:pt x="2208276" y="27432"/>
                  </a:lnTo>
                  <a:close/>
                </a:path>
                <a:path w="4925695" h="1851025">
                  <a:moveTo>
                    <a:pt x="2318004" y="27432"/>
                  </a:moveTo>
                  <a:lnTo>
                    <a:pt x="2235707" y="27432"/>
                  </a:lnTo>
                  <a:lnTo>
                    <a:pt x="2235707" y="54863"/>
                  </a:lnTo>
                  <a:lnTo>
                    <a:pt x="2318004" y="54863"/>
                  </a:lnTo>
                  <a:lnTo>
                    <a:pt x="2318004" y="27432"/>
                  </a:lnTo>
                  <a:close/>
                </a:path>
                <a:path w="4925695" h="1851025">
                  <a:moveTo>
                    <a:pt x="2427731" y="27432"/>
                  </a:moveTo>
                  <a:lnTo>
                    <a:pt x="2345436" y="27432"/>
                  </a:lnTo>
                  <a:lnTo>
                    <a:pt x="2345436" y="54863"/>
                  </a:lnTo>
                  <a:lnTo>
                    <a:pt x="2427731" y="54863"/>
                  </a:lnTo>
                  <a:lnTo>
                    <a:pt x="2427731" y="27432"/>
                  </a:lnTo>
                  <a:close/>
                </a:path>
                <a:path w="4925695" h="1851025">
                  <a:moveTo>
                    <a:pt x="2537459" y="27432"/>
                  </a:moveTo>
                  <a:lnTo>
                    <a:pt x="2455164" y="27432"/>
                  </a:lnTo>
                  <a:lnTo>
                    <a:pt x="2455164" y="54863"/>
                  </a:lnTo>
                  <a:lnTo>
                    <a:pt x="2537459" y="54863"/>
                  </a:lnTo>
                  <a:lnTo>
                    <a:pt x="2537459" y="27432"/>
                  </a:lnTo>
                  <a:close/>
                </a:path>
                <a:path w="4925695" h="1851025">
                  <a:moveTo>
                    <a:pt x="2647188" y="27432"/>
                  </a:moveTo>
                  <a:lnTo>
                    <a:pt x="2564891" y="27432"/>
                  </a:lnTo>
                  <a:lnTo>
                    <a:pt x="2564891" y="54863"/>
                  </a:lnTo>
                  <a:lnTo>
                    <a:pt x="2647188" y="54863"/>
                  </a:lnTo>
                  <a:lnTo>
                    <a:pt x="2647188" y="27432"/>
                  </a:lnTo>
                  <a:close/>
                </a:path>
                <a:path w="4925695" h="1851025">
                  <a:moveTo>
                    <a:pt x="2756916" y="27432"/>
                  </a:moveTo>
                  <a:lnTo>
                    <a:pt x="2674619" y="27432"/>
                  </a:lnTo>
                  <a:lnTo>
                    <a:pt x="2674619" y="54863"/>
                  </a:lnTo>
                  <a:lnTo>
                    <a:pt x="2756916" y="54863"/>
                  </a:lnTo>
                  <a:lnTo>
                    <a:pt x="2756916" y="27432"/>
                  </a:lnTo>
                  <a:close/>
                </a:path>
                <a:path w="4925695" h="1851025">
                  <a:moveTo>
                    <a:pt x="2866643" y="27432"/>
                  </a:moveTo>
                  <a:lnTo>
                    <a:pt x="2784348" y="27432"/>
                  </a:lnTo>
                  <a:lnTo>
                    <a:pt x="2784348" y="54863"/>
                  </a:lnTo>
                  <a:lnTo>
                    <a:pt x="2866643" y="54863"/>
                  </a:lnTo>
                  <a:lnTo>
                    <a:pt x="2866643" y="27432"/>
                  </a:lnTo>
                  <a:close/>
                </a:path>
                <a:path w="4925695" h="1851025">
                  <a:moveTo>
                    <a:pt x="2976371" y="27432"/>
                  </a:moveTo>
                  <a:lnTo>
                    <a:pt x="2894076" y="27432"/>
                  </a:lnTo>
                  <a:lnTo>
                    <a:pt x="2894076" y="54863"/>
                  </a:lnTo>
                  <a:lnTo>
                    <a:pt x="2976371" y="54863"/>
                  </a:lnTo>
                  <a:lnTo>
                    <a:pt x="2976371" y="27432"/>
                  </a:lnTo>
                  <a:close/>
                </a:path>
                <a:path w="4925695" h="1851025">
                  <a:moveTo>
                    <a:pt x="3086100" y="27432"/>
                  </a:moveTo>
                  <a:lnTo>
                    <a:pt x="3003804" y="27432"/>
                  </a:lnTo>
                  <a:lnTo>
                    <a:pt x="3003804" y="54863"/>
                  </a:lnTo>
                  <a:lnTo>
                    <a:pt x="3086100" y="54863"/>
                  </a:lnTo>
                  <a:lnTo>
                    <a:pt x="3086100" y="27432"/>
                  </a:lnTo>
                  <a:close/>
                </a:path>
                <a:path w="4925695" h="1851025">
                  <a:moveTo>
                    <a:pt x="3195828" y="27432"/>
                  </a:moveTo>
                  <a:lnTo>
                    <a:pt x="3113531" y="27432"/>
                  </a:lnTo>
                  <a:lnTo>
                    <a:pt x="3113531" y="54863"/>
                  </a:lnTo>
                  <a:lnTo>
                    <a:pt x="3195828" y="54863"/>
                  </a:lnTo>
                  <a:lnTo>
                    <a:pt x="3195828" y="27432"/>
                  </a:lnTo>
                  <a:close/>
                </a:path>
                <a:path w="4925695" h="1851025">
                  <a:moveTo>
                    <a:pt x="3305555" y="27432"/>
                  </a:moveTo>
                  <a:lnTo>
                    <a:pt x="3223259" y="27432"/>
                  </a:lnTo>
                  <a:lnTo>
                    <a:pt x="3223259" y="54863"/>
                  </a:lnTo>
                  <a:lnTo>
                    <a:pt x="3305555" y="54863"/>
                  </a:lnTo>
                  <a:lnTo>
                    <a:pt x="3305555" y="27432"/>
                  </a:lnTo>
                  <a:close/>
                </a:path>
                <a:path w="4925695" h="1851025">
                  <a:moveTo>
                    <a:pt x="3415283" y="27432"/>
                  </a:moveTo>
                  <a:lnTo>
                    <a:pt x="3332987" y="27432"/>
                  </a:lnTo>
                  <a:lnTo>
                    <a:pt x="3332987" y="54863"/>
                  </a:lnTo>
                  <a:lnTo>
                    <a:pt x="3415283" y="54863"/>
                  </a:lnTo>
                  <a:lnTo>
                    <a:pt x="3415283" y="27432"/>
                  </a:lnTo>
                  <a:close/>
                </a:path>
                <a:path w="4925695" h="1851025">
                  <a:moveTo>
                    <a:pt x="3525011" y="27432"/>
                  </a:moveTo>
                  <a:lnTo>
                    <a:pt x="3442715" y="27432"/>
                  </a:lnTo>
                  <a:lnTo>
                    <a:pt x="3442715" y="54863"/>
                  </a:lnTo>
                  <a:lnTo>
                    <a:pt x="3525011" y="54863"/>
                  </a:lnTo>
                  <a:lnTo>
                    <a:pt x="3525011" y="27432"/>
                  </a:lnTo>
                  <a:close/>
                </a:path>
                <a:path w="4925695" h="1851025">
                  <a:moveTo>
                    <a:pt x="3634739" y="27432"/>
                  </a:moveTo>
                  <a:lnTo>
                    <a:pt x="3552444" y="27432"/>
                  </a:lnTo>
                  <a:lnTo>
                    <a:pt x="3552444" y="54863"/>
                  </a:lnTo>
                  <a:lnTo>
                    <a:pt x="3634739" y="54863"/>
                  </a:lnTo>
                  <a:lnTo>
                    <a:pt x="3634739" y="27432"/>
                  </a:lnTo>
                  <a:close/>
                </a:path>
                <a:path w="4925695" h="1851025">
                  <a:moveTo>
                    <a:pt x="3744468" y="27432"/>
                  </a:moveTo>
                  <a:lnTo>
                    <a:pt x="3662172" y="27432"/>
                  </a:lnTo>
                  <a:lnTo>
                    <a:pt x="3662172" y="54863"/>
                  </a:lnTo>
                  <a:lnTo>
                    <a:pt x="3744468" y="54863"/>
                  </a:lnTo>
                  <a:lnTo>
                    <a:pt x="3744468" y="27432"/>
                  </a:lnTo>
                  <a:close/>
                </a:path>
                <a:path w="4925695" h="1851025">
                  <a:moveTo>
                    <a:pt x="3854196" y="27432"/>
                  </a:moveTo>
                  <a:lnTo>
                    <a:pt x="3771900" y="27432"/>
                  </a:lnTo>
                  <a:lnTo>
                    <a:pt x="3771900" y="54863"/>
                  </a:lnTo>
                  <a:lnTo>
                    <a:pt x="3854196" y="54863"/>
                  </a:lnTo>
                  <a:lnTo>
                    <a:pt x="3854196" y="27432"/>
                  </a:lnTo>
                  <a:close/>
                </a:path>
                <a:path w="4925695" h="1851025">
                  <a:moveTo>
                    <a:pt x="3963924" y="27432"/>
                  </a:moveTo>
                  <a:lnTo>
                    <a:pt x="3881628" y="27432"/>
                  </a:lnTo>
                  <a:lnTo>
                    <a:pt x="3881628" y="54863"/>
                  </a:lnTo>
                  <a:lnTo>
                    <a:pt x="3963924" y="54863"/>
                  </a:lnTo>
                  <a:lnTo>
                    <a:pt x="3963924" y="27432"/>
                  </a:lnTo>
                  <a:close/>
                </a:path>
                <a:path w="4925695" h="1851025">
                  <a:moveTo>
                    <a:pt x="4073652" y="27432"/>
                  </a:moveTo>
                  <a:lnTo>
                    <a:pt x="3991355" y="27432"/>
                  </a:lnTo>
                  <a:lnTo>
                    <a:pt x="3991355" y="54863"/>
                  </a:lnTo>
                  <a:lnTo>
                    <a:pt x="4073652" y="54863"/>
                  </a:lnTo>
                  <a:lnTo>
                    <a:pt x="4073652" y="27432"/>
                  </a:lnTo>
                  <a:close/>
                </a:path>
                <a:path w="4925695" h="1851025">
                  <a:moveTo>
                    <a:pt x="4183379" y="27432"/>
                  </a:moveTo>
                  <a:lnTo>
                    <a:pt x="4101083" y="27432"/>
                  </a:lnTo>
                  <a:lnTo>
                    <a:pt x="4101083" y="54863"/>
                  </a:lnTo>
                  <a:lnTo>
                    <a:pt x="4183379" y="54863"/>
                  </a:lnTo>
                  <a:lnTo>
                    <a:pt x="4183379" y="27432"/>
                  </a:lnTo>
                  <a:close/>
                </a:path>
                <a:path w="4925695" h="1851025">
                  <a:moveTo>
                    <a:pt x="4293108" y="27432"/>
                  </a:moveTo>
                  <a:lnTo>
                    <a:pt x="4210811" y="27432"/>
                  </a:lnTo>
                  <a:lnTo>
                    <a:pt x="4210811" y="54863"/>
                  </a:lnTo>
                  <a:lnTo>
                    <a:pt x="4293108" y="54863"/>
                  </a:lnTo>
                  <a:lnTo>
                    <a:pt x="4293108" y="27432"/>
                  </a:lnTo>
                  <a:close/>
                </a:path>
                <a:path w="4925695" h="1851025">
                  <a:moveTo>
                    <a:pt x="4402835" y="27432"/>
                  </a:moveTo>
                  <a:lnTo>
                    <a:pt x="4320539" y="27432"/>
                  </a:lnTo>
                  <a:lnTo>
                    <a:pt x="4320539" y="54863"/>
                  </a:lnTo>
                  <a:lnTo>
                    <a:pt x="4402835" y="54863"/>
                  </a:lnTo>
                  <a:lnTo>
                    <a:pt x="4402835" y="27432"/>
                  </a:lnTo>
                  <a:close/>
                </a:path>
                <a:path w="4925695" h="1851025">
                  <a:moveTo>
                    <a:pt x="4512563" y="27432"/>
                  </a:moveTo>
                  <a:lnTo>
                    <a:pt x="4430268" y="27432"/>
                  </a:lnTo>
                  <a:lnTo>
                    <a:pt x="4430268" y="54863"/>
                  </a:lnTo>
                  <a:lnTo>
                    <a:pt x="4512563" y="54863"/>
                  </a:lnTo>
                  <a:lnTo>
                    <a:pt x="4512563" y="27432"/>
                  </a:lnTo>
                  <a:close/>
                </a:path>
                <a:path w="4925695" h="1851025">
                  <a:moveTo>
                    <a:pt x="4622292" y="27432"/>
                  </a:moveTo>
                  <a:lnTo>
                    <a:pt x="4539996" y="27432"/>
                  </a:lnTo>
                  <a:lnTo>
                    <a:pt x="4539996" y="54863"/>
                  </a:lnTo>
                  <a:lnTo>
                    <a:pt x="4622292" y="54863"/>
                  </a:lnTo>
                  <a:lnTo>
                    <a:pt x="4622292" y="27432"/>
                  </a:lnTo>
                  <a:close/>
                </a:path>
                <a:path w="4925695" h="1851025">
                  <a:moveTo>
                    <a:pt x="4732020" y="27432"/>
                  </a:moveTo>
                  <a:lnTo>
                    <a:pt x="4649724" y="27432"/>
                  </a:lnTo>
                  <a:lnTo>
                    <a:pt x="4649724" y="54863"/>
                  </a:lnTo>
                  <a:lnTo>
                    <a:pt x="4732020" y="54863"/>
                  </a:lnTo>
                  <a:lnTo>
                    <a:pt x="4732020" y="27432"/>
                  </a:lnTo>
                  <a:close/>
                </a:path>
                <a:path w="4925695" h="1851025">
                  <a:moveTo>
                    <a:pt x="4841748" y="27432"/>
                  </a:moveTo>
                  <a:lnTo>
                    <a:pt x="4759452" y="27432"/>
                  </a:lnTo>
                  <a:lnTo>
                    <a:pt x="4759452" y="54863"/>
                  </a:lnTo>
                  <a:lnTo>
                    <a:pt x="4841748" y="54863"/>
                  </a:lnTo>
                  <a:lnTo>
                    <a:pt x="4841748" y="27432"/>
                  </a:lnTo>
                  <a:close/>
                </a:path>
                <a:path w="4925695" h="1851025">
                  <a:moveTo>
                    <a:pt x="4870831" y="41148"/>
                  </a:moveTo>
                  <a:lnTo>
                    <a:pt x="4870831" y="108076"/>
                  </a:lnTo>
                  <a:lnTo>
                    <a:pt x="4898262" y="108076"/>
                  </a:lnTo>
                  <a:lnTo>
                    <a:pt x="4898262" y="54863"/>
                  </a:lnTo>
                  <a:lnTo>
                    <a:pt x="4884547" y="54863"/>
                  </a:lnTo>
                  <a:lnTo>
                    <a:pt x="4870831" y="41148"/>
                  </a:lnTo>
                  <a:close/>
                </a:path>
                <a:path w="4925695" h="1851025">
                  <a:moveTo>
                    <a:pt x="4898262" y="27432"/>
                  </a:moveTo>
                  <a:lnTo>
                    <a:pt x="4869180" y="27432"/>
                  </a:lnTo>
                  <a:lnTo>
                    <a:pt x="4869180" y="54863"/>
                  </a:lnTo>
                  <a:lnTo>
                    <a:pt x="4870831" y="54863"/>
                  </a:lnTo>
                  <a:lnTo>
                    <a:pt x="4870831" y="41148"/>
                  </a:lnTo>
                  <a:lnTo>
                    <a:pt x="4898262" y="41148"/>
                  </a:lnTo>
                  <a:lnTo>
                    <a:pt x="4898262" y="27432"/>
                  </a:lnTo>
                  <a:close/>
                </a:path>
                <a:path w="4925695" h="1851025">
                  <a:moveTo>
                    <a:pt x="4898262" y="41148"/>
                  </a:moveTo>
                  <a:lnTo>
                    <a:pt x="4870831" y="41148"/>
                  </a:lnTo>
                  <a:lnTo>
                    <a:pt x="4884547" y="54863"/>
                  </a:lnTo>
                  <a:lnTo>
                    <a:pt x="4898262" y="54863"/>
                  </a:lnTo>
                  <a:lnTo>
                    <a:pt x="4898262" y="41148"/>
                  </a:lnTo>
                  <a:close/>
                </a:path>
                <a:path w="4925695" h="1851025">
                  <a:moveTo>
                    <a:pt x="4898262" y="135509"/>
                  </a:moveTo>
                  <a:lnTo>
                    <a:pt x="4870831" y="135509"/>
                  </a:lnTo>
                  <a:lnTo>
                    <a:pt x="4870831" y="217804"/>
                  </a:lnTo>
                  <a:lnTo>
                    <a:pt x="4898262" y="217804"/>
                  </a:lnTo>
                  <a:lnTo>
                    <a:pt x="4898262" y="135509"/>
                  </a:lnTo>
                  <a:close/>
                </a:path>
                <a:path w="4925695" h="1851025">
                  <a:moveTo>
                    <a:pt x="4898262" y="245237"/>
                  </a:moveTo>
                  <a:lnTo>
                    <a:pt x="4870831" y="245237"/>
                  </a:lnTo>
                  <a:lnTo>
                    <a:pt x="4870831" y="327533"/>
                  </a:lnTo>
                  <a:lnTo>
                    <a:pt x="4898262" y="327533"/>
                  </a:lnTo>
                  <a:lnTo>
                    <a:pt x="4898262" y="245237"/>
                  </a:lnTo>
                  <a:close/>
                </a:path>
                <a:path w="4925695" h="1851025">
                  <a:moveTo>
                    <a:pt x="4898262" y="354964"/>
                  </a:moveTo>
                  <a:lnTo>
                    <a:pt x="4870831" y="354964"/>
                  </a:lnTo>
                  <a:lnTo>
                    <a:pt x="4870831" y="437261"/>
                  </a:lnTo>
                  <a:lnTo>
                    <a:pt x="4898262" y="437261"/>
                  </a:lnTo>
                  <a:lnTo>
                    <a:pt x="4898262" y="354964"/>
                  </a:lnTo>
                  <a:close/>
                </a:path>
                <a:path w="4925695" h="1851025">
                  <a:moveTo>
                    <a:pt x="4898262" y="464692"/>
                  </a:moveTo>
                  <a:lnTo>
                    <a:pt x="4870831" y="464692"/>
                  </a:lnTo>
                  <a:lnTo>
                    <a:pt x="4870831" y="546988"/>
                  </a:lnTo>
                  <a:lnTo>
                    <a:pt x="4898262" y="546988"/>
                  </a:lnTo>
                  <a:lnTo>
                    <a:pt x="4898262" y="464692"/>
                  </a:lnTo>
                  <a:close/>
                </a:path>
                <a:path w="4925695" h="1851025">
                  <a:moveTo>
                    <a:pt x="4898262" y="574421"/>
                  </a:moveTo>
                  <a:lnTo>
                    <a:pt x="4870831" y="574421"/>
                  </a:lnTo>
                  <a:lnTo>
                    <a:pt x="4870831" y="656716"/>
                  </a:lnTo>
                  <a:lnTo>
                    <a:pt x="4898262" y="656716"/>
                  </a:lnTo>
                  <a:lnTo>
                    <a:pt x="4898262" y="574421"/>
                  </a:lnTo>
                  <a:close/>
                </a:path>
                <a:path w="4925695" h="1851025">
                  <a:moveTo>
                    <a:pt x="4898262" y="684149"/>
                  </a:moveTo>
                  <a:lnTo>
                    <a:pt x="4870831" y="684149"/>
                  </a:lnTo>
                  <a:lnTo>
                    <a:pt x="4870831" y="766445"/>
                  </a:lnTo>
                  <a:lnTo>
                    <a:pt x="4898262" y="766445"/>
                  </a:lnTo>
                  <a:lnTo>
                    <a:pt x="4898262" y="684149"/>
                  </a:lnTo>
                  <a:close/>
                </a:path>
                <a:path w="4925695" h="1851025">
                  <a:moveTo>
                    <a:pt x="4898262" y="793876"/>
                  </a:moveTo>
                  <a:lnTo>
                    <a:pt x="4870831" y="793876"/>
                  </a:lnTo>
                  <a:lnTo>
                    <a:pt x="4870831" y="876173"/>
                  </a:lnTo>
                  <a:lnTo>
                    <a:pt x="4898262" y="876173"/>
                  </a:lnTo>
                  <a:lnTo>
                    <a:pt x="4898262" y="793876"/>
                  </a:lnTo>
                  <a:close/>
                </a:path>
                <a:path w="4925695" h="1851025">
                  <a:moveTo>
                    <a:pt x="4898262" y="903604"/>
                  </a:moveTo>
                  <a:lnTo>
                    <a:pt x="4870831" y="903604"/>
                  </a:lnTo>
                  <a:lnTo>
                    <a:pt x="4870831" y="985901"/>
                  </a:lnTo>
                  <a:lnTo>
                    <a:pt x="4898262" y="985901"/>
                  </a:lnTo>
                  <a:lnTo>
                    <a:pt x="4898262" y="903604"/>
                  </a:lnTo>
                  <a:close/>
                </a:path>
                <a:path w="4925695" h="1851025">
                  <a:moveTo>
                    <a:pt x="4898262" y="1013333"/>
                  </a:moveTo>
                  <a:lnTo>
                    <a:pt x="4870831" y="1013333"/>
                  </a:lnTo>
                  <a:lnTo>
                    <a:pt x="4870831" y="1095628"/>
                  </a:lnTo>
                  <a:lnTo>
                    <a:pt x="4898262" y="1095628"/>
                  </a:lnTo>
                  <a:lnTo>
                    <a:pt x="4898262" y="1013333"/>
                  </a:lnTo>
                  <a:close/>
                </a:path>
                <a:path w="4925695" h="1851025">
                  <a:moveTo>
                    <a:pt x="4898262" y="1123061"/>
                  </a:moveTo>
                  <a:lnTo>
                    <a:pt x="4870831" y="1123061"/>
                  </a:lnTo>
                  <a:lnTo>
                    <a:pt x="4870831" y="1205357"/>
                  </a:lnTo>
                  <a:lnTo>
                    <a:pt x="4898262" y="1205357"/>
                  </a:lnTo>
                  <a:lnTo>
                    <a:pt x="4898262" y="1123061"/>
                  </a:lnTo>
                  <a:close/>
                </a:path>
                <a:path w="4925695" h="1851025">
                  <a:moveTo>
                    <a:pt x="4898262" y="1232789"/>
                  </a:moveTo>
                  <a:lnTo>
                    <a:pt x="4870831" y="1232789"/>
                  </a:lnTo>
                  <a:lnTo>
                    <a:pt x="4870831" y="1315085"/>
                  </a:lnTo>
                  <a:lnTo>
                    <a:pt x="4898262" y="1315085"/>
                  </a:lnTo>
                  <a:lnTo>
                    <a:pt x="4898262" y="1232789"/>
                  </a:lnTo>
                  <a:close/>
                </a:path>
                <a:path w="4925695" h="1851025">
                  <a:moveTo>
                    <a:pt x="4898262" y="1342517"/>
                  </a:moveTo>
                  <a:lnTo>
                    <a:pt x="4870831" y="1342517"/>
                  </a:lnTo>
                  <a:lnTo>
                    <a:pt x="4870831" y="1424813"/>
                  </a:lnTo>
                  <a:lnTo>
                    <a:pt x="4898262" y="1424813"/>
                  </a:lnTo>
                  <a:lnTo>
                    <a:pt x="4898262" y="1342517"/>
                  </a:lnTo>
                  <a:close/>
                </a:path>
                <a:path w="4925695" h="1851025">
                  <a:moveTo>
                    <a:pt x="4898262" y="1452245"/>
                  </a:moveTo>
                  <a:lnTo>
                    <a:pt x="4870831" y="1452245"/>
                  </a:lnTo>
                  <a:lnTo>
                    <a:pt x="4870831" y="1534541"/>
                  </a:lnTo>
                  <a:lnTo>
                    <a:pt x="4898262" y="1534541"/>
                  </a:lnTo>
                  <a:lnTo>
                    <a:pt x="4898262" y="1452245"/>
                  </a:lnTo>
                  <a:close/>
                </a:path>
                <a:path w="4925695" h="1851025">
                  <a:moveTo>
                    <a:pt x="4898262" y="1561973"/>
                  </a:moveTo>
                  <a:lnTo>
                    <a:pt x="4870831" y="1561973"/>
                  </a:lnTo>
                  <a:lnTo>
                    <a:pt x="4870831" y="1644269"/>
                  </a:lnTo>
                  <a:lnTo>
                    <a:pt x="4898262" y="1644269"/>
                  </a:lnTo>
                  <a:lnTo>
                    <a:pt x="4898262" y="1561973"/>
                  </a:lnTo>
                  <a:close/>
                </a:path>
                <a:path w="4925695" h="1851025">
                  <a:moveTo>
                    <a:pt x="4898262" y="1671701"/>
                  </a:moveTo>
                  <a:lnTo>
                    <a:pt x="4870831" y="1671701"/>
                  </a:lnTo>
                  <a:lnTo>
                    <a:pt x="4870831" y="1753997"/>
                  </a:lnTo>
                  <a:lnTo>
                    <a:pt x="4898262" y="1753997"/>
                  </a:lnTo>
                  <a:lnTo>
                    <a:pt x="4898262" y="1671701"/>
                  </a:lnTo>
                  <a:close/>
                </a:path>
                <a:path w="4925695" h="1851025">
                  <a:moveTo>
                    <a:pt x="4925695" y="1768729"/>
                  </a:moveTo>
                  <a:lnTo>
                    <a:pt x="4843399" y="1768729"/>
                  </a:lnTo>
                  <a:lnTo>
                    <a:pt x="4884547" y="1851025"/>
                  </a:lnTo>
                  <a:lnTo>
                    <a:pt x="4918837" y="1782445"/>
                  </a:lnTo>
                  <a:lnTo>
                    <a:pt x="4870831" y="1782445"/>
                  </a:lnTo>
                  <a:lnTo>
                    <a:pt x="4870831" y="1781429"/>
                  </a:lnTo>
                  <a:lnTo>
                    <a:pt x="4919345" y="1781429"/>
                  </a:lnTo>
                  <a:lnTo>
                    <a:pt x="4925695" y="1768729"/>
                  </a:lnTo>
                  <a:close/>
                </a:path>
                <a:path w="4925695" h="1851025">
                  <a:moveTo>
                    <a:pt x="4898262" y="1781429"/>
                  </a:moveTo>
                  <a:lnTo>
                    <a:pt x="4870831" y="1781429"/>
                  </a:lnTo>
                  <a:lnTo>
                    <a:pt x="4870831" y="1782445"/>
                  </a:lnTo>
                  <a:lnTo>
                    <a:pt x="4898262" y="1782445"/>
                  </a:lnTo>
                  <a:lnTo>
                    <a:pt x="4898262" y="1781429"/>
                  </a:lnTo>
                  <a:close/>
                </a:path>
                <a:path w="4925695" h="1851025">
                  <a:moveTo>
                    <a:pt x="4919345" y="1781429"/>
                  </a:moveTo>
                  <a:lnTo>
                    <a:pt x="4898262" y="1781429"/>
                  </a:lnTo>
                  <a:lnTo>
                    <a:pt x="4898262" y="1782445"/>
                  </a:lnTo>
                  <a:lnTo>
                    <a:pt x="4918837" y="1782445"/>
                  </a:lnTo>
                  <a:lnTo>
                    <a:pt x="4919345" y="1781429"/>
                  </a:lnTo>
                  <a:close/>
                </a:path>
              </a:pathLst>
            </a:custGeom>
            <a:solidFill>
              <a:srgbClr val="00AF50">
                <a:alpha val="98823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69105" y="4816348"/>
              <a:ext cx="1942719" cy="157276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435096" y="2990087"/>
              <a:ext cx="1004569" cy="2263140"/>
            </a:xfrm>
            <a:custGeom>
              <a:avLst/>
              <a:gdLst/>
              <a:ahLst/>
              <a:cxnLst/>
              <a:rect l="l" t="t" r="r" b="b"/>
              <a:pathLst>
                <a:path w="1004570" h="2263140">
                  <a:moveTo>
                    <a:pt x="27431" y="79528"/>
                  </a:moveTo>
                  <a:lnTo>
                    <a:pt x="27431" y="123444"/>
                  </a:lnTo>
                  <a:lnTo>
                    <a:pt x="54863" y="123444"/>
                  </a:lnTo>
                  <a:lnTo>
                    <a:pt x="54863" y="82296"/>
                  </a:lnTo>
                  <a:lnTo>
                    <a:pt x="41148" y="82296"/>
                  </a:lnTo>
                  <a:lnTo>
                    <a:pt x="27431" y="79528"/>
                  </a:lnTo>
                  <a:close/>
                </a:path>
                <a:path w="1004570" h="2263140">
                  <a:moveTo>
                    <a:pt x="54863" y="41148"/>
                  </a:moveTo>
                  <a:lnTo>
                    <a:pt x="27431" y="41148"/>
                  </a:lnTo>
                  <a:lnTo>
                    <a:pt x="27431" y="79528"/>
                  </a:lnTo>
                  <a:lnTo>
                    <a:pt x="41148" y="82296"/>
                  </a:lnTo>
                  <a:lnTo>
                    <a:pt x="54863" y="79528"/>
                  </a:lnTo>
                  <a:lnTo>
                    <a:pt x="54863" y="41148"/>
                  </a:lnTo>
                  <a:close/>
                </a:path>
                <a:path w="1004570" h="2263140">
                  <a:moveTo>
                    <a:pt x="54863" y="79528"/>
                  </a:moveTo>
                  <a:lnTo>
                    <a:pt x="41148" y="82296"/>
                  </a:lnTo>
                  <a:lnTo>
                    <a:pt x="54863" y="82296"/>
                  </a:lnTo>
                  <a:lnTo>
                    <a:pt x="54863" y="79528"/>
                  </a:lnTo>
                  <a:close/>
                </a:path>
                <a:path w="1004570" h="2263140">
                  <a:moveTo>
                    <a:pt x="41148" y="0"/>
                  </a:moveTo>
                  <a:lnTo>
                    <a:pt x="25128" y="3232"/>
                  </a:lnTo>
                  <a:lnTo>
                    <a:pt x="12049" y="12049"/>
                  </a:lnTo>
                  <a:lnTo>
                    <a:pt x="3232" y="25128"/>
                  </a:lnTo>
                  <a:lnTo>
                    <a:pt x="0" y="41148"/>
                  </a:lnTo>
                  <a:lnTo>
                    <a:pt x="3232" y="57167"/>
                  </a:lnTo>
                  <a:lnTo>
                    <a:pt x="12049" y="70246"/>
                  </a:lnTo>
                  <a:lnTo>
                    <a:pt x="25128" y="79063"/>
                  </a:lnTo>
                  <a:lnTo>
                    <a:pt x="27431" y="79528"/>
                  </a:lnTo>
                  <a:lnTo>
                    <a:pt x="27431" y="41148"/>
                  </a:lnTo>
                  <a:lnTo>
                    <a:pt x="82295" y="41148"/>
                  </a:lnTo>
                  <a:lnTo>
                    <a:pt x="79063" y="25128"/>
                  </a:lnTo>
                  <a:lnTo>
                    <a:pt x="70246" y="12049"/>
                  </a:lnTo>
                  <a:lnTo>
                    <a:pt x="57167" y="3232"/>
                  </a:lnTo>
                  <a:lnTo>
                    <a:pt x="41148" y="0"/>
                  </a:lnTo>
                  <a:close/>
                </a:path>
                <a:path w="1004570" h="2263140">
                  <a:moveTo>
                    <a:pt x="82295" y="41148"/>
                  </a:moveTo>
                  <a:lnTo>
                    <a:pt x="54863" y="41148"/>
                  </a:lnTo>
                  <a:lnTo>
                    <a:pt x="54863" y="79528"/>
                  </a:lnTo>
                  <a:lnTo>
                    <a:pt x="57167" y="79063"/>
                  </a:lnTo>
                  <a:lnTo>
                    <a:pt x="70246" y="70246"/>
                  </a:lnTo>
                  <a:lnTo>
                    <a:pt x="79063" y="57167"/>
                  </a:lnTo>
                  <a:lnTo>
                    <a:pt x="82295" y="41148"/>
                  </a:lnTo>
                  <a:close/>
                </a:path>
                <a:path w="1004570" h="2263140">
                  <a:moveTo>
                    <a:pt x="54863" y="150875"/>
                  </a:moveTo>
                  <a:lnTo>
                    <a:pt x="27431" y="150875"/>
                  </a:lnTo>
                  <a:lnTo>
                    <a:pt x="27431" y="233172"/>
                  </a:lnTo>
                  <a:lnTo>
                    <a:pt x="54863" y="233172"/>
                  </a:lnTo>
                  <a:lnTo>
                    <a:pt x="54863" y="150875"/>
                  </a:lnTo>
                  <a:close/>
                </a:path>
                <a:path w="1004570" h="2263140">
                  <a:moveTo>
                    <a:pt x="49275" y="260603"/>
                  </a:moveTo>
                  <a:lnTo>
                    <a:pt x="27431" y="260603"/>
                  </a:lnTo>
                  <a:lnTo>
                    <a:pt x="27431" y="279908"/>
                  </a:lnTo>
                  <a:lnTo>
                    <a:pt x="117855" y="279908"/>
                  </a:lnTo>
                  <a:lnTo>
                    <a:pt x="117855" y="266191"/>
                  </a:lnTo>
                  <a:lnTo>
                    <a:pt x="54863" y="266191"/>
                  </a:lnTo>
                  <a:lnTo>
                    <a:pt x="49275" y="260603"/>
                  </a:lnTo>
                  <a:close/>
                </a:path>
                <a:path w="1004570" h="2263140">
                  <a:moveTo>
                    <a:pt x="117855" y="252475"/>
                  </a:moveTo>
                  <a:lnTo>
                    <a:pt x="41148" y="252475"/>
                  </a:lnTo>
                  <a:lnTo>
                    <a:pt x="54863" y="266191"/>
                  </a:lnTo>
                  <a:lnTo>
                    <a:pt x="54863" y="260603"/>
                  </a:lnTo>
                  <a:lnTo>
                    <a:pt x="117855" y="260603"/>
                  </a:lnTo>
                  <a:lnTo>
                    <a:pt x="117855" y="252475"/>
                  </a:lnTo>
                  <a:close/>
                </a:path>
                <a:path w="1004570" h="2263140">
                  <a:moveTo>
                    <a:pt x="117855" y="260603"/>
                  </a:moveTo>
                  <a:lnTo>
                    <a:pt x="54863" y="260603"/>
                  </a:lnTo>
                  <a:lnTo>
                    <a:pt x="54863" y="266191"/>
                  </a:lnTo>
                  <a:lnTo>
                    <a:pt x="117855" y="266191"/>
                  </a:lnTo>
                  <a:lnTo>
                    <a:pt x="117855" y="260603"/>
                  </a:lnTo>
                  <a:close/>
                </a:path>
                <a:path w="1004570" h="2263140">
                  <a:moveTo>
                    <a:pt x="227583" y="252475"/>
                  </a:moveTo>
                  <a:lnTo>
                    <a:pt x="145287" y="252475"/>
                  </a:lnTo>
                  <a:lnTo>
                    <a:pt x="145287" y="279908"/>
                  </a:lnTo>
                  <a:lnTo>
                    <a:pt x="227583" y="279908"/>
                  </a:lnTo>
                  <a:lnTo>
                    <a:pt x="227583" y="252475"/>
                  </a:lnTo>
                  <a:close/>
                </a:path>
                <a:path w="1004570" h="2263140">
                  <a:moveTo>
                    <a:pt x="337312" y="252475"/>
                  </a:moveTo>
                  <a:lnTo>
                    <a:pt x="255015" y="252475"/>
                  </a:lnTo>
                  <a:lnTo>
                    <a:pt x="255015" y="279908"/>
                  </a:lnTo>
                  <a:lnTo>
                    <a:pt x="337312" y="279908"/>
                  </a:lnTo>
                  <a:lnTo>
                    <a:pt x="337312" y="252475"/>
                  </a:lnTo>
                  <a:close/>
                </a:path>
                <a:path w="1004570" h="2263140">
                  <a:moveTo>
                    <a:pt x="447039" y="252475"/>
                  </a:moveTo>
                  <a:lnTo>
                    <a:pt x="364743" y="252475"/>
                  </a:lnTo>
                  <a:lnTo>
                    <a:pt x="364743" y="279908"/>
                  </a:lnTo>
                  <a:lnTo>
                    <a:pt x="447039" y="279908"/>
                  </a:lnTo>
                  <a:lnTo>
                    <a:pt x="447039" y="252475"/>
                  </a:lnTo>
                  <a:close/>
                </a:path>
                <a:path w="1004570" h="2263140">
                  <a:moveTo>
                    <a:pt x="556767" y="252475"/>
                  </a:moveTo>
                  <a:lnTo>
                    <a:pt x="474471" y="252475"/>
                  </a:lnTo>
                  <a:lnTo>
                    <a:pt x="474471" y="279908"/>
                  </a:lnTo>
                  <a:lnTo>
                    <a:pt x="556767" y="279908"/>
                  </a:lnTo>
                  <a:lnTo>
                    <a:pt x="556767" y="252475"/>
                  </a:lnTo>
                  <a:close/>
                </a:path>
                <a:path w="1004570" h="2263140">
                  <a:moveTo>
                    <a:pt x="666495" y="252475"/>
                  </a:moveTo>
                  <a:lnTo>
                    <a:pt x="584200" y="252475"/>
                  </a:lnTo>
                  <a:lnTo>
                    <a:pt x="584200" y="279908"/>
                  </a:lnTo>
                  <a:lnTo>
                    <a:pt x="666495" y="279908"/>
                  </a:lnTo>
                  <a:lnTo>
                    <a:pt x="666495" y="252475"/>
                  </a:lnTo>
                  <a:close/>
                </a:path>
                <a:path w="1004570" h="2263140">
                  <a:moveTo>
                    <a:pt x="776224" y="252475"/>
                  </a:moveTo>
                  <a:lnTo>
                    <a:pt x="693927" y="252475"/>
                  </a:lnTo>
                  <a:lnTo>
                    <a:pt x="693927" y="279908"/>
                  </a:lnTo>
                  <a:lnTo>
                    <a:pt x="776224" y="279908"/>
                  </a:lnTo>
                  <a:lnTo>
                    <a:pt x="776224" y="252475"/>
                  </a:lnTo>
                  <a:close/>
                </a:path>
                <a:path w="1004570" h="2263140">
                  <a:moveTo>
                    <a:pt x="885951" y="252475"/>
                  </a:moveTo>
                  <a:lnTo>
                    <a:pt x="803655" y="252475"/>
                  </a:lnTo>
                  <a:lnTo>
                    <a:pt x="803655" y="279908"/>
                  </a:lnTo>
                  <a:lnTo>
                    <a:pt x="885951" y="279908"/>
                  </a:lnTo>
                  <a:lnTo>
                    <a:pt x="885951" y="252475"/>
                  </a:lnTo>
                  <a:close/>
                </a:path>
                <a:path w="1004570" h="2263140">
                  <a:moveTo>
                    <a:pt x="949198" y="266191"/>
                  </a:moveTo>
                  <a:lnTo>
                    <a:pt x="949198" y="298958"/>
                  </a:lnTo>
                  <a:lnTo>
                    <a:pt x="976629" y="298958"/>
                  </a:lnTo>
                  <a:lnTo>
                    <a:pt x="976629" y="279908"/>
                  </a:lnTo>
                  <a:lnTo>
                    <a:pt x="962913" y="279908"/>
                  </a:lnTo>
                  <a:lnTo>
                    <a:pt x="949198" y="266191"/>
                  </a:lnTo>
                  <a:close/>
                </a:path>
                <a:path w="1004570" h="2263140">
                  <a:moveTo>
                    <a:pt x="976629" y="252475"/>
                  </a:moveTo>
                  <a:lnTo>
                    <a:pt x="913383" y="252475"/>
                  </a:lnTo>
                  <a:lnTo>
                    <a:pt x="913383" y="279908"/>
                  </a:lnTo>
                  <a:lnTo>
                    <a:pt x="949198" y="279908"/>
                  </a:lnTo>
                  <a:lnTo>
                    <a:pt x="949198" y="266191"/>
                  </a:lnTo>
                  <a:lnTo>
                    <a:pt x="976629" y="266191"/>
                  </a:lnTo>
                  <a:lnTo>
                    <a:pt x="976629" y="252475"/>
                  </a:lnTo>
                  <a:close/>
                </a:path>
                <a:path w="1004570" h="2263140">
                  <a:moveTo>
                    <a:pt x="976629" y="266191"/>
                  </a:moveTo>
                  <a:lnTo>
                    <a:pt x="949198" y="266191"/>
                  </a:lnTo>
                  <a:lnTo>
                    <a:pt x="962913" y="279908"/>
                  </a:lnTo>
                  <a:lnTo>
                    <a:pt x="976629" y="279908"/>
                  </a:lnTo>
                  <a:lnTo>
                    <a:pt x="976629" y="266191"/>
                  </a:lnTo>
                  <a:close/>
                </a:path>
                <a:path w="1004570" h="2263140">
                  <a:moveTo>
                    <a:pt x="976629" y="326389"/>
                  </a:moveTo>
                  <a:lnTo>
                    <a:pt x="949198" y="326389"/>
                  </a:lnTo>
                  <a:lnTo>
                    <a:pt x="949198" y="408686"/>
                  </a:lnTo>
                  <a:lnTo>
                    <a:pt x="976629" y="408686"/>
                  </a:lnTo>
                  <a:lnTo>
                    <a:pt x="976629" y="326389"/>
                  </a:lnTo>
                  <a:close/>
                </a:path>
                <a:path w="1004570" h="2263140">
                  <a:moveTo>
                    <a:pt x="976629" y="436117"/>
                  </a:moveTo>
                  <a:lnTo>
                    <a:pt x="949198" y="436117"/>
                  </a:lnTo>
                  <a:lnTo>
                    <a:pt x="949198" y="518413"/>
                  </a:lnTo>
                  <a:lnTo>
                    <a:pt x="976629" y="518413"/>
                  </a:lnTo>
                  <a:lnTo>
                    <a:pt x="976629" y="436117"/>
                  </a:lnTo>
                  <a:close/>
                </a:path>
                <a:path w="1004570" h="2263140">
                  <a:moveTo>
                    <a:pt x="976629" y="545846"/>
                  </a:moveTo>
                  <a:lnTo>
                    <a:pt x="949198" y="545846"/>
                  </a:lnTo>
                  <a:lnTo>
                    <a:pt x="949198" y="628142"/>
                  </a:lnTo>
                  <a:lnTo>
                    <a:pt x="976629" y="628142"/>
                  </a:lnTo>
                  <a:lnTo>
                    <a:pt x="976629" y="545846"/>
                  </a:lnTo>
                  <a:close/>
                </a:path>
                <a:path w="1004570" h="2263140">
                  <a:moveTo>
                    <a:pt x="976629" y="655574"/>
                  </a:moveTo>
                  <a:lnTo>
                    <a:pt x="949198" y="655574"/>
                  </a:lnTo>
                  <a:lnTo>
                    <a:pt x="949198" y="737869"/>
                  </a:lnTo>
                  <a:lnTo>
                    <a:pt x="976629" y="737869"/>
                  </a:lnTo>
                  <a:lnTo>
                    <a:pt x="976629" y="655574"/>
                  </a:lnTo>
                  <a:close/>
                </a:path>
                <a:path w="1004570" h="2263140">
                  <a:moveTo>
                    <a:pt x="976629" y="765301"/>
                  </a:moveTo>
                  <a:lnTo>
                    <a:pt x="949198" y="765301"/>
                  </a:lnTo>
                  <a:lnTo>
                    <a:pt x="949198" y="847598"/>
                  </a:lnTo>
                  <a:lnTo>
                    <a:pt x="976629" y="847598"/>
                  </a:lnTo>
                  <a:lnTo>
                    <a:pt x="976629" y="765301"/>
                  </a:lnTo>
                  <a:close/>
                </a:path>
                <a:path w="1004570" h="2263140">
                  <a:moveTo>
                    <a:pt x="976629" y="875030"/>
                  </a:moveTo>
                  <a:lnTo>
                    <a:pt x="949198" y="875030"/>
                  </a:lnTo>
                  <a:lnTo>
                    <a:pt x="949198" y="957326"/>
                  </a:lnTo>
                  <a:lnTo>
                    <a:pt x="976629" y="957326"/>
                  </a:lnTo>
                  <a:lnTo>
                    <a:pt x="976629" y="875030"/>
                  </a:lnTo>
                  <a:close/>
                </a:path>
                <a:path w="1004570" h="2263140">
                  <a:moveTo>
                    <a:pt x="976629" y="984757"/>
                  </a:moveTo>
                  <a:lnTo>
                    <a:pt x="949198" y="984757"/>
                  </a:lnTo>
                  <a:lnTo>
                    <a:pt x="949198" y="1067054"/>
                  </a:lnTo>
                  <a:lnTo>
                    <a:pt x="976629" y="1067054"/>
                  </a:lnTo>
                  <a:lnTo>
                    <a:pt x="976629" y="984757"/>
                  </a:lnTo>
                  <a:close/>
                </a:path>
                <a:path w="1004570" h="2263140">
                  <a:moveTo>
                    <a:pt x="976629" y="1094486"/>
                  </a:moveTo>
                  <a:lnTo>
                    <a:pt x="949198" y="1094486"/>
                  </a:lnTo>
                  <a:lnTo>
                    <a:pt x="949198" y="1176782"/>
                  </a:lnTo>
                  <a:lnTo>
                    <a:pt x="976629" y="1176782"/>
                  </a:lnTo>
                  <a:lnTo>
                    <a:pt x="976629" y="1094486"/>
                  </a:lnTo>
                  <a:close/>
                </a:path>
                <a:path w="1004570" h="2263140">
                  <a:moveTo>
                    <a:pt x="976629" y="1204214"/>
                  </a:moveTo>
                  <a:lnTo>
                    <a:pt x="949198" y="1204214"/>
                  </a:lnTo>
                  <a:lnTo>
                    <a:pt x="949198" y="1286510"/>
                  </a:lnTo>
                  <a:lnTo>
                    <a:pt x="976629" y="1286510"/>
                  </a:lnTo>
                  <a:lnTo>
                    <a:pt x="976629" y="1204214"/>
                  </a:lnTo>
                  <a:close/>
                </a:path>
                <a:path w="1004570" h="2263140">
                  <a:moveTo>
                    <a:pt x="976629" y="1313942"/>
                  </a:moveTo>
                  <a:lnTo>
                    <a:pt x="949198" y="1313942"/>
                  </a:lnTo>
                  <a:lnTo>
                    <a:pt x="949198" y="1396238"/>
                  </a:lnTo>
                  <a:lnTo>
                    <a:pt x="976629" y="1396238"/>
                  </a:lnTo>
                  <a:lnTo>
                    <a:pt x="976629" y="1313942"/>
                  </a:lnTo>
                  <a:close/>
                </a:path>
                <a:path w="1004570" h="2263140">
                  <a:moveTo>
                    <a:pt x="976629" y="1423670"/>
                  </a:moveTo>
                  <a:lnTo>
                    <a:pt x="949198" y="1423670"/>
                  </a:lnTo>
                  <a:lnTo>
                    <a:pt x="949198" y="1505966"/>
                  </a:lnTo>
                  <a:lnTo>
                    <a:pt x="976629" y="1505966"/>
                  </a:lnTo>
                  <a:lnTo>
                    <a:pt x="976629" y="1423670"/>
                  </a:lnTo>
                  <a:close/>
                </a:path>
                <a:path w="1004570" h="2263140">
                  <a:moveTo>
                    <a:pt x="976629" y="1533398"/>
                  </a:moveTo>
                  <a:lnTo>
                    <a:pt x="949198" y="1533398"/>
                  </a:lnTo>
                  <a:lnTo>
                    <a:pt x="949198" y="1615694"/>
                  </a:lnTo>
                  <a:lnTo>
                    <a:pt x="976629" y="1615694"/>
                  </a:lnTo>
                  <a:lnTo>
                    <a:pt x="976629" y="1533398"/>
                  </a:lnTo>
                  <a:close/>
                </a:path>
                <a:path w="1004570" h="2263140">
                  <a:moveTo>
                    <a:pt x="976629" y="1643126"/>
                  </a:moveTo>
                  <a:lnTo>
                    <a:pt x="949198" y="1643126"/>
                  </a:lnTo>
                  <a:lnTo>
                    <a:pt x="949198" y="1725422"/>
                  </a:lnTo>
                  <a:lnTo>
                    <a:pt x="976629" y="1725422"/>
                  </a:lnTo>
                  <a:lnTo>
                    <a:pt x="976629" y="1643126"/>
                  </a:lnTo>
                  <a:close/>
                </a:path>
                <a:path w="1004570" h="2263140">
                  <a:moveTo>
                    <a:pt x="976629" y="1752854"/>
                  </a:moveTo>
                  <a:lnTo>
                    <a:pt x="949198" y="1752854"/>
                  </a:lnTo>
                  <a:lnTo>
                    <a:pt x="949198" y="1835150"/>
                  </a:lnTo>
                  <a:lnTo>
                    <a:pt x="976629" y="1835150"/>
                  </a:lnTo>
                  <a:lnTo>
                    <a:pt x="976629" y="1752854"/>
                  </a:lnTo>
                  <a:close/>
                </a:path>
                <a:path w="1004570" h="2263140">
                  <a:moveTo>
                    <a:pt x="976629" y="1862582"/>
                  </a:moveTo>
                  <a:lnTo>
                    <a:pt x="949198" y="1862582"/>
                  </a:lnTo>
                  <a:lnTo>
                    <a:pt x="949198" y="1944878"/>
                  </a:lnTo>
                  <a:lnTo>
                    <a:pt x="976629" y="1944878"/>
                  </a:lnTo>
                  <a:lnTo>
                    <a:pt x="976629" y="1862582"/>
                  </a:lnTo>
                  <a:close/>
                </a:path>
                <a:path w="1004570" h="2263140">
                  <a:moveTo>
                    <a:pt x="976629" y="1972310"/>
                  </a:moveTo>
                  <a:lnTo>
                    <a:pt x="949198" y="1972310"/>
                  </a:lnTo>
                  <a:lnTo>
                    <a:pt x="949198" y="2054606"/>
                  </a:lnTo>
                  <a:lnTo>
                    <a:pt x="976629" y="2054606"/>
                  </a:lnTo>
                  <a:lnTo>
                    <a:pt x="976629" y="1972310"/>
                  </a:lnTo>
                  <a:close/>
                </a:path>
                <a:path w="1004570" h="2263140">
                  <a:moveTo>
                    <a:pt x="976629" y="2082038"/>
                  </a:moveTo>
                  <a:lnTo>
                    <a:pt x="949198" y="2082038"/>
                  </a:lnTo>
                  <a:lnTo>
                    <a:pt x="949198" y="2164334"/>
                  </a:lnTo>
                  <a:lnTo>
                    <a:pt x="976629" y="2164334"/>
                  </a:lnTo>
                  <a:lnTo>
                    <a:pt x="976629" y="2082038"/>
                  </a:lnTo>
                  <a:close/>
                </a:path>
                <a:path w="1004570" h="2263140">
                  <a:moveTo>
                    <a:pt x="1004062" y="2180463"/>
                  </a:moveTo>
                  <a:lnTo>
                    <a:pt x="921765" y="2180463"/>
                  </a:lnTo>
                  <a:lnTo>
                    <a:pt x="962913" y="2262759"/>
                  </a:lnTo>
                  <a:lnTo>
                    <a:pt x="997203" y="2194179"/>
                  </a:lnTo>
                  <a:lnTo>
                    <a:pt x="949198" y="2194179"/>
                  </a:lnTo>
                  <a:lnTo>
                    <a:pt x="949198" y="2191766"/>
                  </a:lnTo>
                  <a:lnTo>
                    <a:pt x="998410" y="2191766"/>
                  </a:lnTo>
                  <a:lnTo>
                    <a:pt x="1004062" y="2180463"/>
                  </a:lnTo>
                  <a:close/>
                </a:path>
                <a:path w="1004570" h="2263140">
                  <a:moveTo>
                    <a:pt x="976629" y="2191766"/>
                  </a:moveTo>
                  <a:lnTo>
                    <a:pt x="949198" y="2191766"/>
                  </a:lnTo>
                  <a:lnTo>
                    <a:pt x="949198" y="2194179"/>
                  </a:lnTo>
                  <a:lnTo>
                    <a:pt x="976629" y="2194179"/>
                  </a:lnTo>
                  <a:lnTo>
                    <a:pt x="976629" y="2191766"/>
                  </a:lnTo>
                  <a:close/>
                </a:path>
                <a:path w="1004570" h="2263140">
                  <a:moveTo>
                    <a:pt x="998410" y="2191766"/>
                  </a:moveTo>
                  <a:lnTo>
                    <a:pt x="976629" y="2191766"/>
                  </a:lnTo>
                  <a:lnTo>
                    <a:pt x="976629" y="2194179"/>
                  </a:lnTo>
                  <a:lnTo>
                    <a:pt x="997203" y="2194179"/>
                  </a:lnTo>
                  <a:lnTo>
                    <a:pt x="998410" y="2191766"/>
                  </a:lnTo>
                  <a:close/>
                </a:path>
              </a:pathLst>
            </a:custGeom>
            <a:solidFill>
              <a:srgbClr val="00AF50">
                <a:alpha val="98823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65854" y="2718562"/>
              <a:ext cx="3387695" cy="18013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41192" y="3139439"/>
              <a:ext cx="3326129" cy="494665"/>
            </a:xfrm>
            <a:custGeom>
              <a:avLst/>
              <a:gdLst/>
              <a:ahLst/>
              <a:cxnLst/>
              <a:rect l="l" t="t" r="r" b="b"/>
              <a:pathLst>
                <a:path w="3326129" h="494664">
                  <a:moveTo>
                    <a:pt x="41148" y="412369"/>
                  </a:moveTo>
                  <a:lnTo>
                    <a:pt x="25128" y="415601"/>
                  </a:lnTo>
                  <a:lnTo>
                    <a:pt x="12049" y="424418"/>
                  </a:lnTo>
                  <a:lnTo>
                    <a:pt x="3232" y="437497"/>
                  </a:lnTo>
                  <a:lnTo>
                    <a:pt x="0" y="453517"/>
                  </a:lnTo>
                  <a:lnTo>
                    <a:pt x="3232" y="469536"/>
                  </a:lnTo>
                  <a:lnTo>
                    <a:pt x="12049" y="482615"/>
                  </a:lnTo>
                  <a:lnTo>
                    <a:pt x="25128" y="491432"/>
                  </a:lnTo>
                  <a:lnTo>
                    <a:pt x="41148" y="494665"/>
                  </a:lnTo>
                  <a:lnTo>
                    <a:pt x="57167" y="491432"/>
                  </a:lnTo>
                  <a:lnTo>
                    <a:pt x="70246" y="482615"/>
                  </a:lnTo>
                  <a:lnTo>
                    <a:pt x="79063" y="469536"/>
                  </a:lnTo>
                  <a:lnTo>
                    <a:pt x="79528" y="467233"/>
                  </a:lnTo>
                  <a:lnTo>
                    <a:pt x="41148" y="467233"/>
                  </a:lnTo>
                  <a:lnTo>
                    <a:pt x="41148" y="439800"/>
                  </a:lnTo>
                  <a:lnTo>
                    <a:pt x="79528" y="439800"/>
                  </a:lnTo>
                  <a:lnTo>
                    <a:pt x="79063" y="437497"/>
                  </a:lnTo>
                  <a:lnTo>
                    <a:pt x="70246" y="424418"/>
                  </a:lnTo>
                  <a:lnTo>
                    <a:pt x="57167" y="415601"/>
                  </a:lnTo>
                  <a:lnTo>
                    <a:pt x="41148" y="412369"/>
                  </a:lnTo>
                  <a:close/>
                </a:path>
                <a:path w="3326129" h="494664">
                  <a:moveTo>
                    <a:pt x="79528" y="439800"/>
                  </a:moveTo>
                  <a:lnTo>
                    <a:pt x="41148" y="439800"/>
                  </a:lnTo>
                  <a:lnTo>
                    <a:pt x="41148" y="467233"/>
                  </a:lnTo>
                  <a:lnTo>
                    <a:pt x="79528" y="467233"/>
                  </a:lnTo>
                  <a:lnTo>
                    <a:pt x="82296" y="453517"/>
                  </a:lnTo>
                  <a:lnTo>
                    <a:pt x="79528" y="439800"/>
                  </a:lnTo>
                  <a:close/>
                </a:path>
                <a:path w="3326129" h="494664">
                  <a:moveTo>
                    <a:pt x="123444" y="439800"/>
                  </a:moveTo>
                  <a:lnTo>
                    <a:pt x="79528" y="439800"/>
                  </a:lnTo>
                  <a:lnTo>
                    <a:pt x="82296" y="453517"/>
                  </a:lnTo>
                  <a:lnTo>
                    <a:pt x="79528" y="467233"/>
                  </a:lnTo>
                  <a:lnTo>
                    <a:pt x="123444" y="467233"/>
                  </a:lnTo>
                  <a:lnTo>
                    <a:pt x="123444" y="439800"/>
                  </a:lnTo>
                  <a:close/>
                </a:path>
                <a:path w="3326129" h="494664">
                  <a:moveTo>
                    <a:pt x="233172" y="439800"/>
                  </a:moveTo>
                  <a:lnTo>
                    <a:pt x="150875" y="439800"/>
                  </a:lnTo>
                  <a:lnTo>
                    <a:pt x="150875" y="467233"/>
                  </a:lnTo>
                  <a:lnTo>
                    <a:pt x="233172" y="467233"/>
                  </a:lnTo>
                  <a:lnTo>
                    <a:pt x="233172" y="439800"/>
                  </a:lnTo>
                  <a:close/>
                </a:path>
                <a:path w="3326129" h="494664">
                  <a:moveTo>
                    <a:pt x="342900" y="439800"/>
                  </a:moveTo>
                  <a:lnTo>
                    <a:pt x="260604" y="439800"/>
                  </a:lnTo>
                  <a:lnTo>
                    <a:pt x="260604" y="467233"/>
                  </a:lnTo>
                  <a:lnTo>
                    <a:pt x="342900" y="467233"/>
                  </a:lnTo>
                  <a:lnTo>
                    <a:pt x="342900" y="439800"/>
                  </a:lnTo>
                  <a:close/>
                </a:path>
                <a:path w="3326129" h="494664">
                  <a:moveTo>
                    <a:pt x="452628" y="439800"/>
                  </a:moveTo>
                  <a:lnTo>
                    <a:pt x="370332" y="439800"/>
                  </a:lnTo>
                  <a:lnTo>
                    <a:pt x="370332" y="467233"/>
                  </a:lnTo>
                  <a:lnTo>
                    <a:pt x="452628" y="467233"/>
                  </a:lnTo>
                  <a:lnTo>
                    <a:pt x="452628" y="439800"/>
                  </a:lnTo>
                  <a:close/>
                </a:path>
                <a:path w="3326129" h="494664">
                  <a:moveTo>
                    <a:pt x="562356" y="439800"/>
                  </a:moveTo>
                  <a:lnTo>
                    <a:pt x="480060" y="439800"/>
                  </a:lnTo>
                  <a:lnTo>
                    <a:pt x="480060" y="467233"/>
                  </a:lnTo>
                  <a:lnTo>
                    <a:pt x="562356" y="467233"/>
                  </a:lnTo>
                  <a:lnTo>
                    <a:pt x="562356" y="439800"/>
                  </a:lnTo>
                  <a:close/>
                </a:path>
                <a:path w="3326129" h="494664">
                  <a:moveTo>
                    <a:pt x="672084" y="439800"/>
                  </a:moveTo>
                  <a:lnTo>
                    <a:pt x="589788" y="439800"/>
                  </a:lnTo>
                  <a:lnTo>
                    <a:pt x="589788" y="467233"/>
                  </a:lnTo>
                  <a:lnTo>
                    <a:pt x="672084" y="467233"/>
                  </a:lnTo>
                  <a:lnTo>
                    <a:pt x="672084" y="439800"/>
                  </a:lnTo>
                  <a:close/>
                </a:path>
                <a:path w="3326129" h="494664">
                  <a:moveTo>
                    <a:pt x="781812" y="439800"/>
                  </a:moveTo>
                  <a:lnTo>
                    <a:pt x="699516" y="439800"/>
                  </a:lnTo>
                  <a:lnTo>
                    <a:pt x="699516" y="467233"/>
                  </a:lnTo>
                  <a:lnTo>
                    <a:pt x="781812" y="467233"/>
                  </a:lnTo>
                  <a:lnTo>
                    <a:pt x="781812" y="439800"/>
                  </a:lnTo>
                  <a:close/>
                </a:path>
                <a:path w="3326129" h="494664">
                  <a:moveTo>
                    <a:pt x="891540" y="439800"/>
                  </a:moveTo>
                  <a:lnTo>
                    <a:pt x="809244" y="439800"/>
                  </a:lnTo>
                  <a:lnTo>
                    <a:pt x="809244" y="467233"/>
                  </a:lnTo>
                  <a:lnTo>
                    <a:pt x="891540" y="467233"/>
                  </a:lnTo>
                  <a:lnTo>
                    <a:pt x="891540" y="439800"/>
                  </a:lnTo>
                  <a:close/>
                </a:path>
                <a:path w="3326129" h="494664">
                  <a:moveTo>
                    <a:pt x="1001268" y="439800"/>
                  </a:moveTo>
                  <a:lnTo>
                    <a:pt x="918972" y="439800"/>
                  </a:lnTo>
                  <a:lnTo>
                    <a:pt x="918972" y="467233"/>
                  </a:lnTo>
                  <a:lnTo>
                    <a:pt x="1001268" y="467233"/>
                  </a:lnTo>
                  <a:lnTo>
                    <a:pt x="1001268" y="439800"/>
                  </a:lnTo>
                  <a:close/>
                </a:path>
                <a:path w="3326129" h="494664">
                  <a:moveTo>
                    <a:pt x="1110996" y="439800"/>
                  </a:moveTo>
                  <a:lnTo>
                    <a:pt x="1028700" y="439800"/>
                  </a:lnTo>
                  <a:lnTo>
                    <a:pt x="1028700" y="467233"/>
                  </a:lnTo>
                  <a:lnTo>
                    <a:pt x="1110996" y="467233"/>
                  </a:lnTo>
                  <a:lnTo>
                    <a:pt x="1110996" y="439800"/>
                  </a:lnTo>
                  <a:close/>
                </a:path>
                <a:path w="3326129" h="494664">
                  <a:moveTo>
                    <a:pt x="1220724" y="439800"/>
                  </a:moveTo>
                  <a:lnTo>
                    <a:pt x="1138428" y="439800"/>
                  </a:lnTo>
                  <a:lnTo>
                    <a:pt x="1138428" y="467233"/>
                  </a:lnTo>
                  <a:lnTo>
                    <a:pt x="1220724" y="467233"/>
                  </a:lnTo>
                  <a:lnTo>
                    <a:pt x="1220724" y="439800"/>
                  </a:lnTo>
                  <a:close/>
                </a:path>
                <a:path w="3326129" h="494664">
                  <a:moveTo>
                    <a:pt x="1330452" y="439800"/>
                  </a:moveTo>
                  <a:lnTo>
                    <a:pt x="1248156" y="439800"/>
                  </a:lnTo>
                  <a:lnTo>
                    <a:pt x="1248156" y="467233"/>
                  </a:lnTo>
                  <a:lnTo>
                    <a:pt x="1330452" y="467233"/>
                  </a:lnTo>
                  <a:lnTo>
                    <a:pt x="1330452" y="439800"/>
                  </a:lnTo>
                  <a:close/>
                </a:path>
                <a:path w="3326129" h="494664">
                  <a:moveTo>
                    <a:pt x="1440180" y="439800"/>
                  </a:moveTo>
                  <a:lnTo>
                    <a:pt x="1357884" y="439800"/>
                  </a:lnTo>
                  <a:lnTo>
                    <a:pt x="1357884" y="467233"/>
                  </a:lnTo>
                  <a:lnTo>
                    <a:pt x="1440180" y="467233"/>
                  </a:lnTo>
                  <a:lnTo>
                    <a:pt x="1440180" y="439800"/>
                  </a:lnTo>
                  <a:close/>
                </a:path>
                <a:path w="3326129" h="494664">
                  <a:moveTo>
                    <a:pt x="1549908" y="439800"/>
                  </a:moveTo>
                  <a:lnTo>
                    <a:pt x="1467612" y="439800"/>
                  </a:lnTo>
                  <a:lnTo>
                    <a:pt x="1467612" y="467233"/>
                  </a:lnTo>
                  <a:lnTo>
                    <a:pt x="1549908" y="467233"/>
                  </a:lnTo>
                  <a:lnTo>
                    <a:pt x="1549908" y="439800"/>
                  </a:lnTo>
                  <a:close/>
                </a:path>
                <a:path w="3326129" h="494664">
                  <a:moveTo>
                    <a:pt x="1659636" y="439800"/>
                  </a:moveTo>
                  <a:lnTo>
                    <a:pt x="1577340" y="439800"/>
                  </a:lnTo>
                  <a:lnTo>
                    <a:pt x="1577340" y="467233"/>
                  </a:lnTo>
                  <a:lnTo>
                    <a:pt x="1659636" y="467233"/>
                  </a:lnTo>
                  <a:lnTo>
                    <a:pt x="1659636" y="439800"/>
                  </a:lnTo>
                  <a:close/>
                </a:path>
                <a:path w="3326129" h="494664">
                  <a:moveTo>
                    <a:pt x="1769364" y="439800"/>
                  </a:moveTo>
                  <a:lnTo>
                    <a:pt x="1687068" y="439800"/>
                  </a:lnTo>
                  <a:lnTo>
                    <a:pt x="1687068" y="467233"/>
                  </a:lnTo>
                  <a:lnTo>
                    <a:pt x="1769364" y="467233"/>
                  </a:lnTo>
                  <a:lnTo>
                    <a:pt x="1769364" y="439800"/>
                  </a:lnTo>
                  <a:close/>
                </a:path>
                <a:path w="3326129" h="494664">
                  <a:moveTo>
                    <a:pt x="1879092" y="439800"/>
                  </a:moveTo>
                  <a:lnTo>
                    <a:pt x="1796796" y="439800"/>
                  </a:lnTo>
                  <a:lnTo>
                    <a:pt x="1796796" y="467233"/>
                  </a:lnTo>
                  <a:lnTo>
                    <a:pt x="1879092" y="467233"/>
                  </a:lnTo>
                  <a:lnTo>
                    <a:pt x="1879092" y="439800"/>
                  </a:lnTo>
                  <a:close/>
                </a:path>
                <a:path w="3326129" h="494664">
                  <a:moveTo>
                    <a:pt x="1988820" y="439800"/>
                  </a:moveTo>
                  <a:lnTo>
                    <a:pt x="1906524" y="439800"/>
                  </a:lnTo>
                  <a:lnTo>
                    <a:pt x="1906524" y="467233"/>
                  </a:lnTo>
                  <a:lnTo>
                    <a:pt x="1988820" y="467233"/>
                  </a:lnTo>
                  <a:lnTo>
                    <a:pt x="1988820" y="439800"/>
                  </a:lnTo>
                  <a:close/>
                </a:path>
                <a:path w="3326129" h="494664">
                  <a:moveTo>
                    <a:pt x="2098548" y="439800"/>
                  </a:moveTo>
                  <a:lnTo>
                    <a:pt x="2016252" y="439800"/>
                  </a:lnTo>
                  <a:lnTo>
                    <a:pt x="2016252" y="467233"/>
                  </a:lnTo>
                  <a:lnTo>
                    <a:pt x="2098548" y="467233"/>
                  </a:lnTo>
                  <a:lnTo>
                    <a:pt x="2098548" y="439800"/>
                  </a:lnTo>
                  <a:close/>
                </a:path>
                <a:path w="3326129" h="494664">
                  <a:moveTo>
                    <a:pt x="2208276" y="439800"/>
                  </a:moveTo>
                  <a:lnTo>
                    <a:pt x="2125980" y="439800"/>
                  </a:lnTo>
                  <a:lnTo>
                    <a:pt x="2125980" y="467233"/>
                  </a:lnTo>
                  <a:lnTo>
                    <a:pt x="2208276" y="467233"/>
                  </a:lnTo>
                  <a:lnTo>
                    <a:pt x="2208276" y="439800"/>
                  </a:lnTo>
                  <a:close/>
                </a:path>
                <a:path w="3326129" h="494664">
                  <a:moveTo>
                    <a:pt x="2318004" y="439800"/>
                  </a:moveTo>
                  <a:lnTo>
                    <a:pt x="2235708" y="439800"/>
                  </a:lnTo>
                  <a:lnTo>
                    <a:pt x="2235708" y="467233"/>
                  </a:lnTo>
                  <a:lnTo>
                    <a:pt x="2318004" y="467233"/>
                  </a:lnTo>
                  <a:lnTo>
                    <a:pt x="2318004" y="439800"/>
                  </a:lnTo>
                  <a:close/>
                </a:path>
                <a:path w="3326129" h="494664">
                  <a:moveTo>
                    <a:pt x="2427732" y="439800"/>
                  </a:moveTo>
                  <a:lnTo>
                    <a:pt x="2345436" y="439800"/>
                  </a:lnTo>
                  <a:lnTo>
                    <a:pt x="2345436" y="467233"/>
                  </a:lnTo>
                  <a:lnTo>
                    <a:pt x="2427732" y="467233"/>
                  </a:lnTo>
                  <a:lnTo>
                    <a:pt x="2427732" y="439800"/>
                  </a:lnTo>
                  <a:close/>
                </a:path>
                <a:path w="3326129" h="494664">
                  <a:moveTo>
                    <a:pt x="2537460" y="439800"/>
                  </a:moveTo>
                  <a:lnTo>
                    <a:pt x="2455164" y="439800"/>
                  </a:lnTo>
                  <a:lnTo>
                    <a:pt x="2455164" y="467233"/>
                  </a:lnTo>
                  <a:lnTo>
                    <a:pt x="2537460" y="467233"/>
                  </a:lnTo>
                  <a:lnTo>
                    <a:pt x="2537460" y="439800"/>
                  </a:lnTo>
                  <a:close/>
                </a:path>
                <a:path w="3326129" h="494664">
                  <a:moveTo>
                    <a:pt x="2647188" y="439800"/>
                  </a:moveTo>
                  <a:lnTo>
                    <a:pt x="2564892" y="439800"/>
                  </a:lnTo>
                  <a:lnTo>
                    <a:pt x="2564892" y="467233"/>
                  </a:lnTo>
                  <a:lnTo>
                    <a:pt x="2647188" y="467233"/>
                  </a:lnTo>
                  <a:lnTo>
                    <a:pt x="2647188" y="439800"/>
                  </a:lnTo>
                  <a:close/>
                </a:path>
                <a:path w="3326129" h="494664">
                  <a:moveTo>
                    <a:pt x="2756916" y="439800"/>
                  </a:moveTo>
                  <a:lnTo>
                    <a:pt x="2674620" y="439800"/>
                  </a:lnTo>
                  <a:lnTo>
                    <a:pt x="2674620" y="467233"/>
                  </a:lnTo>
                  <a:lnTo>
                    <a:pt x="2756916" y="467233"/>
                  </a:lnTo>
                  <a:lnTo>
                    <a:pt x="2756916" y="439800"/>
                  </a:lnTo>
                  <a:close/>
                </a:path>
                <a:path w="3326129" h="494664">
                  <a:moveTo>
                    <a:pt x="2866644" y="439800"/>
                  </a:moveTo>
                  <a:lnTo>
                    <a:pt x="2784348" y="439800"/>
                  </a:lnTo>
                  <a:lnTo>
                    <a:pt x="2784348" y="467233"/>
                  </a:lnTo>
                  <a:lnTo>
                    <a:pt x="2866644" y="467233"/>
                  </a:lnTo>
                  <a:lnTo>
                    <a:pt x="2866644" y="439800"/>
                  </a:lnTo>
                  <a:close/>
                </a:path>
                <a:path w="3326129" h="494664">
                  <a:moveTo>
                    <a:pt x="2912872" y="439800"/>
                  </a:moveTo>
                  <a:lnTo>
                    <a:pt x="2894076" y="439800"/>
                  </a:lnTo>
                  <a:lnTo>
                    <a:pt x="2894076" y="467233"/>
                  </a:lnTo>
                  <a:lnTo>
                    <a:pt x="2940304" y="467233"/>
                  </a:lnTo>
                  <a:lnTo>
                    <a:pt x="2940304" y="453517"/>
                  </a:lnTo>
                  <a:lnTo>
                    <a:pt x="2912872" y="453517"/>
                  </a:lnTo>
                  <a:lnTo>
                    <a:pt x="2912872" y="439800"/>
                  </a:lnTo>
                  <a:close/>
                </a:path>
                <a:path w="3326129" h="494664">
                  <a:moveTo>
                    <a:pt x="2940304" y="403860"/>
                  </a:moveTo>
                  <a:lnTo>
                    <a:pt x="2912872" y="403860"/>
                  </a:lnTo>
                  <a:lnTo>
                    <a:pt x="2912872" y="453517"/>
                  </a:lnTo>
                  <a:lnTo>
                    <a:pt x="2926588" y="439800"/>
                  </a:lnTo>
                  <a:lnTo>
                    <a:pt x="2940304" y="439800"/>
                  </a:lnTo>
                  <a:lnTo>
                    <a:pt x="2940304" y="403860"/>
                  </a:lnTo>
                  <a:close/>
                </a:path>
                <a:path w="3326129" h="494664">
                  <a:moveTo>
                    <a:pt x="2940304" y="439800"/>
                  </a:moveTo>
                  <a:lnTo>
                    <a:pt x="2926588" y="439800"/>
                  </a:lnTo>
                  <a:lnTo>
                    <a:pt x="2912872" y="453517"/>
                  </a:lnTo>
                  <a:lnTo>
                    <a:pt x="2940304" y="453517"/>
                  </a:lnTo>
                  <a:lnTo>
                    <a:pt x="2940304" y="439800"/>
                  </a:lnTo>
                  <a:close/>
                </a:path>
                <a:path w="3326129" h="494664">
                  <a:moveTo>
                    <a:pt x="2940304" y="294132"/>
                  </a:moveTo>
                  <a:lnTo>
                    <a:pt x="2912872" y="294132"/>
                  </a:lnTo>
                  <a:lnTo>
                    <a:pt x="2912872" y="376427"/>
                  </a:lnTo>
                  <a:lnTo>
                    <a:pt x="2940304" y="376427"/>
                  </a:lnTo>
                  <a:lnTo>
                    <a:pt x="2940304" y="294132"/>
                  </a:lnTo>
                  <a:close/>
                </a:path>
                <a:path w="3326129" h="494664">
                  <a:moveTo>
                    <a:pt x="2940304" y="184404"/>
                  </a:moveTo>
                  <a:lnTo>
                    <a:pt x="2912872" y="184404"/>
                  </a:lnTo>
                  <a:lnTo>
                    <a:pt x="2912872" y="266700"/>
                  </a:lnTo>
                  <a:lnTo>
                    <a:pt x="2940304" y="266700"/>
                  </a:lnTo>
                  <a:lnTo>
                    <a:pt x="2940304" y="184404"/>
                  </a:lnTo>
                  <a:close/>
                </a:path>
                <a:path w="3326129" h="494664">
                  <a:moveTo>
                    <a:pt x="2940304" y="74675"/>
                  </a:moveTo>
                  <a:lnTo>
                    <a:pt x="2912872" y="74675"/>
                  </a:lnTo>
                  <a:lnTo>
                    <a:pt x="2912872" y="156972"/>
                  </a:lnTo>
                  <a:lnTo>
                    <a:pt x="2940304" y="156972"/>
                  </a:lnTo>
                  <a:lnTo>
                    <a:pt x="2940304" y="74675"/>
                  </a:lnTo>
                  <a:close/>
                </a:path>
                <a:path w="3326129" h="494664">
                  <a:moveTo>
                    <a:pt x="2940304" y="41148"/>
                  </a:moveTo>
                  <a:lnTo>
                    <a:pt x="2926588" y="54863"/>
                  </a:lnTo>
                  <a:lnTo>
                    <a:pt x="3002915" y="54863"/>
                  </a:lnTo>
                  <a:lnTo>
                    <a:pt x="3002915" y="47244"/>
                  </a:lnTo>
                  <a:lnTo>
                    <a:pt x="2940304" y="47244"/>
                  </a:lnTo>
                  <a:lnTo>
                    <a:pt x="2940304" y="41148"/>
                  </a:lnTo>
                  <a:close/>
                </a:path>
                <a:path w="3326129" h="494664">
                  <a:moveTo>
                    <a:pt x="3002915" y="27432"/>
                  </a:moveTo>
                  <a:lnTo>
                    <a:pt x="2912872" y="27432"/>
                  </a:lnTo>
                  <a:lnTo>
                    <a:pt x="2912872" y="47244"/>
                  </a:lnTo>
                  <a:lnTo>
                    <a:pt x="2934208" y="47244"/>
                  </a:lnTo>
                  <a:lnTo>
                    <a:pt x="2940304" y="41148"/>
                  </a:lnTo>
                  <a:lnTo>
                    <a:pt x="3002915" y="41148"/>
                  </a:lnTo>
                  <a:lnTo>
                    <a:pt x="3002915" y="27432"/>
                  </a:lnTo>
                  <a:close/>
                </a:path>
                <a:path w="3326129" h="494664">
                  <a:moveTo>
                    <a:pt x="3002915" y="41148"/>
                  </a:moveTo>
                  <a:lnTo>
                    <a:pt x="2940304" y="41148"/>
                  </a:lnTo>
                  <a:lnTo>
                    <a:pt x="2940304" y="47244"/>
                  </a:lnTo>
                  <a:lnTo>
                    <a:pt x="3002915" y="47244"/>
                  </a:lnTo>
                  <a:lnTo>
                    <a:pt x="3002915" y="41148"/>
                  </a:lnTo>
                  <a:close/>
                </a:path>
                <a:path w="3326129" h="494664">
                  <a:moveTo>
                    <a:pt x="3112642" y="27432"/>
                  </a:moveTo>
                  <a:lnTo>
                    <a:pt x="3030347" y="27432"/>
                  </a:lnTo>
                  <a:lnTo>
                    <a:pt x="3030347" y="54863"/>
                  </a:lnTo>
                  <a:lnTo>
                    <a:pt x="3112642" y="54863"/>
                  </a:lnTo>
                  <a:lnTo>
                    <a:pt x="3112642" y="27432"/>
                  </a:lnTo>
                  <a:close/>
                </a:path>
                <a:path w="3326129" h="494664">
                  <a:moveTo>
                    <a:pt x="3222371" y="27432"/>
                  </a:moveTo>
                  <a:lnTo>
                    <a:pt x="3140075" y="27432"/>
                  </a:lnTo>
                  <a:lnTo>
                    <a:pt x="3140075" y="54863"/>
                  </a:lnTo>
                  <a:lnTo>
                    <a:pt x="3222371" y="54863"/>
                  </a:lnTo>
                  <a:lnTo>
                    <a:pt x="3222371" y="27432"/>
                  </a:lnTo>
                  <a:close/>
                </a:path>
                <a:path w="3326129" h="494664">
                  <a:moveTo>
                    <a:pt x="3243834" y="0"/>
                  </a:moveTo>
                  <a:lnTo>
                    <a:pt x="3243834" y="82296"/>
                  </a:lnTo>
                  <a:lnTo>
                    <a:pt x="3298698" y="54863"/>
                  </a:lnTo>
                  <a:lnTo>
                    <a:pt x="3249803" y="54863"/>
                  </a:lnTo>
                  <a:lnTo>
                    <a:pt x="3249803" y="27432"/>
                  </a:lnTo>
                  <a:lnTo>
                    <a:pt x="3298698" y="27432"/>
                  </a:lnTo>
                  <a:lnTo>
                    <a:pt x="3243834" y="0"/>
                  </a:lnTo>
                  <a:close/>
                </a:path>
                <a:path w="3326129" h="494664">
                  <a:moveTo>
                    <a:pt x="3257550" y="27432"/>
                  </a:moveTo>
                  <a:lnTo>
                    <a:pt x="3249803" y="27432"/>
                  </a:lnTo>
                  <a:lnTo>
                    <a:pt x="3249803" y="54863"/>
                  </a:lnTo>
                  <a:lnTo>
                    <a:pt x="3257550" y="54863"/>
                  </a:lnTo>
                  <a:lnTo>
                    <a:pt x="3257550" y="27432"/>
                  </a:lnTo>
                  <a:close/>
                </a:path>
                <a:path w="3326129" h="494664">
                  <a:moveTo>
                    <a:pt x="3298698" y="27432"/>
                  </a:moveTo>
                  <a:lnTo>
                    <a:pt x="3257550" y="27432"/>
                  </a:lnTo>
                  <a:lnTo>
                    <a:pt x="3257550" y="54863"/>
                  </a:lnTo>
                  <a:lnTo>
                    <a:pt x="3298698" y="54863"/>
                  </a:lnTo>
                  <a:lnTo>
                    <a:pt x="3326130" y="41148"/>
                  </a:lnTo>
                  <a:lnTo>
                    <a:pt x="3298698" y="27432"/>
                  </a:lnTo>
                  <a:close/>
                </a:path>
              </a:pathLst>
            </a:custGeom>
            <a:solidFill>
              <a:srgbClr val="00AF50">
                <a:alpha val="9882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270871" y="2661046"/>
              <a:ext cx="616585" cy="2123440"/>
            </a:xfrm>
            <a:custGeom>
              <a:avLst/>
              <a:gdLst/>
              <a:ahLst/>
              <a:cxnLst/>
              <a:rect l="l" t="t" r="r" b="b"/>
              <a:pathLst>
                <a:path w="616584" h="2123440">
                  <a:moveTo>
                    <a:pt x="55372" y="2008235"/>
                  </a:moveTo>
                  <a:lnTo>
                    <a:pt x="0" y="2123424"/>
                  </a:lnTo>
                  <a:lnTo>
                    <a:pt x="125349" y="2098659"/>
                  </a:lnTo>
                  <a:lnTo>
                    <a:pt x="110999" y="2080117"/>
                  </a:lnTo>
                  <a:lnTo>
                    <a:pt x="86995" y="2080117"/>
                  </a:lnTo>
                  <a:lnTo>
                    <a:pt x="63626" y="2050018"/>
                  </a:lnTo>
                  <a:lnTo>
                    <a:pt x="78333" y="2038715"/>
                  </a:lnTo>
                  <a:lnTo>
                    <a:pt x="78588" y="2038413"/>
                  </a:lnTo>
                  <a:lnTo>
                    <a:pt x="78566" y="2038207"/>
                  </a:lnTo>
                  <a:lnTo>
                    <a:pt x="55372" y="2008235"/>
                  </a:lnTo>
                  <a:close/>
                </a:path>
                <a:path w="616584" h="2123440">
                  <a:moveTo>
                    <a:pt x="78726" y="2038413"/>
                  </a:moveTo>
                  <a:lnTo>
                    <a:pt x="63626" y="2050018"/>
                  </a:lnTo>
                  <a:lnTo>
                    <a:pt x="86995" y="2080117"/>
                  </a:lnTo>
                  <a:lnTo>
                    <a:pt x="102019" y="2068512"/>
                  </a:lnTo>
                  <a:lnTo>
                    <a:pt x="78726" y="2038413"/>
                  </a:lnTo>
                  <a:close/>
                </a:path>
                <a:path w="616584" h="2123440">
                  <a:moveTo>
                    <a:pt x="102019" y="2068512"/>
                  </a:moveTo>
                  <a:lnTo>
                    <a:pt x="86995" y="2080117"/>
                  </a:lnTo>
                  <a:lnTo>
                    <a:pt x="110999" y="2080117"/>
                  </a:lnTo>
                  <a:lnTo>
                    <a:pt x="102019" y="2068512"/>
                  </a:lnTo>
                  <a:close/>
                </a:path>
                <a:path w="616584" h="2123440">
                  <a:moveTo>
                    <a:pt x="137751" y="2038207"/>
                  </a:moveTo>
                  <a:lnTo>
                    <a:pt x="78994" y="2038207"/>
                  </a:lnTo>
                  <a:lnTo>
                    <a:pt x="78726" y="2038413"/>
                  </a:lnTo>
                  <a:lnTo>
                    <a:pt x="102019" y="2068512"/>
                  </a:lnTo>
                  <a:lnTo>
                    <a:pt x="102615" y="2068052"/>
                  </a:lnTo>
                  <a:lnTo>
                    <a:pt x="137751" y="2038207"/>
                  </a:lnTo>
                  <a:close/>
                </a:path>
                <a:path w="616584" h="2123440">
                  <a:moveTo>
                    <a:pt x="78671" y="2038342"/>
                  </a:moveTo>
                  <a:lnTo>
                    <a:pt x="78231" y="2038715"/>
                  </a:lnTo>
                  <a:lnTo>
                    <a:pt x="78685" y="2038413"/>
                  </a:lnTo>
                  <a:close/>
                </a:path>
                <a:path w="616584" h="2123440">
                  <a:moveTo>
                    <a:pt x="78712" y="2038395"/>
                  </a:moveTo>
                  <a:lnTo>
                    <a:pt x="78231" y="2038715"/>
                  </a:lnTo>
                  <a:lnTo>
                    <a:pt x="78726" y="2038413"/>
                  </a:lnTo>
                  <a:close/>
                </a:path>
                <a:path w="616584" h="2123440">
                  <a:moveTo>
                    <a:pt x="179022" y="2001250"/>
                  </a:moveTo>
                  <a:lnTo>
                    <a:pt x="122427" y="2001250"/>
                  </a:lnTo>
                  <a:lnTo>
                    <a:pt x="78831" y="2038207"/>
                  </a:lnTo>
                  <a:lnTo>
                    <a:pt x="78712" y="2038395"/>
                  </a:lnTo>
                  <a:lnTo>
                    <a:pt x="78994" y="2038207"/>
                  </a:lnTo>
                  <a:lnTo>
                    <a:pt x="137751" y="2038207"/>
                  </a:lnTo>
                  <a:lnTo>
                    <a:pt x="147320" y="2030079"/>
                  </a:lnTo>
                  <a:lnTo>
                    <a:pt x="179022" y="2001250"/>
                  </a:lnTo>
                  <a:close/>
                </a:path>
                <a:path w="616584" h="2123440">
                  <a:moveTo>
                    <a:pt x="259404" y="1922510"/>
                  </a:moveTo>
                  <a:lnTo>
                    <a:pt x="206375" y="1922510"/>
                  </a:lnTo>
                  <a:lnTo>
                    <a:pt x="164464" y="1963023"/>
                  </a:lnTo>
                  <a:lnTo>
                    <a:pt x="121920" y="2001631"/>
                  </a:lnTo>
                  <a:lnTo>
                    <a:pt x="122427" y="2001250"/>
                  </a:lnTo>
                  <a:lnTo>
                    <a:pt x="179022" y="2001250"/>
                  </a:lnTo>
                  <a:lnTo>
                    <a:pt x="190753" y="1990582"/>
                  </a:lnTo>
                  <a:lnTo>
                    <a:pt x="233045" y="1949688"/>
                  </a:lnTo>
                  <a:lnTo>
                    <a:pt x="259404" y="1922510"/>
                  </a:lnTo>
                  <a:close/>
                </a:path>
                <a:path w="616584" h="2123440">
                  <a:moveTo>
                    <a:pt x="164973" y="1962515"/>
                  </a:moveTo>
                  <a:lnTo>
                    <a:pt x="164413" y="1963023"/>
                  </a:lnTo>
                  <a:lnTo>
                    <a:pt x="164973" y="1962515"/>
                  </a:lnTo>
                  <a:close/>
                </a:path>
                <a:path w="616584" h="2123440">
                  <a:moveTo>
                    <a:pt x="297768" y="1881235"/>
                  </a:moveTo>
                  <a:lnTo>
                    <a:pt x="246379" y="1881235"/>
                  </a:lnTo>
                  <a:lnTo>
                    <a:pt x="205867" y="1922891"/>
                  </a:lnTo>
                  <a:lnTo>
                    <a:pt x="206375" y="1922510"/>
                  </a:lnTo>
                  <a:lnTo>
                    <a:pt x="259404" y="1922510"/>
                  </a:lnTo>
                  <a:lnTo>
                    <a:pt x="273938" y="1907524"/>
                  </a:lnTo>
                  <a:lnTo>
                    <a:pt x="297768" y="1881235"/>
                  </a:lnTo>
                  <a:close/>
                </a:path>
                <a:path w="616584" h="2123440">
                  <a:moveTo>
                    <a:pt x="403623" y="1750552"/>
                  </a:moveTo>
                  <a:lnTo>
                    <a:pt x="356615" y="1750552"/>
                  </a:lnTo>
                  <a:lnTo>
                    <a:pt x="356234" y="1751060"/>
                  </a:lnTo>
                  <a:lnTo>
                    <a:pt x="321309" y="1795637"/>
                  </a:lnTo>
                  <a:lnTo>
                    <a:pt x="284479" y="1839198"/>
                  </a:lnTo>
                  <a:lnTo>
                    <a:pt x="245999" y="1881616"/>
                  </a:lnTo>
                  <a:lnTo>
                    <a:pt x="246379" y="1881235"/>
                  </a:lnTo>
                  <a:lnTo>
                    <a:pt x="297768" y="1881235"/>
                  </a:lnTo>
                  <a:lnTo>
                    <a:pt x="313308" y="1864090"/>
                  </a:lnTo>
                  <a:lnTo>
                    <a:pt x="351027" y="1819386"/>
                  </a:lnTo>
                  <a:lnTo>
                    <a:pt x="386842" y="1773793"/>
                  </a:lnTo>
                  <a:lnTo>
                    <a:pt x="403623" y="1750552"/>
                  </a:lnTo>
                  <a:close/>
                </a:path>
                <a:path w="616584" h="2123440">
                  <a:moveTo>
                    <a:pt x="284860" y="1838690"/>
                  </a:moveTo>
                  <a:lnTo>
                    <a:pt x="284401" y="1839198"/>
                  </a:lnTo>
                  <a:lnTo>
                    <a:pt x="284860" y="1838690"/>
                  </a:lnTo>
                  <a:close/>
                </a:path>
                <a:path w="616584" h="2123440">
                  <a:moveTo>
                    <a:pt x="321690" y="1795129"/>
                  </a:moveTo>
                  <a:lnTo>
                    <a:pt x="321262" y="1795637"/>
                  </a:lnTo>
                  <a:lnTo>
                    <a:pt x="321690" y="1795129"/>
                  </a:lnTo>
                  <a:close/>
                </a:path>
                <a:path w="616584" h="2123440">
                  <a:moveTo>
                    <a:pt x="356440" y="1750776"/>
                  </a:moveTo>
                  <a:lnTo>
                    <a:pt x="356218" y="1751060"/>
                  </a:lnTo>
                  <a:lnTo>
                    <a:pt x="356440" y="1750776"/>
                  </a:lnTo>
                  <a:close/>
                </a:path>
                <a:path w="616584" h="2123440">
                  <a:moveTo>
                    <a:pt x="450598" y="1682226"/>
                  </a:moveTo>
                  <a:lnTo>
                    <a:pt x="405129" y="1682226"/>
                  </a:lnTo>
                  <a:lnTo>
                    <a:pt x="389254" y="1705467"/>
                  </a:lnTo>
                  <a:lnTo>
                    <a:pt x="356440" y="1750776"/>
                  </a:lnTo>
                  <a:lnTo>
                    <a:pt x="356615" y="1750552"/>
                  </a:lnTo>
                  <a:lnTo>
                    <a:pt x="403623" y="1750552"/>
                  </a:lnTo>
                  <a:lnTo>
                    <a:pt x="420497" y="1727184"/>
                  </a:lnTo>
                  <a:lnTo>
                    <a:pt x="436752" y="1703562"/>
                  </a:lnTo>
                  <a:lnTo>
                    <a:pt x="450598" y="1682226"/>
                  </a:lnTo>
                  <a:close/>
                </a:path>
                <a:path w="616584" h="2123440">
                  <a:moveTo>
                    <a:pt x="389508" y="1705086"/>
                  </a:moveTo>
                  <a:lnTo>
                    <a:pt x="389233" y="1705467"/>
                  </a:lnTo>
                  <a:lnTo>
                    <a:pt x="389508" y="1705086"/>
                  </a:lnTo>
                  <a:close/>
                </a:path>
                <a:path w="616584" h="2123440">
                  <a:moveTo>
                    <a:pt x="464916" y="1659112"/>
                  </a:moveTo>
                  <a:lnTo>
                    <a:pt x="420115" y="1659112"/>
                  </a:lnTo>
                  <a:lnTo>
                    <a:pt x="404993" y="1682425"/>
                  </a:lnTo>
                  <a:lnTo>
                    <a:pt x="405129" y="1682226"/>
                  </a:lnTo>
                  <a:lnTo>
                    <a:pt x="450598" y="1682226"/>
                  </a:lnTo>
                  <a:lnTo>
                    <a:pt x="452247" y="1679686"/>
                  </a:lnTo>
                  <a:lnTo>
                    <a:pt x="464916" y="1659112"/>
                  </a:lnTo>
                  <a:close/>
                </a:path>
                <a:path w="616584" h="2123440">
                  <a:moveTo>
                    <a:pt x="478784" y="1635744"/>
                  </a:moveTo>
                  <a:lnTo>
                    <a:pt x="434594" y="1635744"/>
                  </a:lnTo>
                  <a:lnTo>
                    <a:pt x="419861" y="1659493"/>
                  </a:lnTo>
                  <a:lnTo>
                    <a:pt x="420115" y="1659112"/>
                  </a:lnTo>
                  <a:lnTo>
                    <a:pt x="464916" y="1659112"/>
                  </a:lnTo>
                  <a:lnTo>
                    <a:pt x="467105" y="1655556"/>
                  </a:lnTo>
                  <a:lnTo>
                    <a:pt x="478784" y="1635744"/>
                  </a:lnTo>
                  <a:close/>
                </a:path>
                <a:path w="616584" h="2123440">
                  <a:moveTo>
                    <a:pt x="461518" y="1588627"/>
                  </a:moveTo>
                  <a:lnTo>
                    <a:pt x="448182" y="1612630"/>
                  </a:lnTo>
                  <a:lnTo>
                    <a:pt x="434339" y="1636125"/>
                  </a:lnTo>
                  <a:lnTo>
                    <a:pt x="434594" y="1635744"/>
                  </a:lnTo>
                  <a:lnTo>
                    <a:pt x="478784" y="1635744"/>
                  </a:lnTo>
                  <a:lnTo>
                    <a:pt x="481329" y="1631426"/>
                  </a:lnTo>
                  <a:lnTo>
                    <a:pt x="494919" y="1607042"/>
                  </a:lnTo>
                  <a:lnTo>
                    <a:pt x="504382" y="1589135"/>
                  </a:lnTo>
                  <a:lnTo>
                    <a:pt x="461390" y="1589135"/>
                  </a:lnTo>
                  <a:lnTo>
                    <a:pt x="461518" y="1588627"/>
                  </a:lnTo>
                  <a:close/>
                </a:path>
                <a:path w="616584" h="2123440">
                  <a:moveTo>
                    <a:pt x="448309" y="1612249"/>
                  </a:moveTo>
                  <a:lnTo>
                    <a:pt x="448087" y="1612630"/>
                  </a:lnTo>
                  <a:lnTo>
                    <a:pt x="448309" y="1612249"/>
                  </a:lnTo>
                  <a:close/>
                </a:path>
                <a:path w="616584" h="2123440">
                  <a:moveTo>
                    <a:pt x="528034" y="1541002"/>
                  </a:moveTo>
                  <a:lnTo>
                    <a:pt x="486028" y="1541002"/>
                  </a:lnTo>
                  <a:lnTo>
                    <a:pt x="473963" y="1565259"/>
                  </a:lnTo>
                  <a:lnTo>
                    <a:pt x="461390" y="1589135"/>
                  </a:lnTo>
                  <a:lnTo>
                    <a:pt x="504382" y="1589135"/>
                  </a:lnTo>
                  <a:lnTo>
                    <a:pt x="507873" y="1582531"/>
                  </a:lnTo>
                  <a:lnTo>
                    <a:pt x="520192" y="1557893"/>
                  </a:lnTo>
                  <a:lnTo>
                    <a:pt x="528034" y="1541002"/>
                  </a:lnTo>
                  <a:close/>
                </a:path>
                <a:path w="616584" h="2123440">
                  <a:moveTo>
                    <a:pt x="474090" y="1564878"/>
                  </a:moveTo>
                  <a:lnTo>
                    <a:pt x="473891" y="1565259"/>
                  </a:lnTo>
                  <a:lnTo>
                    <a:pt x="474090" y="1564878"/>
                  </a:lnTo>
                  <a:close/>
                </a:path>
                <a:path w="616584" h="2123440">
                  <a:moveTo>
                    <a:pt x="548650" y="1493123"/>
                  </a:moveTo>
                  <a:lnTo>
                    <a:pt x="507619" y="1493123"/>
                  </a:lnTo>
                  <a:lnTo>
                    <a:pt x="496950" y="1517634"/>
                  </a:lnTo>
                  <a:lnTo>
                    <a:pt x="485775" y="1541510"/>
                  </a:lnTo>
                  <a:lnTo>
                    <a:pt x="486028" y="1541002"/>
                  </a:lnTo>
                  <a:lnTo>
                    <a:pt x="528034" y="1541002"/>
                  </a:lnTo>
                  <a:lnTo>
                    <a:pt x="531749" y="1533001"/>
                  </a:lnTo>
                  <a:lnTo>
                    <a:pt x="542671" y="1508109"/>
                  </a:lnTo>
                  <a:lnTo>
                    <a:pt x="548650" y="1493123"/>
                  </a:lnTo>
                  <a:close/>
                </a:path>
                <a:path w="616584" h="2123440">
                  <a:moveTo>
                    <a:pt x="497077" y="1517126"/>
                  </a:moveTo>
                  <a:lnTo>
                    <a:pt x="496842" y="1517634"/>
                  </a:lnTo>
                  <a:lnTo>
                    <a:pt x="497077" y="1517126"/>
                  </a:lnTo>
                  <a:close/>
                </a:path>
                <a:path w="616584" h="2123440">
                  <a:moveTo>
                    <a:pt x="566463" y="1444863"/>
                  </a:moveTo>
                  <a:lnTo>
                    <a:pt x="526287" y="1444863"/>
                  </a:lnTo>
                  <a:lnTo>
                    <a:pt x="517144" y="1469374"/>
                  </a:lnTo>
                  <a:lnTo>
                    <a:pt x="507364" y="1493631"/>
                  </a:lnTo>
                  <a:lnTo>
                    <a:pt x="507619" y="1493123"/>
                  </a:lnTo>
                  <a:lnTo>
                    <a:pt x="548650" y="1493123"/>
                  </a:lnTo>
                  <a:lnTo>
                    <a:pt x="552703" y="1482963"/>
                  </a:lnTo>
                  <a:lnTo>
                    <a:pt x="562101" y="1457817"/>
                  </a:lnTo>
                  <a:lnTo>
                    <a:pt x="566463" y="1444863"/>
                  </a:lnTo>
                  <a:close/>
                </a:path>
                <a:path w="616584" h="2123440">
                  <a:moveTo>
                    <a:pt x="517271" y="1468993"/>
                  </a:moveTo>
                  <a:lnTo>
                    <a:pt x="517117" y="1469374"/>
                  </a:lnTo>
                  <a:lnTo>
                    <a:pt x="517271" y="1468993"/>
                  </a:lnTo>
                  <a:close/>
                </a:path>
                <a:path w="616584" h="2123440">
                  <a:moveTo>
                    <a:pt x="581287" y="1395968"/>
                  </a:moveTo>
                  <a:lnTo>
                    <a:pt x="541908" y="1395968"/>
                  </a:lnTo>
                  <a:lnTo>
                    <a:pt x="534288" y="1421114"/>
                  </a:lnTo>
                  <a:lnTo>
                    <a:pt x="526033" y="1445371"/>
                  </a:lnTo>
                  <a:lnTo>
                    <a:pt x="526287" y="1444863"/>
                  </a:lnTo>
                  <a:lnTo>
                    <a:pt x="566463" y="1444863"/>
                  </a:lnTo>
                  <a:lnTo>
                    <a:pt x="570610" y="1432544"/>
                  </a:lnTo>
                  <a:lnTo>
                    <a:pt x="578484" y="1406763"/>
                  </a:lnTo>
                  <a:lnTo>
                    <a:pt x="581287" y="1395968"/>
                  </a:lnTo>
                  <a:close/>
                </a:path>
                <a:path w="616584" h="2123440">
                  <a:moveTo>
                    <a:pt x="534415" y="1420606"/>
                  </a:moveTo>
                  <a:lnTo>
                    <a:pt x="534244" y="1421114"/>
                  </a:lnTo>
                  <a:lnTo>
                    <a:pt x="534415" y="1420606"/>
                  </a:lnTo>
                  <a:close/>
                </a:path>
                <a:path w="616584" h="2123440">
                  <a:moveTo>
                    <a:pt x="587504" y="1370949"/>
                  </a:moveTo>
                  <a:lnTo>
                    <a:pt x="548385" y="1370949"/>
                  </a:lnTo>
                  <a:lnTo>
                    <a:pt x="541654" y="1396730"/>
                  </a:lnTo>
                  <a:lnTo>
                    <a:pt x="541908" y="1395968"/>
                  </a:lnTo>
                  <a:lnTo>
                    <a:pt x="581287" y="1395968"/>
                  </a:lnTo>
                  <a:lnTo>
                    <a:pt x="585343" y="1380347"/>
                  </a:lnTo>
                  <a:lnTo>
                    <a:pt x="587504" y="1370949"/>
                  </a:lnTo>
                  <a:close/>
                </a:path>
                <a:path w="616584" h="2123440">
                  <a:moveTo>
                    <a:pt x="593186" y="1345041"/>
                  </a:moveTo>
                  <a:lnTo>
                    <a:pt x="554354" y="1345041"/>
                  </a:lnTo>
                  <a:lnTo>
                    <a:pt x="548301" y="1371271"/>
                  </a:lnTo>
                  <a:lnTo>
                    <a:pt x="548385" y="1370949"/>
                  </a:lnTo>
                  <a:lnTo>
                    <a:pt x="587504" y="1370949"/>
                  </a:lnTo>
                  <a:lnTo>
                    <a:pt x="591565" y="1353296"/>
                  </a:lnTo>
                  <a:lnTo>
                    <a:pt x="593186" y="1345041"/>
                  </a:lnTo>
                  <a:close/>
                </a:path>
                <a:path w="616584" h="2123440">
                  <a:moveTo>
                    <a:pt x="602574" y="1291447"/>
                  </a:moveTo>
                  <a:lnTo>
                    <a:pt x="564133" y="1291447"/>
                  </a:lnTo>
                  <a:lnTo>
                    <a:pt x="559561" y="1319006"/>
                  </a:lnTo>
                  <a:lnTo>
                    <a:pt x="554227" y="1345549"/>
                  </a:lnTo>
                  <a:lnTo>
                    <a:pt x="554354" y="1345041"/>
                  </a:lnTo>
                  <a:lnTo>
                    <a:pt x="593186" y="1345041"/>
                  </a:lnTo>
                  <a:lnTo>
                    <a:pt x="597026" y="1325483"/>
                  </a:lnTo>
                  <a:lnTo>
                    <a:pt x="601726" y="1297416"/>
                  </a:lnTo>
                  <a:lnTo>
                    <a:pt x="602574" y="1291447"/>
                  </a:lnTo>
                  <a:close/>
                </a:path>
                <a:path w="616584" h="2123440">
                  <a:moveTo>
                    <a:pt x="559561" y="1318498"/>
                  </a:moveTo>
                  <a:lnTo>
                    <a:pt x="559461" y="1319006"/>
                  </a:lnTo>
                  <a:lnTo>
                    <a:pt x="559561" y="1318498"/>
                  </a:lnTo>
                  <a:close/>
                </a:path>
                <a:path w="616584" h="2123440">
                  <a:moveTo>
                    <a:pt x="606366" y="1263761"/>
                  </a:moveTo>
                  <a:lnTo>
                    <a:pt x="568071" y="1263761"/>
                  </a:lnTo>
                  <a:lnTo>
                    <a:pt x="564006" y="1291828"/>
                  </a:lnTo>
                  <a:lnTo>
                    <a:pt x="564133" y="1291447"/>
                  </a:lnTo>
                  <a:lnTo>
                    <a:pt x="602574" y="1291447"/>
                  </a:lnTo>
                  <a:lnTo>
                    <a:pt x="605789" y="1268841"/>
                  </a:lnTo>
                  <a:lnTo>
                    <a:pt x="606366" y="1263761"/>
                  </a:lnTo>
                  <a:close/>
                </a:path>
                <a:path w="616584" h="2123440">
                  <a:moveTo>
                    <a:pt x="616076" y="1090025"/>
                  </a:moveTo>
                  <a:lnTo>
                    <a:pt x="577976" y="1090025"/>
                  </a:lnTo>
                  <a:lnTo>
                    <a:pt x="577850" y="1120124"/>
                  </a:lnTo>
                  <a:lnTo>
                    <a:pt x="577087" y="1149461"/>
                  </a:lnTo>
                  <a:lnTo>
                    <a:pt x="577010" y="1150604"/>
                  </a:lnTo>
                  <a:lnTo>
                    <a:pt x="575690" y="1178671"/>
                  </a:lnTo>
                  <a:lnTo>
                    <a:pt x="573785" y="1207500"/>
                  </a:lnTo>
                  <a:lnTo>
                    <a:pt x="571119" y="1236075"/>
                  </a:lnTo>
                  <a:lnTo>
                    <a:pt x="567944" y="1264269"/>
                  </a:lnTo>
                  <a:lnTo>
                    <a:pt x="568071" y="1263761"/>
                  </a:lnTo>
                  <a:lnTo>
                    <a:pt x="606366" y="1263761"/>
                  </a:lnTo>
                  <a:lnTo>
                    <a:pt x="611758" y="1210294"/>
                  </a:lnTo>
                  <a:lnTo>
                    <a:pt x="615187" y="1150604"/>
                  </a:lnTo>
                  <a:lnTo>
                    <a:pt x="615950" y="1120505"/>
                  </a:lnTo>
                  <a:lnTo>
                    <a:pt x="616076" y="1090025"/>
                  </a:lnTo>
                  <a:close/>
                </a:path>
                <a:path w="616584" h="2123440">
                  <a:moveTo>
                    <a:pt x="571119" y="1235694"/>
                  </a:moveTo>
                  <a:lnTo>
                    <a:pt x="571076" y="1236075"/>
                  </a:lnTo>
                  <a:lnTo>
                    <a:pt x="571119" y="1235694"/>
                  </a:lnTo>
                  <a:close/>
                </a:path>
                <a:path w="616584" h="2123440">
                  <a:moveTo>
                    <a:pt x="573785" y="1206992"/>
                  </a:moveTo>
                  <a:lnTo>
                    <a:pt x="573739" y="1207500"/>
                  </a:lnTo>
                  <a:lnTo>
                    <a:pt x="573785" y="1206992"/>
                  </a:lnTo>
                  <a:close/>
                </a:path>
                <a:path w="616584" h="2123440">
                  <a:moveTo>
                    <a:pt x="575690" y="1178290"/>
                  </a:moveTo>
                  <a:lnTo>
                    <a:pt x="575666" y="1178671"/>
                  </a:lnTo>
                  <a:lnTo>
                    <a:pt x="575690" y="1178290"/>
                  </a:lnTo>
                  <a:close/>
                </a:path>
                <a:path w="616584" h="2123440">
                  <a:moveTo>
                    <a:pt x="577087" y="1148953"/>
                  </a:moveTo>
                  <a:lnTo>
                    <a:pt x="577064" y="1149461"/>
                  </a:lnTo>
                  <a:lnTo>
                    <a:pt x="577087" y="1148953"/>
                  </a:lnTo>
                  <a:close/>
                </a:path>
                <a:path w="616584" h="2123440">
                  <a:moveTo>
                    <a:pt x="577850" y="1119743"/>
                  </a:moveTo>
                  <a:lnTo>
                    <a:pt x="577840" y="1120124"/>
                  </a:lnTo>
                  <a:lnTo>
                    <a:pt x="577850" y="1119743"/>
                  </a:lnTo>
                  <a:close/>
                </a:path>
                <a:path w="616584" h="2123440">
                  <a:moveTo>
                    <a:pt x="614828" y="1030335"/>
                  </a:moveTo>
                  <a:lnTo>
                    <a:pt x="576833" y="1030335"/>
                  </a:lnTo>
                  <a:lnTo>
                    <a:pt x="577975" y="1090440"/>
                  </a:lnTo>
                  <a:lnTo>
                    <a:pt x="577976" y="1090025"/>
                  </a:lnTo>
                  <a:lnTo>
                    <a:pt x="616076" y="1090025"/>
                  </a:lnTo>
                  <a:lnTo>
                    <a:pt x="614828" y="1030335"/>
                  </a:lnTo>
                  <a:close/>
                </a:path>
                <a:path w="616584" h="2123440">
                  <a:moveTo>
                    <a:pt x="606484" y="911590"/>
                  </a:moveTo>
                  <a:lnTo>
                    <a:pt x="568325" y="911590"/>
                  </a:lnTo>
                  <a:lnTo>
                    <a:pt x="573531" y="971407"/>
                  </a:lnTo>
                  <a:lnTo>
                    <a:pt x="576833" y="1031097"/>
                  </a:lnTo>
                  <a:lnTo>
                    <a:pt x="576833" y="1030335"/>
                  </a:lnTo>
                  <a:lnTo>
                    <a:pt x="614828" y="1030335"/>
                  </a:lnTo>
                  <a:lnTo>
                    <a:pt x="614806" y="1029319"/>
                  </a:lnTo>
                  <a:lnTo>
                    <a:pt x="611504" y="968486"/>
                  </a:lnTo>
                  <a:lnTo>
                    <a:pt x="606484" y="911590"/>
                  </a:lnTo>
                  <a:close/>
                </a:path>
                <a:path w="616584" h="2123440">
                  <a:moveTo>
                    <a:pt x="573404" y="970899"/>
                  </a:moveTo>
                  <a:lnTo>
                    <a:pt x="573433" y="971407"/>
                  </a:lnTo>
                  <a:lnTo>
                    <a:pt x="573404" y="970899"/>
                  </a:lnTo>
                  <a:close/>
                </a:path>
                <a:path w="616584" h="2123440">
                  <a:moveTo>
                    <a:pt x="591320" y="796147"/>
                  </a:moveTo>
                  <a:lnTo>
                    <a:pt x="552830" y="796147"/>
                  </a:lnTo>
                  <a:lnTo>
                    <a:pt x="561467" y="853805"/>
                  </a:lnTo>
                  <a:lnTo>
                    <a:pt x="568325" y="912225"/>
                  </a:lnTo>
                  <a:lnTo>
                    <a:pt x="568325" y="911590"/>
                  </a:lnTo>
                  <a:lnTo>
                    <a:pt x="606484" y="911590"/>
                  </a:lnTo>
                  <a:lnTo>
                    <a:pt x="606171" y="908034"/>
                  </a:lnTo>
                  <a:lnTo>
                    <a:pt x="599185" y="848471"/>
                  </a:lnTo>
                  <a:lnTo>
                    <a:pt x="591320" y="796147"/>
                  </a:lnTo>
                  <a:close/>
                </a:path>
                <a:path w="616584" h="2123440">
                  <a:moveTo>
                    <a:pt x="561339" y="853297"/>
                  </a:moveTo>
                  <a:lnTo>
                    <a:pt x="561400" y="853805"/>
                  </a:lnTo>
                  <a:lnTo>
                    <a:pt x="561339" y="853297"/>
                  </a:lnTo>
                  <a:close/>
                </a:path>
                <a:path w="616584" h="2123440">
                  <a:moveTo>
                    <a:pt x="570564" y="687689"/>
                  </a:moveTo>
                  <a:lnTo>
                    <a:pt x="531495" y="687689"/>
                  </a:lnTo>
                  <a:lnTo>
                    <a:pt x="537463" y="714359"/>
                  </a:lnTo>
                  <a:lnTo>
                    <a:pt x="542925" y="741156"/>
                  </a:lnTo>
                  <a:lnTo>
                    <a:pt x="552830" y="796655"/>
                  </a:lnTo>
                  <a:lnTo>
                    <a:pt x="552830" y="796147"/>
                  </a:lnTo>
                  <a:lnTo>
                    <a:pt x="591320" y="796147"/>
                  </a:lnTo>
                  <a:lnTo>
                    <a:pt x="590423" y="790178"/>
                  </a:lnTo>
                  <a:lnTo>
                    <a:pt x="580262" y="733790"/>
                  </a:lnTo>
                  <a:lnTo>
                    <a:pt x="574675" y="706231"/>
                  </a:lnTo>
                  <a:lnTo>
                    <a:pt x="570564" y="687689"/>
                  </a:lnTo>
                  <a:close/>
                </a:path>
                <a:path w="616584" h="2123440">
                  <a:moveTo>
                    <a:pt x="542798" y="740775"/>
                  </a:moveTo>
                  <a:lnTo>
                    <a:pt x="542866" y="741156"/>
                  </a:lnTo>
                  <a:lnTo>
                    <a:pt x="542798" y="740775"/>
                  </a:lnTo>
                  <a:close/>
                </a:path>
                <a:path w="616584" h="2123440">
                  <a:moveTo>
                    <a:pt x="537336" y="713978"/>
                  </a:moveTo>
                  <a:lnTo>
                    <a:pt x="537415" y="714359"/>
                  </a:lnTo>
                  <a:lnTo>
                    <a:pt x="537336" y="713978"/>
                  </a:lnTo>
                  <a:close/>
                </a:path>
                <a:path w="616584" h="2123440">
                  <a:moveTo>
                    <a:pt x="538606" y="567166"/>
                  </a:moveTo>
                  <a:lnTo>
                    <a:pt x="498728" y="567166"/>
                  </a:lnTo>
                  <a:lnTo>
                    <a:pt x="498855" y="567547"/>
                  </a:lnTo>
                  <a:lnTo>
                    <a:pt x="505840" y="589899"/>
                  </a:lnTo>
                  <a:lnTo>
                    <a:pt x="512572" y="613267"/>
                  </a:lnTo>
                  <a:lnTo>
                    <a:pt x="519175" y="637397"/>
                  </a:lnTo>
                  <a:lnTo>
                    <a:pt x="525526" y="662416"/>
                  </a:lnTo>
                  <a:lnTo>
                    <a:pt x="531495" y="687943"/>
                  </a:lnTo>
                  <a:lnTo>
                    <a:pt x="531495" y="687689"/>
                  </a:lnTo>
                  <a:lnTo>
                    <a:pt x="570564" y="687689"/>
                  </a:lnTo>
                  <a:lnTo>
                    <a:pt x="568705" y="679307"/>
                  </a:lnTo>
                  <a:lnTo>
                    <a:pt x="562482" y="653145"/>
                  </a:lnTo>
                  <a:lnTo>
                    <a:pt x="556005" y="627491"/>
                  </a:lnTo>
                  <a:lnTo>
                    <a:pt x="549148" y="602726"/>
                  </a:lnTo>
                  <a:lnTo>
                    <a:pt x="542289" y="578723"/>
                  </a:lnTo>
                  <a:lnTo>
                    <a:pt x="538606" y="567166"/>
                  </a:lnTo>
                  <a:close/>
                </a:path>
                <a:path w="616584" h="2123440">
                  <a:moveTo>
                    <a:pt x="525399" y="662035"/>
                  </a:moveTo>
                  <a:lnTo>
                    <a:pt x="525488" y="662416"/>
                  </a:lnTo>
                  <a:lnTo>
                    <a:pt x="525399" y="662035"/>
                  </a:lnTo>
                  <a:close/>
                </a:path>
                <a:path w="616584" h="2123440">
                  <a:moveTo>
                    <a:pt x="519049" y="637143"/>
                  </a:moveTo>
                  <a:lnTo>
                    <a:pt x="519114" y="637397"/>
                  </a:lnTo>
                  <a:lnTo>
                    <a:pt x="519049" y="637143"/>
                  </a:lnTo>
                  <a:close/>
                </a:path>
                <a:path w="616584" h="2123440">
                  <a:moveTo>
                    <a:pt x="512445" y="612886"/>
                  </a:moveTo>
                  <a:lnTo>
                    <a:pt x="512549" y="613267"/>
                  </a:lnTo>
                  <a:lnTo>
                    <a:pt x="512445" y="612886"/>
                  </a:lnTo>
                  <a:close/>
                </a:path>
                <a:path w="616584" h="2123440">
                  <a:moveTo>
                    <a:pt x="505713" y="589518"/>
                  </a:moveTo>
                  <a:lnTo>
                    <a:pt x="505824" y="589899"/>
                  </a:lnTo>
                  <a:lnTo>
                    <a:pt x="505713" y="589518"/>
                  </a:lnTo>
                  <a:close/>
                </a:path>
                <a:path w="616584" h="2123440">
                  <a:moveTo>
                    <a:pt x="498739" y="567198"/>
                  </a:moveTo>
                  <a:lnTo>
                    <a:pt x="498848" y="567547"/>
                  </a:lnTo>
                  <a:lnTo>
                    <a:pt x="498739" y="567198"/>
                  </a:lnTo>
                  <a:close/>
                </a:path>
                <a:path w="616584" h="2123440">
                  <a:moveTo>
                    <a:pt x="531617" y="545576"/>
                  </a:moveTo>
                  <a:lnTo>
                    <a:pt x="491489" y="545576"/>
                  </a:lnTo>
                  <a:lnTo>
                    <a:pt x="498739" y="567198"/>
                  </a:lnTo>
                  <a:lnTo>
                    <a:pt x="538606" y="567166"/>
                  </a:lnTo>
                  <a:lnTo>
                    <a:pt x="534924" y="555609"/>
                  </a:lnTo>
                  <a:lnTo>
                    <a:pt x="531617" y="545576"/>
                  </a:lnTo>
                  <a:close/>
                </a:path>
                <a:path w="616584" h="2123440">
                  <a:moveTo>
                    <a:pt x="524439" y="524875"/>
                  </a:moveTo>
                  <a:lnTo>
                    <a:pt x="483870" y="524875"/>
                  </a:lnTo>
                  <a:lnTo>
                    <a:pt x="484124" y="525510"/>
                  </a:lnTo>
                  <a:lnTo>
                    <a:pt x="491617" y="546084"/>
                  </a:lnTo>
                  <a:lnTo>
                    <a:pt x="491489" y="545576"/>
                  </a:lnTo>
                  <a:lnTo>
                    <a:pt x="531617" y="545576"/>
                  </a:lnTo>
                  <a:lnTo>
                    <a:pt x="527557" y="533257"/>
                  </a:lnTo>
                  <a:lnTo>
                    <a:pt x="524439" y="524875"/>
                  </a:lnTo>
                  <a:close/>
                </a:path>
                <a:path w="616584" h="2123440">
                  <a:moveTo>
                    <a:pt x="483915" y="525000"/>
                  </a:moveTo>
                  <a:lnTo>
                    <a:pt x="484101" y="525510"/>
                  </a:lnTo>
                  <a:lnTo>
                    <a:pt x="483915" y="525000"/>
                  </a:lnTo>
                  <a:close/>
                </a:path>
                <a:path w="616584" h="2123440">
                  <a:moveTo>
                    <a:pt x="516705" y="504682"/>
                  </a:moveTo>
                  <a:lnTo>
                    <a:pt x="475614" y="504682"/>
                  </a:lnTo>
                  <a:lnTo>
                    <a:pt x="483915" y="525000"/>
                  </a:lnTo>
                  <a:lnTo>
                    <a:pt x="524439" y="524875"/>
                  </a:lnTo>
                  <a:lnTo>
                    <a:pt x="519429" y="511413"/>
                  </a:lnTo>
                  <a:lnTo>
                    <a:pt x="516705" y="504682"/>
                  </a:lnTo>
                  <a:close/>
                </a:path>
                <a:path w="616584" h="2123440">
                  <a:moveTo>
                    <a:pt x="499723" y="465693"/>
                  </a:moveTo>
                  <a:lnTo>
                    <a:pt x="457326" y="465693"/>
                  </a:lnTo>
                  <a:lnTo>
                    <a:pt x="457580" y="466201"/>
                  </a:lnTo>
                  <a:lnTo>
                    <a:pt x="467105" y="485632"/>
                  </a:lnTo>
                  <a:lnTo>
                    <a:pt x="475869" y="505317"/>
                  </a:lnTo>
                  <a:lnTo>
                    <a:pt x="475614" y="504682"/>
                  </a:lnTo>
                  <a:lnTo>
                    <a:pt x="516705" y="504682"/>
                  </a:lnTo>
                  <a:lnTo>
                    <a:pt x="510794" y="490077"/>
                  </a:lnTo>
                  <a:lnTo>
                    <a:pt x="501396" y="469122"/>
                  </a:lnTo>
                  <a:lnTo>
                    <a:pt x="499723" y="465693"/>
                  </a:lnTo>
                  <a:close/>
                </a:path>
                <a:path w="616584" h="2123440">
                  <a:moveTo>
                    <a:pt x="466725" y="484870"/>
                  </a:moveTo>
                  <a:lnTo>
                    <a:pt x="467065" y="485632"/>
                  </a:lnTo>
                  <a:lnTo>
                    <a:pt x="466725" y="484870"/>
                  </a:lnTo>
                  <a:close/>
                </a:path>
                <a:path w="616584" h="2123440">
                  <a:moveTo>
                    <a:pt x="457519" y="466085"/>
                  </a:moveTo>
                  <a:close/>
                </a:path>
                <a:path w="616584" h="2123440">
                  <a:moveTo>
                    <a:pt x="490350" y="446643"/>
                  </a:moveTo>
                  <a:lnTo>
                    <a:pt x="447167" y="446643"/>
                  </a:lnTo>
                  <a:lnTo>
                    <a:pt x="457519" y="466085"/>
                  </a:lnTo>
                  <a:lnTo>
                    <a:pt x="457326" y="465693"/>
                  </a:lnTo>
                  <a:lnTo>
                    <a:pt x="499723" y="465693"/>
                  </a:lnTo>
                  <a:lnTo>
                    <a:pt x="491362" y="448548"/>
                  </a:lnTo>
                  <a:lnTo>
                    <a:pt x="490350" y="446643"/>
                  </a:lnTo>
                  <a:close/>
                </a:path>
                <a:path w="616584" h="2123440">
                  <a:moveTo>
                    <a:pt x="480403" y="427974"/>
                  </a:moveTo>
                  <a:lnTo>
                    <a:pt x="436499" y="427974"/>
                  </a:lnTo>
                  <a:lnTo>
                    <a:pt x="447421" y="447151"/>
                  </a:lnTo>
                  <a:lnTo>
                    <a:pt x="447167" y="446643"/>
                  </a:lnTo>
                  <a:lnTo>
                    <a:pt x="490350" y="446643"/>
                  </a:lnTo>
                  <a:lnTo>
                    <a:pt x="480695" y="428482"/>
                  </a:lnTo>
                  <a:lnTo>
                    <a:pt x="480403" y="427974"/>
                  </a:lnTo>
                  <a:close/>
                </a:path>
                <a:path w="616584" h="2123440">
                  <a:moveTo>
                    <a:pt x="435563" y="357108"/>
                  </a:moveTo>
                  <a:lnTo>
                    <a:pt x="388874" y="357108"/>
                  </a:lnTo>
                  <a:lnTo>
                    <a:pt x="389508" y="357997"/>
                  </a:lnTo>
                  <a:lnTo>
                    <a:pt x="414147" y="392541"/>
                  </a:lnTo>
                  <a:lnTo>
                    <a:pt x="436879" y="428736"/>
                  </a:lnTo>
                  <a:lnTo>
                    <a:pt x="436499" y="427974"/>
                  </a:lnTo>
                  <a:lnTo>
                    <a:pt x="480403" y="427974"/>
                  </a:lnTo>
                  <a:lnTo>
                    <a:pt x="469392" y="408797"/>
                  </a:lnTo>
                  <a:lnTo>
                    <a:pt x="445388" y="370951"/>
                  </a:lnTo>
                  <a:lnTo>
                    <a:pt x="435563" y="357108"/>
                  </a:lnTo>
                  <a:close/>
                </a:path>
                <a:path w="616584" h="2123440">
                  <a:moveTo>
                    <a:pt x="413511" y="391652"/>
                  </a:moveTo>
                  <a:lnTo>
                    <a:pt x="414072" y="392541"/>
                  </a:lnTo>
                  <a:lnTo>
                    <a:pt x="413511" y="391652"/>
                  </a:lnTo>
                  <a:close/>
                </a:path>
                <a:path w="616584" h="2123440">
                  <a:moveTo>
                    <a:pt x="389500" y="357986"/>
                  </a:moveTo>
                  <a:close/>
                </a:path>
                <a:path w="616584" h="2123440">
                  <a:moveTo>
                    <a:pt x="385399" y="292465"/>
                  </a:moveTo>
                  <a:lnTo>
                    <a:pt x="334899" y="292465"/>
                  </a:lnTo>
                  <a:lnTo>
                    <a:pt x="363093" y="324850"/>
                  </a:lnTo>
                  <a:lnTo>
                    <a:pt x="389500" y="357986"/>
                  </a:lnTo>
                  <a:lnTo>
                    <a:pt x="388874" y="357108"/>
                  </a:lnTo>
                  <a:lnTo>
                    <a:pt x="435563" y="357108"/>
                  </a:lnTo>
                  <a:lnTo>
                    <a:pt x="419607" y="334629"/>
                  </a:lnTo>
                  <a:lnTo>
                    <a:pt x="392049" y="300085"/>
                  </a:lnTo>
                  <a:lnTo>
                    <a:pt x="385399" y="292465"/>
                  </a:lnTo>
                  <a:close/>
                </a:path>
                <a:path w="616584" h="2123440">
                  <a:moveTo>
                    <a:pt x="362457" y="324215"/>
                  </a:moveTo>
                  <a:lnTo>
                    <a:pt x="362966" y="324850"/>
                  </a:lnTo>
                  <a:lnTo>
                    <a:pt x="362457" y="324215"/>
                  </a:lnTo>
                  <a:close/>
                </a:path>
                <a:path w="616584" h="2123440">
                  <a:moveTo>
                    <a:pt x="358735" y="262366"/>
                  </a:moveTo>
                  <a:lnTo>
                    <a:pt x="306070" y="262366"/>
                  </a:lnTo>
                  <a:lnTo>
                    <a:pt x="306577" y="262874"/>
                  </a:lnTo>
                  <a:lnTo>
                    <a:pt x="335406" y="293100"/>
                  </a:lnTo>
                  <a:lnTo>
                    <a:pt x="334899" y="292465"/>
                  </a:lnTo>
                  <a:lnTo>
                    <a:pt x="385399" y="292465"/>
                  </a:lnTo>
                  <a:lnTo>
                    <a:pt x="363347" y="267192"/>
                  </a:lnTo>
                  <a:lnTo>
                    <a:pt x="358735" y="262366"/>
                  </a:lnTo>
                  <a:close/>
                </a:path>
                <a:path w="616584" h="2123440">
                  <a:moveTo>
                    <a:pt x="306280" y="262586"/>
                  </a:moveTo>
                  <a:lnTo>
                    <a:pt x="306554" y="262874"/>
                  </a:lnTo>
                  <a:lnTo>
                    <a:pt x="306280" y="262586"/>
                  </a:lnTo>
                  <a:close/>
                </a:path>
                <a:path w="616584" h="2123440">
                  <a:moveTo>
                    <a:pt x="303160" y="206486"/>
                  </a:moveTo>
                  <a:lnTo>
                    <a:pt x="246379" y="206486"/>
                  </a:lnTo>
                  <a:lnTo>
                    <a:pt x="276986" y="234172"/>
                  </a:lnTo>
                  <a:lnTo>
                    <a:pt x="306280" y="262586"/>
                  </a:lnTo>
                  <a:lnTo>
                    <a:pt x="306070" y="262366"/>
                  </a:lnTo>
                  <a:lnTo>
                    <a:pt x="358735" y="262366"/>
                  </a:lnTo>
                  <a:lnTo>
                    <a:pt x="333375" y="235823"/>
                  </a:lnTo>
                  <a:lnTo>
                    <a:pt x="303160" y="206486"/>
                  </a:lnTo>
                  <a:close/>
                </a:path>
                <a:path w="616584" h="2123440">
                  <a:moveTo>
                    <a:pt x="276478" y="233791"/>
                  </a:moveTo>
                  <a:lnTo>
                    <a:pt x="276873" y="234172"/>
                  </a:lnTo>
                  <a:lnTo>
                    <a:pt x="276478" y="233791"/>
                  </a:lnTo>
                  <a:close/>
                </a:path>
                <a:path w="616584" h="2123440">
                  <a:moveTo>
                    <a:pt x="274468" y="180578"/>
                  </a:moveTo>
                  <a:lnTo>
                    <a:pt x="215773" y="180578"/>
                  </a:lnTo>
                  <a:lnTo>
                    <a:pt x="246760" y="206867"/>
                  </a:lnTo>
                  <a:lnTo>
                    <a:pt x="246379" y="206486"/>
                  </a:lnTo>
                  <a:lnTo>
                    <a:pt x="303160" y="206486"/>
                  </a:lnTo>
                  <a:lnTo>
                    <a:pt x="302768" y="206105"/>
                  </a:lnTo>
                  <a:lnTo>
                    <a:pt x="274468" y="180578"/>
                  </a:lnTo>
                  <a:close/>
                </a:path>
                <a:path w="616584" h="2123440">
                  <a:moveTo>
                    <a:pt x="132963" y="70619"/>
                  </a:moveTo>
                  <a:lnTo>
                    <a:pt x="125349" y="88503"/>
                  </a:lnTo>
                  <a:lnTo>
                    <a:pt x="111419" y="102056"/>
                  </a:lnTo>
                  <a:lnTo>
                    <a:pt x="125349" y="111617"/>
                  </a:lnTo>
                  <a:lnTo>
                    <a:pt x="155194" y="133334"/>
                  </a:lnTo>
                  <a:lnTo>
                    <a:pt x="185547" y="156448"/>
                  </a:lnTo>
                  <a:lnTo>
                    <a:pt x="216153" y="180959"/>
                  </a:lnTo>
                  <a:lnTo>
                    <a:pt x="215773" y="180578"/>
                  </a:lnTo>
                  <a:lnTo>
                    <a:pt x="274468" y="180578"/>
                  </a:lnTo>
                  <a:lnTo>
                    <a:pt x="271652" y="178038"/>
                  </a:lnTo>
                  <a:lnTo>
                    <a:pt x="240156" y="151368"/>
                  </a:lnTo>
                  <a:lnTo>
                    <a:pt x="208787" y="126349"/>
                  </a:lnTo>
                  <a:lnTo>
                    <a:pt x="177673" y="102600"/>
                  </a:lnTo>
                  <a:lnTo>
                    <a:pt x="147193" y="80375"/>
                  </a:lnTo>
                  <a:lnTo>
                    <a:pt x="132963" y="70619"/>
                  </a:lnTo>
                  <a:close/>
                </a:path>
                <a:path w="616584" h="2123440">
                  <a:moveTo>
                    <a:pt x="185165" y="156194"/>
                  </a:moveTo>
                  <a:lnTo>
                    <a:pt x="185483" y="156448"/>
                  </a:lnTo>
                  <a:lnTo>
                    <a:pt x="185165" y="156194"/>
                  </a:lnTo>
                  <a:close/>
                </a:path>
                <a:path w="616584" h="2123440">
                  <a:moveTo>
                    <a:pt x="154812" y="133080"/>
                  </a:moveTo>
                  <a:lnTo>
                    <a:pt x="155147" y="133334"/>
                  </a:lnTo>
                  <a:lnTo>
                    <a:pt x="154812" y="133080"/>
                  </a:lnTo>
                  <a:close/>
                </a:path>
                <a:path w="616584" h="2123440">
                  <a:moveTo>
                    <a:pt x="67706" y="0"/>
                  </a:moveTo>
                  <a:lnTo>
                    <a:pt x="47357" y="8054"/>
                  </a:lnTo>
                  <a:lnTo>
                    <a:pt x="31114" y="23860"/>
                  </a:lnTo>
                  <a:lnTo>
                    <a:pt x="22221" y="44745"/>
                  </a:lnTo>
                  <a:lnTo>
                    <a:pt x="22066" y="66643"/>
                  </a:lnTo>
                  <a:lnTo>
                    <a:pt x="30150" y="86993"/>
                  </a:lnTo>
                  <a:lnTo>
                    <a:pt x="45974" y="103235"/>
                  </a:lnTo>
                  <a:lnTo>
                    <a:pt x="66859" y="112148"/>
                  </a:lnTo>
                  <a:lnTo>
                    <a:pt x="88757" y="112347"/>
                  </a:lnTo>
                  <a:lnTo>
                    <a:pt x="109106" y="104306"/>
                  </a:lnTo>
                  <a:lnTo>
                    <a:pt x="111419" y="102056"/>
                  </a:lnTo>
                  <a:lnTo>
                    <a:pt x="67436" y="71866"/>
                  </a:lnTo>
                  <a:lnTo>
                    <a:pt x="89026" y="40497"/>
                  </a:lnTo>
                  <a:lnTo>
                    <a:pt x="132332" y="40497"/>
                  </a:lnTo>
                  <a:lnTo>
                    <a:pt x="126313" y="25316"/>
                  </a:lnTo>
                  <a:lnTo>
                    <a:pt x="110489" y="9001"/>
                  </a:lnTo>
                  <a:lnTo>
                    <a:pt x="89604" y="160"/>
                  </a:lnTo>
                  <a:lnTo>
                    <a:pt x="67706" y="0"/>
                  </a:lnTo>
                  <a:close/>
                </a:path>
                <a:path w="616584" h="2123440">
                  <a:moveTo>
                    <a:pt x="124968" y="111363"/>
                  </a:moveTo>
                  <a:lnTo>
                    <a:pt x="125317" y="111617"/>
                  </a:lnTo>
                  <a:lnTo>
                    <a:pt x="124968" y="111363"/>
                  </a:lnTo>
                  <a:close/>
                </a:path>
                <a:path w="616584" h="2123440">
                  <a:moveTo>
                    <a:pt x="89026" y="40497"/>
                  </a:moveTo>
                  <a:lnTo>
                    <a:pt x="67436" y="71866"/>
                  </a:lnTo>
                  <a:lnTo>
                    <a:pt x="111419" y="102056"/>
                  </a:lnTo>
                  <a:lnTo>
                    <a:pt x="125349" y="88503"/>
                  </a:lnTo>
                  <a:lnTo>
                    <a:pt x="132963" y="70619"/>
                  </a:lnTo>
                  <a:lnTo>
                    <a:pt x="89026" y="40497"/>
                  </a:lnTo>
                  <a:close/>
                </a:path>
                <a:path w="616584" h="2123440">
                  <a:moveTo>
                    <a:pt x="132332" y="40497"/>
                  </a:moveTo>
                  <a:lnTo>
                    <a:pt x="89026" y="40497"/>
                  </a:lnTo>
                  <a:lnTo>
                    <a:pt x="132963" y="70619"/>
                  </a:lnTo>
                  <a:lnTo>
                    <a:pt x="134242" y="67615"/>
                  </a:lnTo>
                  <a:lnTo>
                    <a:pt x="134397" y="45704"/>
                  </a:lnTo>
                  <a:lnTo>
                    <a:pt x="132332" y="4049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617976" y="3840480"/>
              <a:ext cx="6891020" cy="393700"/>
            </a:xfrm>
            <a:custGeom>
              <a:avLst/>
              <a:gdLst/>
              <a:ahLst/>
              <a:cxnLst/>
              <a:rect l="l" t="t" r="r" b="b"/>
              <a:pathLst>
                <a:path w="6891020" h="393700">
                  <a:moveTo>
                    <a:pt x="41148" y="310896"/>
                  </a:moveTo>
                  <a:lnTo>
                    <a:pt x="25128" y="314146"/>
                  </a:lnTo>
                  <a:lnTo>
                    <a:pt x="12049" y="322992"/>
                  </a:lnTo>
                  <a:lnTo>
                    <a:pt x="3232" y="336077"/>
                  </a:lnTo>
                  <a:lnTo>
                    <a:pt x="0" y="352044"/>
                  </a:lnTo>
                  <a:lnTo>
                    <a:pt x="3232" y="368063"/>
                  </a:lnTo>
                  <a:lnTo>
                    <a:pt x="12049" y="381142"/>
                  </a:lnTo>
                  <a:lnTo>
                    <a:pt x="25128" y="389959"/>
                  </a:lnTo>
                  <a:lnTo>
                    <a:pt x="41148" y="393192"/>
                  </a:lnTo>
                  <a:lnTo>
                    <a:pt x="57167" y="389959"/>
                  </a:lnTo>
                  <a:lnTo>
                    <a:pt x="70246" y="381142"/>
                  </a:lnTo>
                  <a:lnTo>
                    <a:pt x="79063" y="368063"/>
                  </a:lnTo>
                  <a:lnTo>
                    <a:pt x="79528" y="365760"/>
                  </a:lnTo>
                  <a:lnTo>
                    <a:pt x="41148" y="365760"/>
                  </a:lnTo>
                  <a:lnTo>
                    <a:pt x="41148" y="338328"/>
                  </a:lnTo>
                  <a:lnTo>
                    <a:pt x="79519" y="338328"/>
                  </a:lnTo>
                  <a:lnTo>
                    <a:pt x="79063" y="336077"/>
                  </a:lnTo>
                  <a:lnTo>
                    <a:pt x="70246" y="322992"/>
                  </a:lnTo>
                  <a:lnTo>
                    <a:pt x="57167" y="314146"/>
                  </a:lnTo>
                  <a:lnTo>
                    <a:pt x="41148" y="310896"/>
                  </a:lnTo>
                  <a:close/>
                </a:path>
                <a:path w="6891020" h="393700">
                  <a:moveTo>
                    <a:pt x="79519" y="338328"/>
                  </a:moveTo>
                  <a:lnTo>
                    <a:pt x="41148" y="338328"/>
                  </a:lnTo>
                  <a:lnTo>
                    <a:pt x="41148" y="365760"/>
                  </a:lnTo>
                  <a:lnTo>
                    <a:pt x="79528" y="365760"/>
                  </a:lnTo>
                  <a:lnTo>
                    <a:pt x="82296" y="352044"/>
                  </a:lnTo>
                  <a:lnTo>
                    <a:pt x="79519" y="338328"/>
                  </a:lnTo>
                  <a:close/>
                </a:path>
                <a:path w="6891020" h="393700">
                  <a:moveTo>
                    <a:pt x="123444" y="338328"/>
                  </a:moveTo>
                  <a:lnTo>
                    <a:pt x="79519" y="338328"/>
                  </a:lnTo>
                  <a:lnTo>
                    <a:pt x="82296" y="352044"/>
                  </a:lnTo>
                  <a:lnTo>
                    <a:pt x="79528" y="365760"/>
                  </a:lnTo>
                  <a:lnTo>
                    <a:pt x="123444" y="365760"/>
                  </a:lnTo>
                  <a:lnTo>
                    <a:pt x="123444" y="338328"/>
                  </a:lnTo>
                  <a:close/>
                </a:path>
                <a:path w="6891020" h="393700">
                  <a:moveTo>
                    <a:pt x="233172" y="338328"/>
                  </a:moveTo>
                  <a:lnTo>
                    <a:pt x="150875" y="338328"/>
                  </a:lnTo>
                  <a:lnTo>
                    <a:pt x="150875" y="365760"/>
                  </a:lnTo>
                  <a:lnTo>
                    <a:pt x="233172" y="365760"/>
                  </a:lnTo>
                  <a:lnTo>
                    <a:pt x="233172" y="338328"/>
                  </a:lnTo>
                  <a:close/>
                </a:path>
                <a:path w="6891020" h="393700">
                  <a:moveTo>
                    <a:pt x="342900" y="338328"/>
                  </a:moveTo>
                  <a:lnTo>
                    <a:pt x="260603" y="338328"/>
                  </a:lnTo>
                  <a:lnTo>
                    <a:pt x="260603" y="365760"/>
                  </a:lnTo>
                  <a:lnTo>
                    <a:pt x="342900" y="365760"/>
                  </a:lnTo>
                  <a:lnTo>
                    <a:pt x="342900" y="338328"/>
                  </a:lnTo>
                  <a:close/>
                </a:path>
                <a:path w="6891020" h="393700">
                  <a:moveTo>
                    <a:pt x="452627" y="338328"/>
                  </a:moveTo>
                  <a:lnTo>
                    <a:pt x="370332" y="338328"/>
                  </a:lnTo>
                  <a:lnTo>
                    <a:pt x="370332" y="365760"/>
                  </a:lnTo>
                  <a:lnTo>
                    <a:pt x="452627" y="365760"/>
                  </a:lnTo>
                  <a:lnTo>
                    <a:pt x="452627" y="338328"/>
                  </a:lnTo>
                  <a:close/>
                </a:path>
                <a:path w="6891020" h="393700">
                  <a:moveTo>
                    <a:pt x="562356" y="338328"/>
                  </a:moveTo>
                  <a:lnTo>
                    <a:pt x="480060" y="338328"/>
                  </a:lnTo>
                  <a:lnTo>
                    <a:pt x="480060" y="365760"/>
                  </a:lnTo>
                  <a:lnTo>
                    <a:pt x="562356" y="365760"/>
                  </a:lnTo>
                  <a:lnTo>
                    <a:pt x="562356" y="338328"/>
                  </a:lnTo>
                  <a:close/>
                </a:path>
                <a:path w="6891020" h="393700">
                  <a:moveTo>
                    <a:pt x="672084" y="338328"/>
                  </a:moveTo>
                  <a:lnTo>
                    <a:pt x="589788" y="338328"/>
                  </a:lnTo>
                  <a:lnTo>
                    <a:pt x="589788" y="365760"/>
                  </a:lnTo>
                  <a:lnTo>
                    <a:pt x="672084" y="365760"/>
                  </a:lnTo>
                  <a:lnTo>
                    <a:pt x="672084" y="338328"/>
                  </a:lnTo>
                  <a:close/>
                </a:path>
                <a:path w="6891020" h="393700">
                  <a:moveTo>
                    <a:pt x="781812" y="338328"/>
                  </a:moveTo>
                  <a:lnTo>
                    <a:pt x="699515" y="338328"/>
                  </a:lnTo>
                  <a:lnTo>
                    <a:pt x="699515" y="365760"/>
                  </a:lnTo>
                  <a:lnTo>
                    <a:pt x="781812" y="365760"/>
                  </a:lnTo>
                  <a:lnTo>
                    <a:pt x="781812" y="338328"/>
                  </a:lnTo>
                  <a:close/>
                </a:path>
                <a:path w="6891020" h="393700">
                  <a:moveTo>
                    <a:pt x="891539" y="338328"/>
                  </a:moveTo>
                  <a:lnTo>
                    <a:pt x="809244" y="338328"/>
                  </a:lnTo>
                  <a:lnTo>
                    <a:pt x="809244" y="365760"/>
                  </a:lnTo>
                  <a:lnTo>
                    <a:pt x="891539" y="365760"/>
                  </a:lnTo>
                  <a:lnTo>
                    <a:pt x="891539" y="338328"/>
                  </a:lnTo>
                  <a:close/>
                </a:path>
                <a:path w="6891020" h="393700">
                  <a:moveTo>
                    <a:pt x="1001268" y="338328"/>
                  </a:moveTo>
                  <a:lnTo>
                    <a:pt x="918972" y="338328"/>
                  </a:lnTo>
                  <a:lnTo>
                    <a:pt x="918972" y="365760"/>
                  </a:lnTo>
                  <a:lnTo>
                    <a:pt x="1001268" y="365760"/>
                  </a:lnTo>
                  <a:lnTo>
                    <a:pt x="1001268" y="338328"/>
                  </a:lnTo>
                  <a:close/>
                </a:path>
                <a:path w="6891020" h="393700">
                  <a:moveTo>
                    <a:pt x="1110996" y="338328"/>
                  </a:moveTo>
                  <a:lnTo>
                    <a:pt x="1028700" y="338328"/>
                  </a:lnTo>
                  <a:lnTo>
                    <a:pt x="1028700" y="365760"/>
                  </a:lnTo>
                  <a:lnTo>
                    <a:pt x="1110996" y="365760"/>
                  </a:lnTo>
                  <a:lnTo>
                    <a:pt x="1110996" y="338328"/>
                  </a:lnTo>
                  <a:close/>
                </a:path>
                <a:path w="6891020" h="393700">
                  <a:moveTo>
                    <a:pt x="1220724" y="338328"/>
                  </a:moveTo>
                  <a:lnTo>
                    <a:pt x="1138427" y="338328"/>
                  </a:lnTo>
                  <a:lnTo>
                    <a:pt x="1138427" y="365760"/>
                  </a:lnTo>
                  <a:lnTo>
                    <a:pt x="1220724" y="365760"/>
                  </a:lnTo>
                  <a:lnTo>
                    <a:pt x="1220724" y="338328"/>
                  </a:lnTo>
                  <a:close/>
                </a:path>
                <a:path w="6891020" h="393700">
                  <a:moveTo>
                    <a:pt x="1330452" y="338328"/>
                  </a:moveTo>
                  <a:lnTo>
                    <a:pt x="1248156" y="338328"/>
                  </a:lnTo>
                  <a:lnTo>
                    <a:pt x="1248156" y="365760"/>
                  </a:lnTo>
                  <a:lnTo>
                    <a:pt x="1330452" y="365760"/>
                  </a:lnTo>
                  <a:lnTo>
                    <a:pt x="1330452" y="338328"/>
                  </a:lnTo>
                  <a:close/>
                </a:path>
                <a:path w="6891020" h="393700">
                  <a:moveTo>
                    <a:pt x="1440179" y="338328"/>
                  </a:moveTo>
                  <a:lnTo>
                    <a:pt x="1357884" y="338328"/>
                  </a:lnTo>
                  <a:lnTo>
                    <a:pt x="1357884" y="365760"/>
                  </a:lnTo>
                  <a:lnTo>
                    <a:pt x="1440179" y="365760"/>
                  </a:lnTo>
                  <a:lnTo>
                    <a:pt x="1440179" y="338328"/>
                  </a:lnTo>
                  <a:close/>
                </a:path>
                <a:path w="6891020" h="393700">
                  <a:moveTo>
                    <a:pt x="1549908" y="338328"/>
                  </a:moveTo>
                  <a:lnTo>
                    <a:pt x="1467612" y="338328"/>
                  </a:lnTo>
                  <a:lnTo>
                    <a:pt x="1467612" y="365760"/>
                  </a:lnTo>
                  <a:lnTo>
                    <a:pt x="1549908" y="365760"/>
                  </a:lnTo>
                  <a:lnTo>
                    <a:pt x="1549908" y="338328"/>
                  </a:lnTo>
                  <a:close/>
                </a:path>
                <a:path w="6891020" h="393700">
                  <a:moveTo>
                    <a:pt x="1659636" y="338328"/>
                  </a:moveTo>
                  <a:lnTo>
                    <a:pt x="1577339" y="338328"/>
                  </a:lnTo>
                  <a:lnTo>
                    <a:pt x="1577339" y="365760"/>
                  </a:lnTo>
                  <a:lnTo>
                    <a:pt x="1659636" y="365760"/>
                  </a:lnTo>
                  <a:lnTo>
                    <a:pt x="1659636" y="338328"/>
                  </a:lnTo>
                  <a:close/>
                </a:path>
                <a:path w="6891020" h="393700">
                  <a:moveTo>
                    <a:pt x="1769364" y="338328"/>
                  </a:moveTo>
                  <a:lnTo>
                    <a:pt x="1687068" y="338328"/>
                  </a:lnTo>
                  <a:lnTo>
                    <a:pt x="1687068" y="365760"/>
                  </a:lnTo>
                  <a:lnTo>
                    <a:pt x="1769364" y="365760"/>
                  </a:lnTo>
                  <a:lnTo>
                    <a:pt x="1769364" y="338328"/>
                  </a:lnTo>
                  <a:close/>
                </a:path>
                <a:path w="6891020" h="393700">
                  <a:moveTo>
                    <a:pt x="1879091" y="338328"/>
                  </a:moveTo>
                  <a:lnTo>
                    <a:pt x="1796796" y="338328"/>
                  </a:lnTo>
                  <a:lnTo>
                    <a:pt x="1796796" y="365760"/>
                  </a:lnTo>
                  <a:lnTo>
                    <a:pt x="1879091" y="365760"/>
                  </a:lnTo>
                  <a:lnTo>
                    <a:pt x="1879091" y="338328"/>
                  </a:lnTo>
                  <a:close/>
                </a:path>
                <a:path w="6891020" h="393700">
                  <a:moveTo>
                    <a:pt x="1988820" y="338328"/>
                  </a:moveTo>
                  <a:lnTo>
                    <a:pt x="1906524" y="338328"/>
                  </a:lnTo>
                  <a:lnTo>
                    <a:pt x="1906524" y="365760"/>
                  </a:lnTo>
                  <a:lnTo>
                    <a:pt x="1988820" y="365760"/>
                  </a:lnTo>
                  <a:lnTo>
                    <a:pt x="1988820" y="338328"/>
                  </a:lnTo>
                  <a:close/>
                </a:path>
                <a:path w="6891020" h="393700">
                  <a:moveTo>
                    <a:pt x="2098548" y="338328"/>
                  </a:moveTo>
                  <a:lnTo>
                    <a:pt x="2016252" y="338328"/>
                  </a:lnTo>
                  <a:lnTo>
                    <a:pt x="2016252" y="365760"/>
                  </a:lnTo>
                  <a:lnTo>
                    <a:pt x="2098548" y="365760"/>
                  </a:lnTo>
                  <a:lnTo>
                    <a:pt x="2098548" y="338328"/>
                  </a:lnTo>
                  <a:close/>
                </a:path>
                <a:path w="6891020" h="393700">
                  <a:moveTo>
                    <a:pt x="2208276" y="338328"/>
                  </a:moveTo>
                  <a:lnTo>
                    <a:pt x="2125979" y="338328"/>
                  </a:lnTo>
                  <a:lnTo>
                    <a:pt x="2125979" y="365760"/>
                  </a:lnTo>
                  <a:lnTo>
                    <a:pt x="2208276" y="365760"/>
                  </a:lnTo>
                  <a:lnTo>
                    <a:pt x="2208276" y="338328"/>
                  </a:lnTo>
                  <a:close/>
                </a:path>
                <a:path w="6891020" h="393700">
                  <a:moveTo>
                    <a:pt x="2318004" y="338328"/>
                  </a:moveTo>
                  <a:lnTo>
                    <a:pt x="2235708" y="338328"/>
                  </a:lnTo>
                  <a:lnTo>
                    <a:pt x="2235708" y="365760"/>
                  </a:lnTo>
                  <a:lnTo>
                    <a:pt x="2318004" y="365760"/>
                  </a:lnTo>
                  <a:lnTo>
                    <a:pt x="2318004" y="338328"/>
                  </a:lnTo>
                  <a:close/>
                </a:path>
                <a:path w="6891020" h="393700">
                  <a:moveTo>
                    <a:pt x="2427732" y="338328"/>
                  </a:moveTo>
                  <a:lnTo>
                    <a:pt x="2345436" y="338328"/>
                  </a:lnTo>
                  <a:lnTo>
                    <a:pt x="2345436" y="365760"/>
                  </a:lnTo>
                  <a:lnTo>
                    <a:pt x="2427732" y="365760"/>
                  </a:lnTo>
                  <a:lnTo>
                    <a:pt x="2427732" y="338328"/>
                  </a:lnTo>
                  <a:close/>
                </a:path>
                <a:path w="6891020" h="393700">
                  <a:moveTo>
                    <a:pt x="2537460" y="338328"/>
                  </a:moveTo>
                  <a:lnTo>
                    <a:pt x="2455164" y="338328"/>
                  </a:lnTo>
                  <a:lnTo>
                    <a:pt x="2455164" y="365760"/>
                  </a:lnTo>
                  <a:lnTo>
                    <a:pt x="2537460" y="365760"/>
                  </a:lnTo>
                  <a:lnTo>
                    <a:pt x="2537460" y="338328"/>
                  </a:lnTo>
                  <a:close/>
                </a:path>
                <a:path w="6891020" h="393700">
                  <a:moveTo>
                    <a:pt x="2647188" y="338328"/>
                  </a:moveTo>
                  <a:lnTo>
                    <a:pt x="2564891" y="338328"/>
                  </a:lnTo>
                  <a:lnTo>
                    <a:pt x="2564891" y="365760"/>
                  </a:lnTo>
                  <a:lnTo>
                    <a:pt x="2647188" y="365760"/>
                  </a:lnTo>
                  <a:lnTo>
                    <a:pt x="2647188" y="338328"/>
                  </a:lnTo>
                  <a:close/>
                </a:path>
                <a:path w="6891020" h="393700">
                  <a:moveTo>
                    <a:pt x="2756916" y="338328"/>
                  </a:moveTo>
                  <a:lnTo>
                    <a:pt x="2674620" y="338328"/>
                  </a:lnTo>
                  <a:lnTo>
                    <a:pt x="2674620" y="365760"/>
                  </a:lnTo>
                  <a:lnTo>
                    <a:pt x="2756916" y="365760"/>
                  </a:lnTo>
                  <a:lnTo>
                    <a:pt x="2756916" y="338328"/>
                  </a:lnTo>
                  <a:close/>
                </a:path>
                <a:path w="6891020" h="393700">
                  <a:moveTo>
                    <a:pt x="2866644" y="338328"/>
                  </a:moveTo>
                  <a:lnTo>
                    <a:pt x="2784348" y="338328"/>
                  </a:lnTo>
                  <a:lnTo>
                    <a:pt x="2784348" y="365760"/>
                  </a:lnTo>
                  <a:lnTo>
                    <a:pt x="2866644" y="365760"/>
                  </a:lnTo>
                  <a:lnTo>
                    <a:pt x="2866644" y="338328"/>
                  </a:lnTo>
                  <a:close/>
                </a:path>
                <a:path w="6891020" h="393700">
                  <a:moveTo>
                    <a:pt x="2976372" y="338328"/>
                  </a:moveTo>
                  <a:lnTo>
                    <a:pt x="2894076" y="338328"/>
                  </a:lnTo>
                  <a:lnTo>
                    <a:pt x="2894076" y="365760"/>
                  </a:lnTo>
                  <a:lnTo>
                    <a:pt x="2976372" y="365760"/>
                  </a:lnTo>
                  <a:lnTo>
                    <a:pt x="2976372" y="338328"/>
                  </a:lnTo>
                  <a:close/>
                </a:path>
                <a:path w="6891020" h="393700">
                  <a:moveTo>
                    <a:pt x="3086100" y="338328"/>
                  </a:moveTo>
                  <a:lnTo>
                    <a:pt x="3003804" y="338328"/>
                  </a:lnTo>
                  <a:lnTo>
                    <a:pt x="3003804" y="365760"/>
                  </a:lnTo>
                  <a:lnTo>
                    <a:pt x="3086100" y="365760"/>
                  </a:lnTo>
                  <a:lnTo>
                    <a:pt x="3086100" y="338328"/>
                  </a:lnTo>
                  <a:close/>
                </a:path>
                <a:path w="6891020" h="393700">
                  <a:moveTo>
                    <a:pt x="3195828" y="338328"/>
                  </a:moveTo>
                  <a:lnTo>
                    <a:pt x="3113531" y="338328"/>
                  </a:lnTo>
                  <a:lnTo>
                    <a:pt x="3113531" y="365760"/>
                  </a:lnTo>
                  <a:lnTo>
                    <a:pt x="3195828" y="365760"/>
                  </a:lnTo>
                  <a:lnTo>
                    <a:pt x="3195828" y="338328"/>
                  </a:lnTo>
                  <a:close/>
                </a:path>
                <a:path w="6891020" h="393700">
                  <a:moveTo>
                    <a:pt x="3305555" y="338328"/>
                  </a:moveTo>
                  <a:lnTo>
                    <a:pt x="3223259" y="338328"/>
                  </a:lnTo>
                  <a:lnTo>
                    <a:pt x="3223259" y="365760"/>
                  </a:lnTo>
                  <a:lnTo>
                    <a:pt x="3305555" y="365760"/>
                  </a:lnTo>
                  <a:lnTo>
                    <a:pt x="3305555" y="338328"/>
                  </a:lnTo>
                  <a:close/>
                </a:path>
                <a:path w="6891020" h="393700">
                  <a:moveTo>
                    <a:pt x="3415283" y="338328"/>
                  </a:moveTo>
                  <a:lnTo>
                    <a:pt x="3332988" y="338328"/>
                  </a:lnTo>
                  <a:lnTo>
                    <a:pt x="3332988" y="365760"/>
                  </a:lnTo>
                  <a:lnTo>
                    <a:pt x="3415283" y="365760"/>
                  </a:lnTo>
                  <a:lnTo>
                    <a:pt x="3415283" y="338328"/>
                  </a:lnTo>
                  <a:close/>
                </a:path>
                <a:path w="6891020" h="393700">
                  <a:moveTo>
                    <a:pt x="3452241" y="338328"/>
                  </a:moveTo>
                  <a:lnTo>
                    <a:pt x="3442716" y="338328"/>
                  </a:lnTo>
                  <a:lnTo>
                    <a:pt x="3442716" y="365760"/>
                  </a:lnTo>
                  <a:lnTo>
                    <a:pt x="3479673" y="365760"/>
                  </a:lnTo>
                  <a:lnTo>
                    <a:pt x="3479673" y="352044"/>
                  </a:lnTo>
                  <a:lnTo>
                    <a:pt x="3452241" y="352044"/>
                  </a:lnTo>
                  <a:lnTo>
                    <a:pt x="3452241" y="338328"/>
                  </a:lnTo>
                  <a:close/>
                </a:path>
                <a:path w="6891020" h="393700">
                  <a:moveTo>
                    <a:pt x="3479673" y="292989"/>
                  </a:moveTo>
                  <a:lnTo>
                    <a:pt x="3452241" y="292989"/>
                  </a:lnTo>
                  <a:lnTo>
                    <a:pt x="3452241" y="352044"/>
                  </a:lnTo>
                  <a:lnTo>
                    <a:pt x="3465956" y="338328"/>
                  </a:lnTo>
                  <a:lnTo>
                    <a:pt x="3479673" y="338328"/>
                  </a:lnTo>
                  <a:lnTo>
                    <a:pt x="3479673" y="292989"/>
                  </a:lnTo>
                  <a:close/>
                </a:path>
                <a:path w="6891020" h="393700">
                  <a:moveTo>
                    <a:pt x="3479673" y="338328"/>
                  </a:moveTo>
                  <a:lnTo>
                    <a:pt x="3465956" y="338328"/>
                  </a:lnTo>
                  <a:lnTo>
                    <a:pt x="3452241" y="352044"/>
                  </a:lnTo>
                  <a:lnTo>
                    <a:pt x="3479673" y="352044"/>
                  </a:lnTo>
                  <a:lnTo>
                    <a:pt x="3479673" y="338328"/>
                  </a:lnTo>
                  <a:close/>
                </a:path>
                <a:path w="6891020" h="393700">
                  <a:moveTo>
                    <a:pt x="3479673" y="183261"/>
                  </a:moveTo>
                  <a:lnTo>
                    <a:pt x="3452241" y="183261"/>
                  </a:lnTo>
                  <a:lnTo>
                    <a:pt x="3452241" y="265557"/>
                  </a:lnTo>
                  <a:lnTo>
                    <a:pt x="3479673" y="265557"/>
                  </a:lnTo>
                  <a:lnTo>
                    <a:pt x="3479673" y="183261"/>
                  </a:lnTo>
                  <a:close/>
                </a:path>
                <a:path w="6891020" h="393700">
                  <a:moveTo>
                    <a:pt x="3479673" y="73533"/>
                  </a:moveTo>
                  <a:lnTo>
                    <a:pt x="3452241" y="73533"/>
                  </a:lnTo>
                  <a:lnTo>
                    <a:pt x="3452241" y="155829"/>
                  </a:lnTo>
                  <a:lnTo>
                    <a:pt x="3479673" y="155829"/>
                  </a:lnTo>
                  <a:lnTo>
                    <a:pt x="3479673" y="73533"/>
                  </a:lnTo>
                  <a:close/>
                </a:path>
                <a:path w="6891020" h="393700">
                  <a:moveTo>
                    <a:pt x="3479673" y="41148"/>
                  </a:moveTo>
                  <a:lnTo>
                    <a:pt x="3465956" y="54864"/>
                  </a:lnTo>
                  <a:lnTo>
                    <a:pt x="3543173" y="54864"/>
                  </a:lnTo>
                  <a:lnTo>
                    <a:pt x="3543173" y="46101"/>
                  </a:lnTo>
                  <a:lnTo>
                    <a:pt x="3479673" y="46101"/>
                  </a:lnTo>
                  <a:lnTo>
                    <a:pt x="3479673" y="41148"/>
                  </a:lnTo>
                  <a:close/>
                </a:path>
                <a:path w="6891020" h="393700">
                  <a:moveTo>
                    <a:pt x="3543173" y="27432"/>
                  </a:moveTo>
                  <a:lnTo>
                    <a:pt x="3452241" y="27432"/>
                  </a:lnTo>
                  <a:lnTo>
                    <a:pt x="3452241" y="46101"/>
                  </a:lnTo>
                  <a:lnTo>
                    <a:pt x="3474720" y="46101"/>
                  </a:lnTo>
                  <a:lnTo>
                    <a:pt x="3479673" y="41148"/>
                  </a:lnTo>
                  <a:lnTo>
                    <a:pt x="3543173" y="41148"/>
                  </a:lnTo>
                  <a:lnTo>
                    <a:pt x="3543173" y="27432"/>
                  </a:lnTo>
                  <a:close/>
                </a:path>
                <a:path w="6891020" h="393700">
                  <a:moveTo>
                    <a:pt x="3543173" y="41148"/>
                  </a:moveTo>
                  <a:lnTo>
                    <a:pt x="3479673" y="41148"/>
                  </a:lnTo>
                  <a:lnTo>
                    <a:pt x="3479673" y="46101"/>
                  </a:lnTo>
                  <a:lnTo>
                    <a:pt x="3543173" y="46101"/>
                  </a:lnTo>
                  <a:lnTo>
                    <a:pt x="3543173" y="41148"/>
                  </a:lnTo>
                  <a:close/>
                </a:path>
                <a:path w="6891020" h="393700">
                  <a:moveTo>
                    <a:pt x="3652901" y="27432"/>
                  </a:moveTo>
                  <a:lnTo>
                    <a:pt x="3570604" y="27432"/>
                  </a:lnTo>
                  <a:lnTo>
                    <a:pt x="3570604" y="54864"/>
                  </a:lnTo>
                  <a:lnTo>
                    <a:pt x="3652901" y="54864"/>
                  </a:lnTo>
                  <a:lnTo>
                    <a:pt x="3652901" y="27432"/>
                  </a:lnTo>
                  <a:close/>
                </a:path>
                <a:path w="6891020" h="393700">
                  <a:moveTo>
                    <a:pt x="3762629" y="27432"/>
                  </a:moveTo>
                  <a:lnTo>
                    <a:pt x="3680332" y="27432"/>
                  </a:lnTo>
                  <a:lnTo>
                    <a:pt x="3680332" y="54864"/>
                  </a:lnTo>
                  <a:lnTo>
                    <a:pt x="3762629" y="54864"/>
                  </a:lnTo>
                  <a:lnTo>
                    <a:pt x="3762629" y="27432"/>
                  </a:lnTo>
                  <a:close/>
                </a:path>
                <a:path w="6891020" h="393700">
                  <a:moveTo>
                    <a:pt x="3872356" y="27432"/>
                  </a:moveTo>
                  <a:lnTo>
                    <a:pt x="3790060" y="27432"/>
                  </a:lnTo>
                  <a:lnTo>
                    <a:pt x="3790060" y="54864"/>
                  </a:lnTo>
                  <a:lnTo>
                    <a:pt x="3872356" y="54864"/>
                  </a:lnTo>
                  <a:lnTo>
                    <a:pt x="3872356" y="27432"/>
                  </a:lnTo>
                  <a:close/>
                </a:path>
                <a:path w="6891020" h="393700">
                  <a:moveTo>
                    <a:pt x="3982084" y="27432"/>
                  </a:moveTo>
                  <a:lnTo>
                    <a:pt x="3899789" y="27432"/>
                  </a:lnTo>
                  <a:lnTo>
                    <a:pt x="3899789" y="54864"/>
                  </a:lnTo>
                  <a:lnTo>
                    <a:pt x="3982084" y="54864"/>
                  </a:lnTo>
                  <a:lnTo>
                    <a:pt x="3982084" y="27432"/>
                  </a:lnTo>
                  <a:close/>
                </a:path>
                <a:path w="6891020" h="393700">
                  <a:moveTo>
                    <a:pt x="4091813" y="27432"/>
                  </a:moveTo>
                  <a:lnTo>
                    <a:pt x="4009517" y="27432"/>
                  </a:lnTo>
                  <a:lnTo>
                    <a:pt x="4009517" y="54864"/>
                  </a:lnTo>
                  <a:lnTo>
                    <a:pt x="4091813" y="54864"/>
                  </a:lnTo>
                  <a:lnTo>
                    <a:pt x="4091813" y="27432"/>
                  </a:lnTo>
                  <a:close/>
                </a:path>
                <a:path w="6891020" h="393700">
                  <a:moveTo>
                    <a:pt x="4201541" y="27432"/>
                  </a:moveTo>
                  <a:lnTo>
                    <a:pt x="4119245" y="27432"/>
                  </a:lnTo>
                  <a:lnTo>
                    <a:pt x="4119245" y="54864"/>
                  </a:lnTo>
                  <a:lnTo>
                    <a:pt x="4201541" y="54864"/>
                  </a:lnTo>
                  <a:lnTo>
                    <a:pt x="4201541" y="27432"/>
                  </a:lnTo>
                  <a:close/>
                </a:path>
                <a:path w="6891020" h="393700">
                  <a:moveTo>
                    <a:pt x="4311269" y="27432"/>
                  </a:moveTo>
                  <a:lnTo>
                    <a:pt x="4228973" y="27432"/>
                  </a:lnTo>
                  <a:lnTo>
                    <a:pt x="4228973" y="54864"/>
                  </a:lnTo>
                  <a:lnTo>
                    <a:pt x="4311269" y="54864"/>
                  </a:lnTo>
                  <a:lnTo>
                    <a:pt x="4311269" y="27432"/>
                  </a:lnTo>
                  <a:close/>
                </a:path>
                <a:path w="6891020" h="393700">
                  <a:moveTo>
                    <a:pt x="4420997" y="27432"/>
                  </a:moveTo>
                  <a:lnTo>
                    <a:pt x="4338701" y="27432"/>
                  </a:lnTo>
                  <a:lnTo>
                    <a:pt x="4338701" y="54864"/>
                  </a:lnTo>
                  <a:lnTo>
                    <a:pt x="4420997" y="54864"/>
                  </a:lnTo>
                  <a:lnTo>
                    <a:pt x="4420997" y="27432"/>
                  </a:lnTo>
                  <a:close/>
                </a:path>
                <a:path w="6891020" h="393700">
                  <a:moveTo>
                    <a:pt x="4530725" y="27432"/>
                  </a:moveTo>
                  <a:lnTo>
                    <a:pt x="4448429" y="27432"/>
                  </a:lnTo>
                  <a:lnTo>
                    <a:pt x="4448429" y="54864"/>
                  </a:lnTo>
                  <a:lnTo>
                    <a:pt x="4530725" y="54864"/>
                  </a:lnTo>
                  <a:lnTo>
                    <a:pt x="4530725" y="27432"/>
                  </a:lnTo>
                  <a:close/>
                </a:path>
                <a:path w="6891020" h="393700">
                  <a:moveTo>
                    <a:pt x="4640453" y="27432"/>
                  </a:moveTo>
                  <a:lnTo>
                    <a:pt x="4558157" y="27432"/>
                  </a:lnTo>
                  <a:lnTo>
                    <a:pt x="4558157" y="54864"/>
                  </a:lnTo>
                  <a:lnTo>
                    <a:pt x="4640453" y="54864"/>
                  </a:lnTo>
                  <a:lnTo>
                    <a:pt x="4640453" y="27432"/>
                  </a:lnTo>
                  <a:close/>
                </a:path>
                <a:path w="6891020" h="393700">
                  <a:moveTo>
                    <a:pt x="4750181" y="27432"/>
                  </a:moveTo>
                  <a:lnTo>
                    <a:pt x="4667884" y="27432"/>
                  </a:lnTo>
                  <a:lnTo>
                    <a:pt x="4667884" y="54864"/>
                  </a:lnTo>
                  <a:lnTo>
                    <a:pt x="4750181" y="54864"/>
                  </a:lnTo>
                  <a:lnTo>
                    <a:pt x="4750181" y="27432"/>
                  </a:lnTo>
                  <a:close/>
                </a:path>
                <a:path w="6891020" h="393700">
                  <a:moveTo>
                    <a:pt x="4859908" y="27432"/>
                  </a:moveTo>
                  <a:lnTo>
                    <a:pt x="4777613" y="27432"/>
                  </a:lnTo>
                  <a:lnTo>
                    <a:pt x="4777613" y="54864"/>
                  </a:lnTo>
                  <a:lnTo>
                    <a:pt x="4859908" y="54864"/>
                  </a:lnTo>
                  <a:lnTo>
                    <a:pt x="4859908" y="27432"/>
                  </a:lnTo>
                  <a:close/>
                </a:path>
                <a:path w="6891020" h="393700">
                  <a:moveTo>
                    <a:pt x="4969637" y="27432"/>
                  </a:moveTo>
                  <a:lnTo>
                    <a:pt x="4887341" y="27432"/>
                  </a:lnTo>
                  <a:lnTo>
                    <a:pt x="4887341" y="54864"/>
                  </a:lnTo>
                  <a:lnTo>
                    <a:pt x="4969637" y="54864"/>
                  </a:lnTo>
                  <a:lnTo>
                    <a:pt x="4969637" y="27432"/>
                  </a:lnTo>
                  <a:close/>
                </a:path>
                <a:path w="6891020" h="393700">
                  <a:moveTo>
                    <a:pt x="5079365" y="27432"/>
                  </a:moveTo>
                  <a:lnTo>
                    <a:pt x="4997069" y="27432"/>
                  </a:lnTo>
                  <a:lnTo>
                    <a:pt x="4997069" y="54864"/>
                  </a:lnTo>
                  <a:lnTo>
                    <a:pt x="5079365" y="54864"/>
                  </a:lnTo>
                  <a:lnTo>
                    <a:pt x="5079365" y="27432"/>
                  </a:lnTo>
                  <a:close/>
                </a:path>
                <a:path w="6891020" h="393700">
                  <a:moveTo>
                    <a:pt x="5189093" y="27432"/>
                  </a:moveTo>
                  <a:lnTo>
                    <a:pt x="5106797" y="27432"/>
                  </a:lnTo>
                  <a:lnTo>
                    <a:pt x="5106797" y="54864"/>
                  </a:lnTo>
                  <a:lnTo>
                    <a:pt x="5189093" y="54864"/>
                  </a:lnTo>
                  <a:lnTo>
                    <a:pt x="5189093" y="27432"/>
                  </a:lnTo>
                  <a:close/>
                </a:path>
                <a:path w="6891020" h="393700">
                  <a:moveTo>
                    <a:pt x="5298821" y="27432"/>
                  </a:moveTo>
                  <a:lnTo>
                    <a:pt x="5216525" y="27432"/>
                  </a:lnTo>
                  <a:lnTo>
                    <a:pt x="5216525" y="54864"/>
                  </a:lnTo>
                  <a:lnTo>
                    <a:pt x="5298821" y="54864"/>
                  </a:lnTo>
                  <a:lnTo>
                    <a:pt x="5298821" y="27432"/>
                  </a:lnTo>
                  <a:close/>
                </a:path>
                <a:path w="6891020" h="393700">
                  <a:moveTo>
                    <a:pt x="5408549" y="27432"/>
                  </a:moveTo>
                  <a:lnTo>
                    <a:pt x="5326253" y="27432"/>
                  </a:lnTo>
                  <a:lnTo>
                    <a:pt x="5326253" y="54864"/>
                  </a:lnTo>
                  <a:lnTo>
                    <a:pt x="5408549" y="54864"/>
                  </a:lnTo>
                  <a:lnTo>
                    <a:pt x="5408549" y="27432"/>
                  </a:lnTo>
                  <a:close/>
                </a:path>
                <a:path w="6891020" h="393700">
                  <a:moveTo>
                    <a:pt x="5518277" y="27432"/>
                  </a:moveTo>
                  <a:lnTo>
                    <a:pt x="5435981" y="27432"/>
                  </a:lnTo>
                  <a:lnTo>
                    <a:pt x="5435981" y="54864"/>
                  </a:lnTo>
                  <a:lnTo>
                    <a:pt x="5518277" y="54864"/>
                  </a:lnTo>
                  <a:lnTo>
                    <a:pt x="5518277" y="27432"/>
                  </a:lnTo>
                  <a:close/>
                </a:path>
                <a:path w="6891020" h="393700">
                  <a:moveTo>
                    <a:pt x="5628005" y="27432"/>
                  </a:moveTo>
                  <a:lnTo>
                    <a:pt x="5545708" y="27432"/>
                  </a:lnTo>
                  <a:lnTo>
                    <a:pt x="5545708" y="54864"/>
                  </a:lnTo>
                  <a:lnTo>
                    <a:pt x="5628005" y="54864"/>
                  </a:lnTo>
                  <a:lnTo>
                    <a:pt x="5628005" y="27432"/>
                  </a:lnTo>
                  <a:close/>
                </a:path>
                <a:path w="6891020" h="393700">
                  <a:moveTo>
                    <a:pt x="5737733" y="27432"/>
                  </a:moveTo>
                  <a:lnTo>
                    <a:pt x="5655437" y="27432"/>
                  </a:lnTo>
                  <a:lnTo>
                    <a:pt x="5655437" y="54864"/>
                  </a:lnTo>
                  <a:lnTo>
                    <a:pt x="5737733" y="54864"/>
                  </a:lnTo>
                  <a:lnTo>
                    <a:pt x="5737733" y="27432"/>
                  </a:lnTo>
                  <a:close/>
                </a:path>
                <a:path w="6891020" h="393700">
                  <a:moveTo>
                    <a:pt x="5847460" y="27432"/>
                  </a:moveTo>
                  <a:lnTo>
                    <a:pt x="5765165" y="27432"/>
                  </a:lnTo>
                  <a:lnTo>
                    <a:pt x="5765165" y="54864"/>
                  </a:lnTo>
                  <a:lnTo>
                    <a:pt x="5847460" y="54864"/>
                  </a:lnTo>
                  <a:lnTo>
                    <a:pt x="5847460" y="27432"/>
                  </a:lnTo>
                  <a:close/>
                </a:path>
                <a:path w="6891020" h="393700">
                  <a:moveTo>
                    <a:pt x="5957189" y="27432"/>
                  </a:moveTo>
                  <a:lnTo>
                    <a:pt x="5874893" y="27432"/>
                  </a:lnTo>
                  <a:lnTo>
                    <a:pt x="5874893" y="54864"/>
                  </a:lnTo>
                  <a:lnTo>
                    <a:pt x="5957189" y="54864"/>
                  </a:lnTo>
                  <a:lnTo>
                    <a:pt x="5957189" y="27432"/>
                  </a:lnTo>
                  <a:close/>
                </a:path>
                <a:path w="6891020" h="393700">
                  <a:moveTo>
                    <a:pt x="6066917" y="27432"/>
                  </a:moveTo>
                  <a:lnTo>
                    <a:pt x="5984621" y="27432"/>
                  </a:lnTo>
                  <a:lnTo>
                    <a:pt x="5984621" y="54864"/>
                  </a:lnTo>
                  <a:lnTo>
                    <a:pt x="6066917" y="54864"/>
                  </a:lnTo>
                  <a:lnTo>
                    <a:pt x="6066917" y="27432"/>
                  </a:lnTo>
                  <a:close/>
                </a:path>
                <a:path w="6891020" h="393700">
                  <a:moveTo>
                    <a:pt x="6176645" y="27432"/>
                  </a:moveTo>
                  <a:lnTo>
                    <a:pt x="6094349" y="27432"/>
                  </a:lnTo>
                  <a:lnTo>
                    <a:pt x="6094349" y="54864"/>
                  </a:lnTo>
                  <a:lnTo>
                    <a:pt x="6176645" y="54864"/>
                  </a:lnTo>
                  <a:lnTo>
                    <a:pt x="6176645" y="27432"/>
                  </a:lnTo>
                  <a:close/>
                </a:path>
                <a:path w="6891020" h="393700">
                  <a:moveTo>
                    <a:pt x="6286373" y="27432"/>
                  </a:moveTo>
                  <a:lnTo>
                    <a:pt x="6204077" y="27432"/>
                  </a:lnTo>
                  <a:lnTo>
                    <a:pt x="6204077" y="54864"/>
                  </a:lnTo>
                  <a:lnTo>
                    <a:pt x="6286373" y="54864"/>
                  </a:lnTo>
                  <a:lnTo>
                    <a:pt x="6286373" y="27432"/>
                  </a:lnTo>
                  <a:close/>
                </a:path>
                <a:path w="6891020" h="393700">
                  <a:moveTo>
                    <a:pt x="6396101" y="27432"/>
                  </a:moveTo>
                  <a:lnTo>
                    <a:pt x="6313805" y="27432"/>
                  </a:lnTo>
                  <a:lnTo>
                    <a:pt x="6313805" y="54864"/>
                  </a:lnTo>
                  <a:lnTo>
                    <a:pt x="6396101" y="54864"/>
                  </a:lnTo>
                  <a:lnTo>
                    <a:pt x="6396101" y="27432"/>
                  </a:lnTo>
                  <a:close/>
                </a:path>
                <a:path w="6891020" h="393700">
                  <a:moveTo>
                    <a:pt x="6505829" y="27432"/>
                  </a:moveTo>
                  <a:lnTo>
                    <a:pt x="6423533" y="27432"/>
                  </a:lnTo>
                  <a:lnTo>
                    <a:pt x="6423533" y="54864"/>
                  </a:lnTo>
                  <a:lnTo>
                    <a:pt x="6505829" y="54864"/>
                  </a:lnTo>
                  <a:lnTo>
                    <a:pt x="6505829" y="27432"/>
                  </a:lnTo>
                  <a:close/>
                </a:path>
                <a:path w="6891020" h="393700">
                  <a:moveTo>
                    <a:pt x="6615557" y="27432"/>
                  </a:moveTo>
                  <a:lnTo>
                    <a:pt x="6533260" y="27432"/>
                  </a:lnTo>
                  <a:lnTo>
                    <a:pt x="6533260" y="54864"/>
                  </a:lnTo>
                  <a:lnTo>
                    <a:pt x="6615557" y="54864"/>
                  </a:lnTo>
                  <a:lnTo>
                    <a:pt x="6615557" y="27432"/>
                  </a:lnTo>
                  <a:close/>
                </a:path>
                <a:path w="6891020" h="393700">
                  <a:moveTo>
                    <a:pt x="6725284" y="27432"/>
                  </a:moveTo>
                  <a:lnTo>
                    <a:pt x="6642989" y="27432"/>
                  </a:lnTo>
                  <a:lnTo>
                    <a:pt x="6642989" y="54864"/>
                  </a:lnTo>
                  <a:lnTo>
                    <a:pt x="6725284" y="54864"/>
                  </a:lnTo>
                  <a:lnTo>
                    <a:pt x="6725284" y="27432"/>
                  </a:lnTo>
                  <a:close/>
                </a:path>
                <a:path w="6891020" h="393700">
                  <a:moveTo>
                    <a:pt x="6808470" y="0"/>
                  </a:moveTo>
                  <a:lnTo>
                    <a:pt x="6808470" y="82296"/>
                  </a:lnTo>
                  <a:lnTo>
                    <a:pt x="6863333" y="54864"/>
                  </a:lnTo>
                  <a:lnTo>
                    <a:pt x="6822185" y="54864"/>
                  </a:lnTo>
                  <a:lnTo>
                    <a:pt x="6822185" y="27432"/>
                  </a:lnTo>
                  <a:lnTo>
                    <a:pt x="6863334" y="27432"/>
                  </a:lnTo>
                  <a:lnTo>
                    <a:pt x="6808470" y="0"/>
                  </a:lnTo>
                  <a:close/>
                </a:path>
                <a:path w="6891020" h="393700">
                  <a:moveTo>
                    <a:pt x="6808470" y="27432"/>
                  </a:moveTo>
                  <a:lnTo>
                    <a:pt x="6752717" y="27432"/>
                  </a:lnTo>
                  <a:lnTo>
                    <a:pt x="6752717" y="54864"/>
                  </a:lnTo>
                  <a:lnTo>
                    <a:pt x="6808470" y="54864"/>
                  </a:lnTo>
                  <a:lnTo>
                    <a:pt x="6808470" y="27432"/>
                  </a:lnTo>
                  <a:close/>
                </a:path>
                <a:path w="6891020" h="393700">
                  <a:moveTo>
                    <a:pt x="6863334" y="27432"/>
                  </a:moveTo>
                  <a:lnTo>
                    <a:pt x="6822185" y="27432"/>
                  </a:lnTo>
                  <a:lnTo>
                    <a:pt x="6822185" y="54864"/>
                  </a:lnTo>
                  <a:lnTo>
                    <a:pt x="6863333" y="54864"/>
                  </a:lnTo>
                  <a:lnTo>
                    <a:pt x="6890766" y="41148"/>
                  </a:lnTo>
                  <a:lnTo>
                    <a:pt x="6863334" y="27432"/>
                  </a:lnTo>
                  <a:close/>
                </a:path>
              </a:pathLst>
            </a:custGeom>
            <a:solidFill>
              <a:srgbClr val="00AF50">
                <a:alpha val="9882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301740" y="5254244"/>
              <a:ext cx="3333115" cy="683260"/>
            </a:xfrm>
            <a:custGeom>
              <a:avLst/>
              <a:gdLst/>
              <a:ahLst/>
              <a:cxnLst/>
              <a:rect l="l" t="t" r="r" b="b"/>
              <a:pathLst>
                <a:path w="3333115" h="683260">
                  <a:moveTo>
                    <a:pt x="96826" y="71468"/>
                  </a:moveTo>
                  <a:lnTo>
                    <a:pt x="68134" y="99017"/>
                  </a:lnTo>
                  <a:lnTo>
                    <a:pt x="89535" y="120649"/>
                  </a:lnTo>
                  <a:lnTo>
                    <a:pt x="127000" y="153669"/>
                  </a:lnTo>
                  <a:lnTo>
                    <a:pt x="165608" y="185419"/>
                  </a:lnTo>
                  <a:lnTo>
                    <a:pt x="204978" y="215899"/>
                  </a:lnTo>
                  <a:lnTo>
                    <a:pt x="245490" y="245109"/>
                  </a:lnTo>
                  <a:lnTo>
                    <a:pt x="286892" y="273049"/>
                  </a:lnTo>
                  <a:lnTo>
                    <a:pt x="329057" y="299719"/>
                  </a:lnTo>
                  <a:lnTo>
                    <a:pt x="372110" y="325119"/>
                  </a:lnTo>
                  <a:lnTo>
                    <a:pt x="459993" y="373379"/>
                  </a:lnTo>
                  <a:lnTo>
                    <a:pt x="550037" y="416559"/>
                  </a:lnTo>
                  <a:lnTo>
                    <a:pt x="595757" y="436879"/>
                  </a:lnTo>
                  <a:lnTo>
                    <a:pt x="641858" y="455929"/>
                  </a:lnTo>
                  <a:lnTo>
                    <a:pt x="688086" y="473709"/>
                  </a:lnTo>
                  <a:lnTo>
                    <a:pt x="781304" y="506729"/>
                  </a:lnTo>
                  <a:lnTo>
                    <a:pt x="874649" y="537209"/>
                  </a:lnTo>
                  <a:lnTo>
                    <a:pt x="921258" y="551179"/>
                  </a:lnTo>
                  <a:lnTo>
                    <a:pt x="1013967" y="576579"/>
                  </a:lnTo>
                  <a:lnTo>
                    <a:pt x="1059941" y="588009"/>
                  </a:lnTo>
                  <a:lnTo>
                    <a:pt x="1105535" y="598169"/>
                  </a:lnTo>
                  <a:lnTo>
                    <a:pt x="1150746" y="609599"/>
                  </a:lnTo>
                  <a:lnTo>
                    <a:pt x="1283208" y="636269"/>
                  </a:lnTo>
                  <a:lnTo>
                    <a:pt x="1410081" y="659129"/>
                  </a:lnTo>
                  <a:lnTo>
                    <a:pt x="1537589" y="674369"/>
                  </a:lnTo>
                  <a:lnTo>
                    <a:pt x="1580261" y="678179"/>
                  </a:lnTo>
                  <a:lnTo>
                    <a:pt x="1623060" y="680719"/>
                  </a:lnTo>
                  <a:lnTo>
                    <a:pt x="1708658" y="683259"/>
                  </a:lnTo>
                  <a:lnTo>
                    <a:pt x="1836546" y="683259"/>
                  </a:lnTo>
                  <a:lnTo>
                    <a:pt x="1878838" y="680719"/>
                  </a:lnTo>
                  <a:lnTo>
                    <a:pt x="1920875" y="679449"/>
                  </a:lnTo>
                  <a:lnTo>
                    <a:pt x="1962785" y="676909"/>
                  </a:lnTo>
                  <a:lnTo>
                    <a:pt x="2045462" y="669289"/>
                  </a:lnTo>
                  <a:lnTo>
                    <a:pt x="2126741" y="660399"/>
                  </a:lnTo>
                  <a:lnTo>
                    <a:pt x="2206116" y="650239"/>
                  </a:lnTo>
                  <a:lnTo>
                    <a:pt x="2245106" y="643889"/>
                  </a:lnTo>
                  <a:lnTo>
                    <a:pt x="1709546" y="643889"/>
                  </a:lnTo>
                  <a:lnTo>
                    <a:pt x="1667129" y="642619"/>
                  </a:lnTo>
                  <a:lnTo>
                    <a:pt x="1667510" y="642619"/>
                  </a:lnTo>
                  <a:lnTo>
                    <a:pt x="1624964" y="641349"/>
                  </a:lnTo>
                  <a:lnTo>
                    <a:pt x="1625345" y="641349"/>
                  </a:lnTo>
                  <a:lnTo>
                    <a:pt x="1582928" y="637539"/>
                  </a:lnTo>
                  <a:lnTo>
                    <a:pt x="1583309" y="637539"/>
                  </a:lnTo>
                  <a:lnTo>
                    <a:pt x="1540890" y="634999"/>
                  </a:lnTo>
                  <a:lnTo>
                    <a:pt x="1541399" y="634999"/>
                  </a:lnTo>
                  <a:lnTo>
                    <a:pt x="1499108" y="629919"/>
                  </a:lnTo>
                  <a:lnTo>
                    <a:pt x="1499489" y="629919"/>
                  </a:lnTo>
                  <a:lnTo>
                    <a:pt x="1467961" y="626109"/>
                  </a:lnTo>
                  <a:lnTo>
                    <a:pt x="1457833" y="626109"/>
                  </a:lnTo>
                  <a:lnTo>
                    <a:pt x="1415923" y="619759"/>
                  </a:lnTo>
                  <a:lnTo>
                    <a:pt x="1416304" y="619759"/>
                  </a:lnTo>
                  <a:lnTo>
                    <a:pt x="1374648" y="613409"/>
                  </a:lnTo>
                  <a:lnTo>
                    <a:pt x="1375029" y="613409"/>
                  </a:lnTo>
                  <a:lnTo>
                    <a:pt x="1333118" y="605789"/>
                  </a:lnTo>
                  <a:lnTo>
                    <a:pt x="1290574" y="596899"/>
                  </a:lnTo>
                  <a:lnTo>
                    <a:pt x="1247266" y="589279"/>
                  </a:lnTo>
                  <a:lnTo>
                    <a:pt x="1247520" y="589279"/>
                  </a:lnTo>
                  <a:lnTo>
                    <a:pt x="1203579" y="580389"/>
                  </a:lnTo>
                  <a:lnTo>
                    <a:pt x="1159129" y="570229"/>
                  </a:lnTo>
                  <a:lnTo>
                    <a:pt x="1159383" y="570229"/>
                  </a:lnTo>
                  <a:lnTo>
                    <a:pt x="1114425" y="560069"/>
                  </a:lnTo>
                  <a:lnTo>
                    <a:pt x="1114679" y="560069"/>
                  </a:lnTo>
                  <a:lnTo>
                    <a:pt x="1069213" y="549909"/>
                  </a:lnTo>
                  <a:lnTo>
                    <a:pt x="1069466" y="549909"/>
                  </a:lnTo>
                  <a:lnTo>
                    <a:pt x="1023746" y="538479"/>
                  </a:lnTo>
                  <a:lnTo>
                    <a:pt x="1024001" y="538479"/>
                  </a:lnTo>
                  <a:lnTo>
                    <a:pt x="978027" y="525779"/>
                  </a:lnTo>
                  <a:lnTo>
                    <a:pt x="978281" y="525779"/>
                  </a:lnTo>
                  <a:lnTo>
                    <a:pt x="932053" y="513079"/>
                  </a:lnTo>
                  <a:lnTo>
                    <a:pt x="932307" y="513079"/>
                  </a:lnTo>
                  <a:lnTo>
                    <a:pt x="886079" y="499109"/>
                  </a:lnTo>
                  <a:lnTo>
                    <a:pt x="886333" y="499109"/>
                  </a:lnTo>
                  <a:lnTo>
                    <a:pt x="839851" y="485139"/>
                  </a:lnTo>
                  <a:lnTo>
                    <a:pt x="840232" y="485139"/>
                  </a:lnTo>
                  <a:lnTo>
                    <a:pt x="793877" y="469899"/>
                  </a:lnTo>
                  <a:lnTo>
                    <a:pt x="794131" y="469899"/>
                  </a:lnTo>
                  <a:lnTo>
                    <a:pt x="747903" y="453389"/>
                  </a:lnTo>
                  <a:lnTo>
                    <a:pt x="748157" y="453389"/>
                  </a:lnTo>
                  <a:lnTo>
                    <a:pt x="702056" y="436879"/>
                  </a:lnTo>
                  <a:lnTo>
                    <a:pt x="702310" y="436879"/>
                  </a:lnTo>
                  <a:lnTo>
                    <a:pt x="656463" y="419099"/>
                  </a:lnTo>
                  <a:lnTo>
                    <a:pt x="656843" y="419099"/>
                  </a:lnTo>
                  <a:lnTo>
                    <a:pt x="611251" y="400049"/>
                  </a:lnTo>
                  <a:lnTo>
                    <a:pt x="611505" y="400049"/>
                  </a:lnTo>
                  <a:lnTo>
                    <a:pt x="566165" y="379729"/>
                  </a:lnTo>
                  <a:lnTo>
                    <a:pt x="566674" y="379729"/>
                  </a:lnTo>
                  <a:lnTo>
                    <a:pt x="521842" y="359409"/>
                  </a:lnTo>
                  <a:lnTo>
                    <a:pt x="522224" y="359409"/>
                  </a:lnTo>
                  <a:lnTo>
                    <a:pt x="477774" y="337819"/>
                  </a:lnTo>
                  <a:lnTo>
                    <a:pt x="478282" y="337819"/>
                  </a:lnTo>
                  <a:lnTo>
                    <a:pt x="434466" y="314959"/>
                  </a:lnTo>
                  <a:lnTo>
                    <a:pt x="434848" y="314959"/>
                  </a:lnTo>
                  <a:lnTo>
                    <a:pt x="391540" y="290829"/>
                  </a:lnTo>
                  <a:lnTo>
                    <a:pt x="392049" y="290829"/>
                  </a:lnTo>
                  <a:lnTo>
                    <a:pt x="351751" y="266699"/>
                  </a:lnTo>
                  <a:lnTo>
                    <a:pt x="350012" y="266699"/>
                  </a:lnTo>
                  <a:lnTo>
                    <a:pt x="308356" y="240029"/>
                  </a:lnTo>
                  <a:lnTo>
                    <a:pt x="308863" y="240029"/>
                  </a:lnTo>
                  <a:lnTo>
                    <a:pt x="269828" y="213359"/>
                  </a:lnTo>
                  <a:lnTo>
                    <a:pt x="268478" y="213359"/>
                  </a:lnTo>
                  <a:lnTo>
                    <a:pt x="228473" y="184149"/>
                  </a:lnTo>
                  <a:lnTo>
                    <a:pt x="228981" y="184149"/>
                  </a:lnTo>
                  <a:lnTo>
                    <a:pt x="191616" y="154939"/>
                  </a:lnTo>
                  <a:lnTo>
                    <a:pt x="190500" y="154939"/>
                  </a:lnTo>
                  <a:lnTo>
                    <a:pt x="154045" y="124459"/>
                  </a:lnTo>
                  <a:lnTo>
                    <a:pt x="153035" y="124459"/>
                  </a:lnTo>
                  <a:lnTo>
                    <a:pt x="116332" y="91439"/>
                  </a:lnTo>
                  <a:lnTo>
                    <a:pt x="117094" y="91439"/>
                  </a:lnTo>
                  <a:lnTo>
                    <a:pt x="96826" y="71468"/>
                  </a:lnTo>
                  <a:close/>
                </a:path>
                <a:path w="3333115" h="683260">
                  <a:moveTo>
                    <a:pt x="2699639" y="494029"/>
                  </a:moveTo>
                  <a:lnTo>
                    <a:pt x="2672207" y="504189"/>
                  </a:lnTo>
                  <a:lnTo>
                    <a:pt x="2672715" y="504189"/>
                  </a:lnTo>
                  <a:lnTo>
                    <a:pt x="2644393" y="513079"/>
                  </a:lnTo>
                  <a:lnTo>
                    <a:pt x="2644775" y="513079"/>
                  </a:lnTo>
                  <a:lnTo>
                    <a:pt x="2615438" y="521969"/>
                  </a:lnTo>
                  <a:lnTo>
                    <a:pt x="2615818" y="521969"/>
                  </a:lnTo>
                  <a:lnTo>
                    <a:pt x="2585592" y="529589"/>
                  </a:lnTo>
                  <a:lnTo>
                    <a:pt x="2585846" y="529589"/>
                  </a:lnTo>
                  <a:lnTo>
                    <a:pt x="2554605" y="538479"/>
                  </a:lnTo>
                  <a:lnTo>
                    <a:pt x="2554859" y="538479"/>
                  </a:lnTo>
                  <a:lnTo>
                    <a:pt x="2522728" y="546099"/>
                  </a:lnTo>
                  <a:lnTo>
                    <a:pt x="2522982" y="546099"/>
                  </a:lnTo>
                  <a:lnTo>
                    <a:pt x="2489835" y="554989"/>
                  </a:lnTo>
                  <a:lnTo>
                    <a:pt x="2490089" y="554989"/>
                  </a:lnTo>
                  <a:lnTo>
                    <a:pt x="2456180" y="562609"/>
                  </a:lnTo>
                  <a:lnTo>
                    <a:pt x="2456434" y="562609"/>
                  </a:lnTo>
                  <a:lnTo>
                    <a:pt x="2421763" y="570229"/>
                  </a:lnTo>
                  <a:lnTo>
                    <a:pt x="2422016" y="570229"/>
                  </a:lnTo>
                  <a:lnTo>
                    <a:pt x="2386584" y="577849"/>
                  </a:lnTo>
                  <a:lnTo>
                    <a:pt x="2386838" y="577849"/>
                  </a:lnTo>
                  <a:lnTo>
                    <a:pt x="2350642" y="585469"/>
                  </a:lnTo>
                  <a:lnTo>
                    <a:pt x="2313940" y="591819"/>
                  </a:lnTo>
                  <a:lnTo>
                    <a:pt x="2314193" y="591819"/>
                  </a:lnTo>
                  <a:lnTo>
                    <a:pt x="2276602" y="598169"/>
                  </a:lnTo>
                  <a:lnTo>
                    <a:pt x="2276856" y="598169"/>
                  </a:lnTo>
                  <a:lnTo>
                    <a:pt x="2238756" y="604519"/>
                  </a:lnTo>
                  <a:lnTo>
                    <a:pt x="2239010" y="604519"/>
                  </a:lnTo>
                  <a:lnTo>
                    <a:pt x="2200148" y="610869"/>
                  </a:lnTo>
                  <a:lnTo>
                    <a:pt x="2200529" y="610869"/>
                  </a:lnTo>
                  <a:lnTo>
                    <a:pt x="2121662" y="621029"/>
                  </a:lnTo>
                  <a:lnTo>
                    <a:pt x="2122042" y="621029"/>
                  </a:lnTo>
                  <a:lnTo>
                    <a:pt x="2041398" y="629919"/>
                  </a:lnTo>
                  <a:lnTo>
                    <a:pt x="2041906" y="629919"/>
                  </a:lnTo>
                  <a:lnTo>
                    <a:pt x="1959737" y="637539"/>
                  </a:lnTo>
                  <a:lnTo>
                    <a:pt x="1960117" y="637539"/>
                  </a:lnTo>
                  <a:lnTo>
                    <a:pt x="1918462" y="640079"/>
                  </a:lnTo>
                  <a:lnTo>
                    <a:pt x="1918715" y="640079"/>
                  </a:lnTo>
                  <a:lnTo>
                    <a:pt x="1876933" y="641349"/>
                  </a:lnTo>
                  <a:lnTo>
                    <a:pt x="1877187" y="641349"/>
                  </a:lnTo>
                  <a:lnTo>
                    <a:pt x="1835277" y="642619"/>
                  </a:lnTo>
                  <a:lnTo>
                    <a:pt x="1835531" y="642619"/>
                  </a:lnTo>
                  <a:lnTo>
                    <a:pt x="1793366" y="643889"/>
                  </a:lnTo>
                  <a:lnTo>
                    <a:pt x="2245106" y="643889"/>
                  </a:lnTo>
                  <a:lnTo>
                    <a:pt x="2321179" y="631189"/>
                  </a:lnTo>
                  <a:lnTo>
                    <a:pt x="2465196" y="600709"/>
                  </a:lnTo>
                  <a:lnTo>
                    <a:pt x="2532507" y="585469"/>
                  </a:lnTo>
                  <a:lnTo>
                    <a:pt x="2596261" y="567689"/>
                  </a:lnTo>
                  <a:lnTo>
                    <a:pt x="2626741" y="560069"/>
                  </a:lnTo>
                  <a:lnTo>
                    <a:pt x="2656332" y="551179"/>
                  </a:lnTo>
                  <a:lnTo>
                    <a:pt x="2684907" y="541019"/>
                  </a:lnTo>
                  <a:lnTo>
                    <a:pt x="2712719" y="532129"/>
                  </a:lnTo>
                  <a:lnTo>
                    <a:pt x="2739516" y="521969"/>
                  </a:lnTo>
                  <a:lnTo>
                    <a:pt x="2765552" y="511809"/>
                  </a:lnTo>
                  <a:lnTo>
                    <a:pt x="2790825" y="500379"/>
                  </a:lnTo>
                  <a:lnTo>
                    <a:pt x="2803016" y="495299"/>
                  </a:lnTo>
                  <a:lnTo>
                    <a:pt x="2699131" y="495299"/>
                  </a:lnTo>
                  <a:lnTo>
                    <a:pt x="2699639" y="494029"/>
                  </a:lnTo>
                  <a:close/>
                </a:path>
                <a:path w="3333115" h="683260">
                  <a:moveTo>
                    <a:pt x="1457452" y="624839"/>
                  </a:moveTo>
                  <a:lnTo>
                    <a:pt x="1457833" y="626109"/>
                  </a:lnTo>
                  <a:lnTo>
                    <a:pt x="1467961" y="626109"/>
                  </a:lnTo>
                  <a:lnTo>
                    <a:pt x="1457452" y="624839"/>
                  </a:lnTo>
                  <a:close/>
                </a:path>
                <a:path w="3333115" h="683260">
                  <a:moveTo>
                    <a:pt x="2798699" y="453389"/>
                  </a:moveTo>
                  <a:lnTo>
                    <a:pt x="2774695" y="464819"/>
                  </a:lnTo>
                  <a:lnTo>
                    <a:pt x="2775077" y="464819"/>
                  </a:lnTo>
                  <a:lnTo>
                    <a:pt x="2750312" y="474979"/>
                  </a:lnTo>
                  <a:lnTo>
                    <a:pt x="2750692" y="474979"/>
                  </a:lnTo>
                  <a:lnTo>
                    <a:pt x="2725166" y="485139"/>
                  </a:lnTo>
                  <a:lnTo>
                    <a:pt x="2725546" y="485139"/>
                  </a:lnTo>
                  <a:lnTo>
                    <a:pt x="2699131" y="495299"/>
                  </a:lnTo>
                  <a:lnTo>
                    <a:pt x="2803016" y="495299"/>
                  </a:lnTo>
                  <a:lnTo>
                    <a:pt x="2815209" y="490219"/>
                  </a:lnTo>
                  <a:lnTo>
                    <a:pt x="2838958" y="478789"/>
                  </a:lnTo>
                  <a:lnTo>
                    <a:pt x="2861944" y="467359"/>
                  </a:lnTo>
                  <a:lnTo>
                    <a:pt x="2884296" y="454659"/>
                  </a:lnTo>
                  <a:lnTo>
                    <a:pt x="2798317" y="454659"/>
                  </a:lnTo>
                  <a:lnTo>
                    <a:pt x="2798699" y="453389"/>
                  </a:lnTo>
                  <a:close/>
                </a:path>
                <a:path w="3333115" h="683260">
                  <a:moveTo>
                    <a:pt x="2906521" y="394969"/>
                  </a:moveTo>
                  <a:lnTo>
                    <a:pt x="2885693" y="407669"/>
                  </a:lnTo>
                  <a:lnTo>
                    <a:pt x="2886075" y="407669"/>
                  </a:lnTo>
                  <a:lnTo>
                    <a:pt x="2864739" y="420369"/>
                  </a:lnTo>
                  <a:lnTo>
                    <a:pt x="2865246" y="420369"/>
                  </a:lnTo>
                  <a:lnTo>
                    <a:pt x="2843276" y="431799"/>
                  </a:lnTo>
                  <a:lnTo>
                    <a:pt x="2843784" y="431799"/>
                  </a:lnTo>
                  <a:lnTo>
                    <a:pt x="2821178" y="443229"/>
                  </a:lnTo>
                  <a:lnTo>
                    <a:pt x="2821686" y="443229"/>
                  </a:lnTo>
                  <a:lnTo>
                    <a:pt x="2798317" y="454659"/>
                  </a:lnTo>
                  <a:lnTo>
                    <a:pt x="2884296" y="454659"/>
                  </a:lnTo>
                  <a:lnTo>
                    <a:pt x="2906014" y="441959"/>
                  </a:lnTo>
                  <a:lnTo>
                    <a:pt x="2927350" y="429259"/>
                  </a:lnTo>
                  <a:lnTo>
                    <a:pt x="2967990" y="402589"/>
                  </a:lnTo>
                  <a:lnTo>
                    <a:pt x="2976851" y="396239"/>
                  </a:lnTo>
                  <a:lnTo>
                    <a:pt x="2905887" y="396239"/>
                  </a:lnTo>
                  <a:lnTo>
                    <a:pt x="2906521" y="394969"/>
                  </a:lnTo>
                  <a:close/>
                </a:path>
                <a:path w="3333115" h="683260">
                  <a:moveTo>
                    <a:pt x="2945891" y="369569"/>
                  </a:moveTo>
                  <a:lnTo>
                    <a:pt x="2905887" y="396239"/>
                  </a:lnTo>
                  <a:lnTo>
                    <a:pt x="2976851" y="396239"/>
                  </a:lnTo>
                  <a:lnTo>
                    <a:pt x="3006979" y="374649"/>
                  </a:lnTo>
                  <a:lnTo>
                    <a:pt x="3011646" y="370839"/>
                  </a:lnTo>
                  <a:lnTo>
                    <a:pt x="2945130" y="370839"/>
                  </a:lnTo>
                  <a:lnTo>
                    <a:pt x="2945891" y="369569"/>
                  </a:lnTo>
                  <a:close/>
                </a:path>
                <a:path w="3333115" h="683260">
                  <a:moveTo>
                    <a:pt x="3019298" y="313689"/>
                  </a:moveTo>
                  <a:lnTo>
                    <a:pt x="2982594" y="342899"/>
                  </a:lnTo>
                  <a:lnTo>
                    <a:pt x="2983230" y="342899"/>
                  </a:lnTo>
                  <a:lnTo>
                    <a:pt x="2945130" y="370839"/>
                  </a:lnTo>
                  <a:lnTo>
                    <a:pt x="3011646" y="370839"/>
                  </a:lnTo>
                  <a:lnTo>
                    <a:pt x="3044316" y="344169"/>
                  </a:lnTo>
                  <a:lnTo>
                    <a:pt x="3078882" y="314959"/>
                  </a:lnTo>
                  <a:lnTo>
                    <a:pt x="3018663" y="314959"/>
                  </a:lnTo>
                  <a:lnTo>
                    <a:pt x="3019298" y="313689"/>
                  </a:lnTo>
                  <a:close/>
                </a:path>
                <a:path w="3333115" h="683260">
                  <a:moveTo>
                    <a:pt x="3054223" y="283209"/>
                  </a:moveTo>
                  <a:lnTo>
                    <a:pt x="3018663" y="314959"/>
                  </a:lnTo>
                  <a:lnTo>
                    <a:pt x="3078882" y="314959"/>
                  </a:lnTo>
                  <a:lnTo>
                    <a:pt x="3080385" y="313689"/>
                  </a:lnTo>
                  <a:lnTo>
                    <a:pt x="3111392" y="284479"/>
                  </a:lnTo>
                  <a:lnTo>
                    <a:pt x="3053715" y="284479"/>
                  </a:lnTo>
                  <a:lnTo>
                    <a:pt x="3054223" y="283209"/>
                  </a:lnTo>
                  <a:close/>
                </a:path>
                <a:path w="3333115" h="683260">
                  <a:moveTo>
                    <a:pt x="3088386" y="251459"/>
                  </a:moveTo>
                  <a:lnTo>
                    <a:pt x="3053715" y="284479"/>
                  </a:lnTo>
                  <a:lnTo>
                    <a:pt x="3111392" y="284479"/>
                  </a:lnTo>
                  <a:lnTo>
                    <a:pt x="3115437" y="280669"/>
                  </a:lnTo>
                  <a:lnTo>
                    <a:pt x="3143583" y="252729"/>
                  </a:lnTo>
                  <a:lnTo>
                    <a:pt x="3087878" y="252729"/>
                  </a:lnTo>
                  <a:lnTo>
                    <a:pt x="3088386" y="251459"/>
                  </a:lnTo>
                  <a:close/>
                </a:path>
                <a:path w="3333115" h="683260">
                  <a:moveTo>
                    <a:pt x="349631" y="265429"/>
                  </a:moveTo>
                  <a:lnTo>
                    <a:pt x="350012" y="266699"/>
                  </a:lnTo>
                  <a:lnTo>
                    <a:pt x="351751" y="266699"/>
                  </a:lnTo>
                  <a:lnTo>
                    <a:pt x="349631" y="265429"/>
                  </a:lnTo>
                  <a:close/>
                </a:path>
                <a:path w="3333115" h="683260">
                  <a:moveTo>
                    <a:pt x="3122041" y="218439"/>
                  </a:moveTo>
                  <a:lnTo>
                    <a:pt x="3087878" y="252729"/>
                  </a:lnTo>
                  <a:lnTo>
                    <a:pt x="3143583" y="252729"/>
                  </a:lnTo>
                  <a:lnTo>
                    <a:pt x="3149981" y="246379"/>
                  </a:lnTo>
                  <a:lnTo>
                    <a:pt x="3176552" y="219709"/>
                  </a:lnTo>
                  <a:lnTo>
                    <a:pt x="3121660" y="219709"/>
                  </a:lnTo>
                  <a:lnTo>
                    <a:pt x="3122041" y="218439"/>
                  </a:lnTo>
                  <a:close/>
                </a:path>
                <a:path w="3333115" h="683260">
                  <a:moveTo>
                    <a:pt x="3189478" y="147319"/>
                  </a:moveTo>
                  <a:lnTo>
                    <a:pt x="3155315" y="184149"/>
                  </a:lnTo>
                  <a:lnTo>
                    <a:pt x="3155568" y="184149"/>
                  </a:lnTo>
                  <a:lnTo>
                    <a:pt x="3121660" y="219709"/>
                  </a:lnTo>
                  <a:lnTo>
                    <a:pt x="3176552" y="219709"/>
                  </a:lnTo>
                  <a:lnTo>
                    <a:pt x="3184143" y="212089"/>
                  </a:lnTo>
                  <a:lnTo>
                    <a:pt x="3218561" y="175259"/>
                  </a:lnTo>
                  <a:lnTo>
                    <a:pt x="3242564" y="148589"/>
                  </a:lnTo>
                  <a:lnTo>
                    <a:pt x="3189224" y="148589"/>
                  </a:lnTo>
                  <a:lnTo>
                    <a:pt x="3189478" y="147319"/>
                  </a:lnTo>
                  <a:close/>
                </a:path>
                <a:path w="3333115" h="683260">
                  <a:moveTo>
                    <a:pt x="267969" y="212089"/>
                  </a:moveTo>
                  <a:lnTo>
                    <a:pt x="268478" y="213359"/>
                  </a:lnTo>
                  <a:lnTo>
                    <a:pt x="269828" y="213359"/>
                  </a:lnTo>
                  <a:lnTo>
                    <a:pt x="267969" y="212089"/>
                  </a:lnTo>
                  <a:close/>
                </a:path>
                <a:path w="3333115" h="683260">
                  <a:moveTo>
                    <a:pt x="189992" y="153669"/>
                  </a:moveTo>
                  <a:lnTo>
                    <a:pt x="190500" y="154939"/>
                  </a:lnTo>
                  <a:lnTo>
                    <a:pt x="191616" y="154939"/>
                  </a:lnTo>
                  <a:lnTo>
                    <a:pt x="189992" y="153669"/>
                  </a:lnTo>
                  <a:close/>
                </a:path>
                <a:path w="3333115" h="683260">
                  <a:moveTo>
                    <a:pt x="3221958" y="112151"/>
                  </a:moveTo>
                  <a:lnTo>
                    <a:pt x="3189224" y="148589"/>
                  </a:lnTo>
                  <a:lnTo>
                    <a:pt x="3242564" y="148589"/>
                  </a:lnTo>
                  <a:lnTo>
                    <a:pt x="3251822" y="138303"/>
                  </a:lnTo>
                  <a:lnTo>
                    <a:pt x="3233928" y="128269"/>
                  </a:lnTo>
                  <a:lnTo>
                    <a:pt x="3221958" y="112151"/>
                  </a:lnTo>
                  <a:close/>
                </a:path>
                <a:path w="3333115" h="683260">
                  <a:moveTo>
                    <a:pt x="3330425" y="71119"/>
                  </a:moveTo>
                  <a:lnTo>
                    <a:pt x="3258819" y="71119"/>
                  </a:lnTo>
                  <a:lnTo>
                    <a:pt x="3288284" y="97789"/>
                  </a:lnTo>
                  <a:lnTo>
                    <a:pt x="3251822" y="138303"/>
                  </a:lnTo>
                  <a:lnTo>
                    <a:pt x="3254313" y="139699"/>
                  </a:lnTo>
                  <a:lnTo>
                    <a:pt x="3276901" y="143509"/>
                  </a:lnTo>
                  <a:lnTo>
                    <a:pt x="3298989" y="137159"/>
                  </a:lnTo>
                  <a:lnTo>
                    <a:pt x="3317875" y="123189"/>
                  </a:lnTo>
                  <a:lnTo>
                    <a:pt x="3329803" y="102869"/>
                  </a:lnTo>
                  <a:lnTo>
                    <a:pt x="3332908" y="81279"/>
                  </a:lnTo>
                  <a:lnTo>
                    <a:pt x="3330425" y="71119"/>
                  </a:lnTo>
                  <a:close/>
                </a:path>
                <a:path w="3333115" h="683260">
                  <a:moveTo>
                    <a:pt x="3258819" y="71119"/>
                  </a:moveTo>
                  <a:lnTo>
                    <a:pt x="3221958" y="112151"/>
                  </a:lnTo>
                  <a:lnTo>
                    <a:pt x="3233928" y="128269"/>
                  </a:lnTo>
                  <a:lnTo>
                    <a:pt x="3251822" y="138303"/>
                  </a:lnTo>
                  <a:lnTo>
                    <a:pt x="3288284" y="97789"/>
                  </a:lnTo>
                  <a:lnTo>
                    <a:pt x="3258819" y="71119"/>
                  </a:lnTo>
                  <a:close/>
                </a:path>
                <a:path w="3333115" h="683260">
                  <a:moveTo>
                    <a:pt x="0" y="0"/>
                  </a:moveTo>
                  <a:lnTo>
                    <a:pt x="38988" y="126999"/>
                  </a:lnTo>
                  <a:lnTo>
                    <a:pt x="68134" y="99017"/>
                  </a:lnTo>
                  <a:lnTo>
                    <a:pt x="54356" y="85089"/>
                  </a:lnTo>
                  <a:lnTo>
                    <a:pt x="82296" y="57149"/>
                  </a:lnTo>
                  <a:lnTo>
                    <a:pt x="111740" y="57149"/>
                  </a:lnTo>
                  <a:lnTo>
                    <a:pt x="124968" y="44449"/>
                  </a:lnTo>
                  <a:lnTo>
                    <a:pt x="0" y="0"/>
                  </a:lnTo>
                  <a:close/>
                </a:path>
                <a:path w="3333115" h="683260">
                  <a:moveTo>
                    <a:pt x="152526" y="123189"/>
                  </a:moveTo>
                  <a:lnTo>
                    <a:pt x="153035" y="124459"/>
                  </a:lnTo>
                  <a:lnTo>
                    <a:pt x="154045" y="124459"/>
                  </a:lnTo>
                  <a:lnTo>
                    <a:pt x="152526" y="123189"/>
                  </a:lnTo>
                  <a:close/>
                </a:path>
                <a:path w="3333115" h="683260">
                  <a:moveTo>
                    <a:pt x="3270202" y="24129"/>
                  </a:moveTo>
                  <a:lnTo>
                    <a:pt x="3248114" y="30479"/>
                  </a:lnTo>
                  <a:lnTo>
                    <a:pt x="3229229" y="44449"/>
                  </a:lnTo>
                  <a:lnTo>
                    <a:pt x="3217300" y="64769"/>
                  </a:lnTo>
                  <a:lnTo>
                    <a:pt x="3214195" y="87629"/>
                  </a:lnTo>
                  <a:lnTo>
                    <a:pt x="3219781" y="109219"/>
                  </a:lnTo>
                  <a:lnTo>
                    <a:pt x="3221958" y="112151"/>
                  </a:lnTo>
                  <a:lnTo>
                    <a:pt x="3258819" y="71119"/>
                  </a:lnTo>
                  <a:lnTo>
                    <a:pt x="3330425" y="71119"/>
                  </a:lnTo>
                  <a:lnTo>
                    <a:pt x="3327322" y="58419"/>
                  </a:lnTo>
                  <a:lnTo>
                    <a:pt x="3313176" y="39369"/>
                  </a:lnTo>
                  <a:lnTo>
                    <a:pt x="3292790" y="27939"/>
                  </a:lnTo>
                  <a:lnTo>
                    <a:pt x="3270202" y="24129"/>
                  </a:lnTo>
                  <a:close/>
                </a:path>
                <a:path w="3333115" h="683260">
                  <a:moveTo>
                    <a:pt x="82296" y="57149"/>
                  </a:moveTo>
                  <a:lnTo>
                    <a:pt x="54356" y="85089"/>
                  </a:lnTo>
                  <a:lnTo>
                    <a:pt x="68134" y="99017"/>
                  </a:lnTo>
                  <a:lnTo>
                    <a:pt x="96826" y="71468"/>
                  </a:lnTo>
                  <a:lnTo>
                    <a:pt x="82296" y="57149"/>
                  </a:lnTo>
                  <a:close/>
                </a:path>
                <a:path w="3333115" h="683260">
                  <a:moveTo>
                    <a:pt x="111740" y="57149"/>
                  </a:moveTo>
                  <a:lnTo>
                    <a:pt x="82296" y="57149"/>
                  </a:lnTo>
                  <a:lnTo>
                    <a:pt x="96826" y="71468"/>
                  </a:lnTo>
                  <a:lnTo>
                    <a:pt x="111740" y="571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313039" y="5903074"/>
              <a:ext cx="678180" cy="339725"/>
            </a:xfrm>
            <a:custGeom>
              <a:avLst/>
              <a:gdLst/>
              <a:ahLst/>
              <a:cxnLst/>
              <a:rect l="l" t="t" r="r" b="b"/>
              <a:pathLst>
                <a:path w="678179" h="339725">
                  <a:moveTo>
                    <a:pt x="57404" y="121970"/>
                  </a:moveTo>
                  <a:lnTo>
                    <a:pt x="50927" y="118719"/>
                  </a:lnTo>
                  <a:lnTo>
                    <a:pt x="42164" y="119722"/>
                  </a:lnTo>
                  <a:lnTo>
                    <a:pt x="6350" y="174625"/>
                  </a:lnTo>
                  <a:lnTo>
                    <a:pt x="0" y="197307"/>
                  </a:lnTo>
                  <a:lnTo>
                    <a:pt x="0" y="204368"/>
                  </a:lnTo>
                  <a:lnTo>
                    <a:pt x="15367" y="226987"/>
                  </a:lnTo>
                  <a:lnTo>
                    <a:pt x="21590" y="226491"/>
                  </a:lnTo>
                  <a:lnTo>
                    <a:pt x="36322" y="182308"/>
                  </a:lnTo>
                  <a:lnTo>
                    <a:pt x="56896" y="124066"/>
                  </a:lnTo>
                  <a:lnTo>
                    <a:pt x="57404" y="121970"/>
                  </a:lnTo>
                  <a:close/>
                </a:path>
                <a:path w="678179" h="339725">
                  <a:moveTo>
                    <a:pt x="323342" y="77000"/>
                  </a:moveTo>
                  <a:lnTo>
                    <a:pt x="322961" y="75438"/>
                  </a:lnTo>
                  <a:lnTo>
                    <a:pt x="322453" y="74879"/>
                  </a:lnTo>
                  <a:lnTo>
                    <a:pt x="320929" y="74218"/>
                  </a:lnTo>
                  <a:lnTo>
                    <a:pt x="319786" y="74104"/>
                  </a:lnTo>
                  <a:lnTo>
                    <a:pt x="316611" y="74320"/>
                  </a:lnTo>
                  <a:lnTo>
                    <a:pt x="278638" y="130136"/>
                  </a:lnTo>
                  <a:lnTo>
                    <a:pt x="272669" y="153670"/>
                  </a:lnTo>
                  <a:lnTo>
                    <a:pt x="272669" y="157035"/>
                  </a:lnTo>
                  <a:lnTo>
                    <a:pt x="285623" y="185432"/>
                  </a:lnTo>
                  <a:lnTo>
                    <a:pt x="290576" y="185267"/>
                  </a:lnTo>
                  <a:lnTo>
                    <a:pt x="293497" y="184899"/>
                  </a:lnTo>
                  <a:lnTo>
                    <a:pt x="296799" y="184226"/>
                  </a:lnTo>
                  <a:lnTo>
                    <a:pt x="300228" y="183540"/>
                  </a:lnTo>
                  <a:lnTo>
                    <a:pt x="313690" y="170789"/>
                  </a:lnTo>
                  <a:lnTo>
                    <a:pt x="313436" y="167868"/>
                  </a:lnTo>
                  <a:lnTo>
                    <a:pt x="307594" y="138938"/>
                  </a:lnTo>
                  <a:lnTo>
                    <a:pt x="323342" y="77965"/>
                  </a:lnTo>
                  <a:lnTo>
                    <a:pt x="323342" y="77000"/>
                  </a:lnTo>
                  <a:close/>
                </a:path>
                <a:path w="678179" h="339725">
                  <a:moveTo>
                    <a:pt x="677811" y="270979"/>
                  </a:moveTo>
                  <a:lnTo>
                    <a:pt x="674649" y="225755"/>
                  </a:lnTo>
                  <a:lnTo>
                    <a:pt x="666330" y="181559"/>
                  </a:lnTo>
                  <a:lnTo>
                    <a:pt x="652056" y="138506"/>
                  </a:lnTo>
                  <a:lnTo>
                    <a:pt x="632460" y="97866"/>
                  </a:lnTo>
                  <a:lnTo>
                    <a:pt x="607949" y="60121"/>
                  </a:lnTo>
                  <a:lnTo>
                    <a:pt x="578789" y="25476"/>
                  </a:lnTo>
                  <a:lnTo>
                    <a:pt x="549529" y="0"/>
                  </a:lnTo>
                  <a:lnTo>
                    <a:pt x="545338" y="406"/>
                  </a:lnTo>
                  <a:lnTo>
                    <a:pt x="526161" y="11214"/>
                  </a:lnTo>
                  <a:lnTo>
                    <a:pt x="527939" y="14478"/>
                  </a:lnTo>
                  <a:lnTo>
                    <a:pt x="544385" y="32092"/>
                  </a:lnTo>
                  <a:lnTo>
                    <a:pt x="558711" y="48996"/>
                  </a:lnTo>
                  <a:lnTo>
                    <a:pt x="584454" y="84505"/>
                  </a:lnTo>
                  <a:lnTo>
                    <a:pt x="606132" y="122186"/>
                  </a:lnTo>
                  <a:lnTo>
                    <a:pt x="623443" y="161925"/>
                  </a:lnTo>
                  <a:lnTo>
                    <a:pt x="636219" y="203187"/>
                  </a:lnTo>
                  <a:lnTo>
                    <a:pt x="644525" y="245846"/>
                  </a:lnTo>
                  <a:lnTo>
                    <a:pt x="648081" y="289560"/>
                  </a:lnTo>
                  <a:lnTo>
                    <a:pt x="647979" y="311683"/>
                  </a:lnTo>
                  <a:lnTo>
                    <a:pt x="646557" y="335305"/>
                  </a:lnTo>
                  <a:lnTo>
                    <a:pt x="646811" y="336448"/>
                  </a:lnTo>
                  <a:lnTo>
                    <a:pt x="647827" y="338378"/>
                  </a:lnTo>
                  <a:lnTo>
                    <a:pt x="648716" y="338988"/>
                  </a:lnTo>
                  <a:lnTo>
                    <a:pt x="651129" y="339509"/>
                  </a:lnTo>
                  <a:lnTo>
                    <a:pt x="652780" y="339496"/>
                  </a:lnTo>
                  <a:lnTo>
                    <a:pt x="677468" y="293763"/>
                  </a:lnTo>
                  <a:lnTo>
                    <a:pt x="677799" y="282346"/>
                  </a:lnTo>
                  <a:lnTo>
                    <a:pt x="677811" y="2709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435096" y="4757927"/>
              <a:ext cx="4290060" cy="1369060"/>
            </a:xfrm>
            <a:custGeom>
              <a:avLst/>
              <a:gdLst/>
              <a:ahLst/>
              <a:cxnLst/>
              <a:rect l="l" t="t" r="r" b="b"/>
              <a:pathLst>
                <a:path w="4290059" h="1369060">
                  <a:moveTo>
                    <a:pt x="41148" y="0"/>
                  </a:moveTo>
                  <a:lnTo>
                    <a:pt x="25128" y="3232"/>
                  </a:lnTo>
                  <a:lnTo>
                    <a:pt x="12049" y="12049"/>
                  </a:lnTo>
                  <a:lnTo>
                    <a:pt x="3232" y="25128"/>
                  </a:lnTo>
                  <a:lnTo>
                    <a:pt x="0" y="41148"/>
                  </a:lnTo>
                  <a:lnTo>
                    <a:pt x="3232" y="57167"/>
                  </a:lnTo>
                  <a:lnTo>
                    <a:pt x="12049" y="70246"/>
                  </a:lnTo>
                  <a:lnTo>
                    <a:pt x="25128" y="79063"/>
                  </a:lnTo>
                  <a:lnTo>
                    <a:pt x="41148" y="82296"/>
                  </a:lnTo>
                  <a:lnTo>
                    <a:pt x="57167" y="79063"/>
                  </a:lnTo>
                  <a:lnTo>
                    <a:pt x="70246" y="70246"/>
                  </a:lnTo>
                  <a:lnTo>
                    <a:pt x="79063" y="57167"/>
                  </a:lnTo>
                  <a:lnTo>
                    <a:pt x="79528" y="54864"/>
                  </a:lnTo>
                  <a:lnTo>
                    <a:pt x="41148" y="54864"/>
                  </a:lnTo>
                  <a:lnTo>
                    <a:pt x="41148" y="27432"/>
                  </a:lnTo>
                  <a:lnTo>
                    <a:pt x="79528" y="27432"/>
                  </a:lnTo>
                  <a:lnTo>
                    <a:pt x="79063" y="25128"/>
                  </a:lnTo>
                  <a:lnTo>
                    <a:pt x="70246" y="12049"/>
                  </a:lnTo>
                  <a:lnTo>
                    <a:pt x="57167" y="3232"/>
                  </a:lnTo>
                  <a:lnTo>
                    <a:pt x="41148" y="0"/>
                  </a:lnTo>
                  <a:close/>
                </a:path>
                <a:path w="4290059" h="1369060">
                  <a:moveTo>
                    <a:pt x="79528" y="27432"/>
                  </a:moveTo>
                  <a:lnTo>
                    <a:pt x="41148" y="27432"/>
                  </a:lnTo>
                  <a:lnTo>
                    <a:pt x="41148" y="54864"/>
                  </a:lnTo>
                  <a:lnTo>
                    <a:pt x="79528" y="54864"/>
                  </a:lnTo>
                  <a:lnTo>
                    <a:pt x="82295" y="41148"/>
                  </a:lnTo>
                  <a:lnTo>
                    <a:pt x="79528" y="27432"/>
                  </a:lnTo>
                  <a:close/>
                </a:path>
                <a:path w="4290059" h="1369060">
                  <a:moveTo>
                    <a:pt x="123443" y="27432"/>
                  </a:moveTo>
                  <a:lnTo>
                    <a:pt x="79528" y="27432"/>
                  </a:lnTo>
                  <a:lnTo>
                    <a:pt x="82295" y="41148"/>
                  </a:lnTo>
                  <a:lnTo>
                    <a:pt x="79528" y="54864"/>
                  </a:lnTo>
                  <a:lnTo>
                    <a:pt x="123443" y="54864"/>
                  </a:lnTo>
                  <a:lnTo>
                    <a:pt x="123443" y="27432"/>
                  </a:lnTo>
                  <a:close/>
                </a:path>
                <a:path w="4290059" h="1369060">
                  <a:moveTo>
                    <a:pt x="233171" y="27432"/>
                  </a:moveTo>
                  <a:lnTo>
                    <a:pt x="150875" y="27432"/>
                  </a:lnTo>
                  <a:lnTo>
                    <a:pt x="150875" y="54864"/>
                  </a:lnTo>
                  <a:lnTo>
                    <a:pt x="233171" y="54864"/>
                  </a:lnTo>
                  <a:lnTo>
                    <a:pt x="233171" y="27432"/>
                  </a:lnTo>
                  <a:close/>
                </a:path>
                <a:path w="4290059" h="1369060">
                  <a:moveTo>
                    <a:pt x="342900" y="27432"/>
                  </a:moveTo>
                  <a:lnTo>
                    <a:pt x="260603" y="27432"/>
                  </a:lnTo>
                  <a:lnTo>
                    <a:pt x="260603" y="54864"/>
                  </a:lnTo>
                  <a:lnTo>
                    <a:pt x="342900" y="54864"/>
                  </a:lnTo>
                  <a:lnTo>
                    <a:pt x="342900" y="27432"/>
                  </a:lnTo>
                  <a:close/>
                </a:path>
                <a:path w="4290059" h="1369060">
                  <a:moveTo>
                    <a:pt x="452627" y="27432"/>
                  </a:moveTo>
                  <a:lnTo>
                    <a:pt x="370331" y="27432"/>
                  </a:lnTo>
                  <a:lnTo>
                    <a:pt x="370331" y="54864"/>
                  </a:lnTo>
                  <a:lnTo>
                    <a:pt x="452627" y="54864"/>
                  </a:lnTo>
                  <a:lnTo>
                    <a:pt x="452627" y="27432"/>
                  </a:lnTo>
                  <a:close/>
                </a:path>
                <a:path w="4290059" h="1369060">
                  <a:moveTo>
                    <a:pt x="562355" y="27432"/>
                  </a:moveTo>
                  <a:lnTo>
                    <a:pt x="480059" y="27432"/>
                  </a:lnTo>
                  <a:lnTo>
                    <a:pt x="480059" y="54864"/>
                  </a:lnTo>
                  <a:lnTo>
                    <a:pt x="562355" y="54864"/>
                  </a:lnTo>
                  <a:lnTo>
                    <a:pt x="562355" y="27432"/>
                  </a:lnTo>
                  <a:close/>
                </a:path>
                <a:path w="4290059" h="1369060">
                  <a:moveTo>
                    <a:pt x="637413" y="41148"/>
                  </a:moveTo>
                  <a:lnTo>
                    <a:pt x="637413" y="62103"/>
                  </a:lnTo>
                  <a:lnTo>
                    <a:pt x="664844" y="62103"/>
                  </a:lnTo>
                  <a:lnTo>
                    <a:pt x="664844" y="54864"/>
                  </a:lnTo>
                  <a:lnTo>
                    <a:pt x="651128" y="54864"/>
                  </a:lnTo>
                  <a:lnTo>
                    <a:pt x="637413" y="41148"/>
                  </a:lnTo>
                  <a:close/>
                </a:path>
                <a:path w="4290059" h="1369060">
                  <a:moveTo>
                    <a:pt x="664844" y="27432"/>
                  </a:moveTo>
                  <a:lnTo>
                    <a:pt x="589788" y="27432"/>
                  </a:lnTo>
                  <a:lnTo>
                    <a:pt x="589788" y="54864"/>
                  </a:lnTo>
                  <a:lnTo>
                    <a:pt x="637413" y="54864"/>
                  </a:lnTo>
                  <a:lnTo>
                    <a:pt x="637413" y="41148"/>
                  </a:lnTo>
                  <a:lnTo>
                    <a:pt x="664844" y="41148"/>
                  </a:lnTo>
                  <a:lnTo>
                    <a:pt x="664844" y="27432"/>
                  </a:lnTo>
                  <a:close/>
                </a:path>
                <a:path w="4290059" h="1369060">
                  <a:moveTo>
                    <a:pt x="664844" y="41148"/>
                  </a:moveTo>
                  <a:lnTo>
                    <a:pt x="637413" y="41148"/>
                  </a:lnTo>
                  <a:lnTo>
                    <a:pt x="651128" y="54864"/>
                  </a:lnTo>
                  <a:lnTo>
                    <a:pt x="664844" y="54864"/>
                  </a:lnTo>
                  <a:lnTo>
                    <a:pt x="664844" y="41148"/>
                  </a:lnTo>
                  <a:close/>
                </a:path>
                <a:path w="4290059" h="1369060">
                  <a:moveTo>
                    <a:pt x="664844" y="89535"/>
                  </a:moveTo>
                  <a:lnTo>
                    <a:pt x="637413" y="89535"/>
                  </a:lnTo>
                  <a:lnTo>
                    <a:pt x="637413" y="171831"/>
                  </a:lnTo>
                  <a:lnTo>
                    <a:pt x="664844" y="171831"/>
                  </a:lnTo>
                  <a:lnTo>
                    <a:pt x="664844" y="89535"/>
                  </a:lnTo>
                  <a:close/>
                </a:path>
                <a:path w="4290059" h="1369060">
                  <a:moveTo>
                    <a:pt x="664844" y="199263"/>
                  </a:moveTo>
                  <a:lnTo>
                    <a:pt x="637413" y="199263"/>
                  </a:lnTo>
                  <a:lnTo>
                    <a:pt x="637413" y="281559"/>
                  </a:lnTo>
                  <a:lnTo>
                    <a:pt x="664844" y="281559"/>
                  </a:lnTo>
                  <a:lnTo>
                    <a:pt x="664844" y="199263"/>
                  </a:lnTo>
                  <a:close/>
                </a:path>
                <a:path w="4290059" h="1369060">
                  <a:moveTo>
                    <a:pt x="664844" y="308991"/>
                  </a:moveTo>
                  <a:lnTo>
                    <a:pt x="637413" y="308991"/>
                  </a:lnTo>
                  <a:lnTo>
                    <a:pt x="637413" y="391287"/>
                  </a:lnTo>
                  <a:lnTo>
                    <a:pt x="664844" y="391287"/>
                  </a:lnTo>
                  <a:lnTo>
                    <a:pt x="664844" y="308991"/>
                  </a:lnTo>
                  <a:close/>
                </a:path>
                <a:path w="4290059" h="1369060">
                  <a:moveTo>
                    <a:pt x="664844" y="418719"/>
                  </a:moveTo>
                  <a:lnTo>
                    <a:pt x="637413" y="418719"/>
                  </a:lnTo>
                  <a:lnTo>
                    <a:pt x="637413" y="501015"/>
                  </a:lnTo>
                  <a:lnTo>
                    <a:pt x="664844" y="501015"/>
                  </a:lnTo>
                  <a:lnTo>
                    <a:pt x="664844" y="418719"/>
                  </a:lnTo>
                  <a:close/>
                </a:path>
                <a:path w="4290059" h="1369060">
                  <a:moveTo>
                    <a:pt x="664844" y="528447"/>
                  </a:moveTo>
                  <a:lnTo>
                    <a:pt x="637413" y="528447"/>
                  </a:lnTo>
                  <a:lnTo>
                    <a:pt x="637413" y="610743"/>
                  </a:lnTo>
                  <a:lnTo>
                    <a:pt x="664844" y="610743"/>
                  </a:lnTo>
                  <a:lnTo>
                    <a:pt x="664844" y="528447"/>
                  </a:lnTo>
                  <a:close/>
                </a:path>
                <a:path w="4290059" h="1369060">
                  <a:moveTo>
                    <a:pt x="664844" y="638175"/>
                  </a:moveTo>
                  <a:lnTo>
                    <a:pt x="637413" y="638175"/>
                  </a:lnTo>
                  <a:lnTo>
                    <a:pt x="637413" y="720471"/>
                  </a:lnTo>
                  <a:lnTo>
                    <a:pt x="664844" y="720471"/>
                  </a:lnTo>
                  <a:lnTo>
                    <a:pt x="664844" y="638175"/>
                  </a:lnTo>
                  <a:close/>
                </a:path>
                <a:path w="4290059" h="1369060">
                  <a:moveTo>
                    <a:pt x="664844" y="747903"/>
                  </a:moveTo>
                  <a:lnTo>
                    <a:pt x="637413" y="747903"/>
                  </a:lnTo>
                  <a:lnTo>
                    <a:pt x="637413" y="830160"/>
                  </a:lnTo>
                  <a:lnTo>
                    <a:pt x="664844" y="830160"/>
                  </a:lnTo>
                  <a:lnTo>
                    <a:pt x="664844" y="747903"/>
                  </a:lnTo>
                  <a:close/>
                </a:path>
                <a:path w="4290059" h="1369060">
                  <a:moveTo>
                    <a:pt x="664844" y="857592"/>
                  </a:moveTo>
                  <a:lnTo>
                    <a:pt x="637413" y="857592"/>
                  </a:lnTo>
                  <a:lnTo>
                    <a:pt x="637413" y="939888"/>
                  </a:lnTo>
                  <a:lnTo>
                    <a:pt x="664844" y="939888"/>
                  </a:lnTo>
                  <a:lnTo>
                    <a:pt x="664844" y="857592"/>
                  </a:lnTo>
                  <a:close/>
                </a:path>
                <a:path w="4290059" h="1369060">
                  <a:moveTo>
                    <a:pt x="664844" y="967320"/>
                  </a:moveTo>
                  <a:lnTo>
                    <a:pt x="637413" y="967320"/>
                  </a:lnTo>
                  <a:lnTo>
                    <a:pt x="637413" y="1049616"/>
                  </a:lnTo>
                  <a:lnTo>
                    <a:pt x="664844" y="1049616"/>
                  </a:lnTo>
                  <a:lnTo>
                    <a:pt x="664844" y="967320"/>
                  </a:lnTo>
                  <a:close/>
                </a:path>
                <a:path w="4290059" h="1369060">
                  <a:moveTo>
                    <a:pt x="664844" y="1077048"/>
                  </a:moveTo>
                  <a:lnTo>
                    <a:pt x="637413" y="1077048"/>
                  </a:lnTo>
                  <a:lnTo>
                    <a:pt x="637413" y="1159344"/>
                  </a:lnTo>
                  <a:lnTo>
                    <a:pt x="664844" y="1159344"/>
                  </a:lnTo>
                  <a:lnTo>
                    <a:pt x="664844" y="1077048"/>
                  </a:lnTo>
                  <a:close/>
                </a:path>
                <a:path w="4290059" h="1369060">
                  <a:moveTo>
                    <a:pt x="664844" y="1186776"/>
                  </a:moveTo>
                  <a:lnTo>
                    <a:pt x="637413" y="1186776"/>
                  </a:lnTo>
                  <a:lnTo>
                    <a:pt x="637413" y="1269072"/>
                  </a:lnTo>
                  <a:lnTo>
                    <a:pt x="664844" y="1269072"/>
                  </a:lnTo>
                  <a:lnTo>
                    <a:pt x="664844" y="1186776"/>
                  </a:lnTo>
                  <a:close/>
                </a:path>
                <a:path w="4290059" h="1369060">
                  <a:moveTo>
                    <a:pt x="664844" y="1296504"/>
                  </a:moveTo>
                  <a:lnTo>
                    <a:pt x="637413" y="1296504"/>
                  </a:lnTo>
                  <a:lnTo>
                    <a:pt x="637413" y="1341259"/>
                  </a:lnTo>
                  <a:lnTo>
                    <a:pt x="702437" y="1341259"/>
                  </a:lnTo>
                  <a:lnTo>
                    <a:pt x="702437" y="1327543"/>
                  </a:lnTo>
                  <a:lnTo>
                    <a:pt x="664844" y="1327543"/>
                  </a:lnTo>
                  <a:lnTo>
                    <a:pt x="651128" y="1313827"/>
                  </a:lnTo>
                  <a:lnTo>
                    <a:pt x="664844" y="1313827"/>
                  </a:lnTo>
                  <a:lnTo>
                    <a:pt x="664844" y="1296504"/>
                  </a:lnTo>
                  <a:close/>
                </a:path>
                <a:path w="4290059" h="1369060">
                  <a:moveTo>
                    <a:pt x="664844" y="1313827"/>
                  </a:moveTo>
                  <a:lnTo>
                    <a:pt x="651128" y="1313827"/>
                  </a:lnTo>
                  <a:lnTo>
                    <a:pt x="664844" y="1327543"/>
                  </a:lnTo>
                  <a:lnTo>
                    <a:pt x="664844" y="1313827"/>
                  </a:lnTo>
                  <a:close/>
                </a:path>
                <a:path w="4290059" h="1369060">
                  <a:moveTo>
                    <a:pt x="702437" y="1313827"/>
                  </a:moveTo>
                  <a:lnTo>
                    <a:pt x="664844" y="1313827"/>
                  </a:lnTo>
                  <a:lnTo>
                    <a:pt x="664844" y="1327543"/>
                  </a:lnTo>
                  <a:lnTo>
                    <a:pt x="702437" y="1327543"/>
                  </a:lnTo>
                  <a:lnTo>
                    <a:pt x="702437" y="1313827"/>
                  </a:lnTo>
                  <a:close/>
                </a:path>
                <a:path w="4290059" h="1369060">
                  <a:moveTo>
                    <a:pt x="812164" y="1313827"/>
                  </a:moveTo>
                  <a:lnTo>
                    <a:pt x="729868" y="1313827"/>
                  </a:lnTo>
                  <a:lnTo>
                    <a:pt x="729868" y="1341259"/>
                  </a:lnTo>
                  <a:lnTo>
                    <a:pt x="812164" y="1341259"/>
                  </a:lnTo>
                  <a:lnTo>
                    <a:pt x="812164" y="1313827"/>
                  </a:lnTo>
                  <a:close/>
                </a:path>
                <a:path w="4290059" h="1369060">
                  <a:moveTo>
                    <a:pt x="921892" y="1313827"/>
                  </a:moveTo>
                  <a:lnTo>
                    <a:pt x="839596" y="1313827"/>
                  </a:lnTo>
                  <a:lnTo>
                    <a:pt x="839596" y="1341259"/>
                  </a:lnTo>
                  <a:lnTo>
                    <a:pt x="921892" y="1341259"/>
                  </a:lnTo>
                  <a:lnTo>
                    <a:pt x="921892" y="1313827"/>
                  </a:lnTo>
                  <a:close/>
                </a:path>
                <a:path w="4290059" h="1369060">
                  <a:moveTo>
                    <a:pt x="1031620" y="1313827"/>
                  </a:moveTo>
                  <a:lnTo>
                    <a:pt x="949325" y="1313827"/>
                  </a:lnTo>
                  <a:lnTo>
                    <a:pt x="949325" y="1341259"/>
                  </a:lnTo>
                  <a:lnTo>
                    <a:pt x="1031620" y="1341259"/>
                  </a:lnTo>
                  <a:lnTo>
                    <a:pt x="1031620" y="1313827"/>
                  </a:lnTo>
                  <a:close/>
                </a:path>
                <a:path w="4290059" h="1369060">
                  <a:moveTo>
                    <a:pt x="1141349" y="1313827"/>
                  </a:moveTo>
                  <a:lnTo>
                    <a:pt x="1059052" y="1313827"/>
                  </a:lnTo>
                  <a:lnTo>
                    <a:pt x="1059052" y="1341259"/>
                  </a:lnTo>
                  <a:lnTo>
                    <a:pt x="1141349" y="1341259"/>
                  </a:lnTo>
                  <a:lnTo>
                    <a:pt x="1141349" y="1313827"/>
                  </a:lnTo>
                  <a:close/>
                </a:path>
                <a:path w="4290059" h="1369060">
                  <a:moveTo>
                    <a:pt x="1251077" y="1313827"/>
                  </a:moveTo>
                  <a:lnTo>
                    <a:pt x="1168780" y="1313827"/>
                  </a:lnTo>
                  <a:lnTo>
                    <a:pt x="1168780" y="1341259"/>
                  </a:lnTo>
                  <a:lnTo>
                    <a:pt x="1251077" y="1341259"/>
                  </a:lnTo>
                  <a:lnTo>
                    <a:pt x="1251077" y="1313827"/>
                  </a:lnTo>
                  <a:close/>
                </a:path>
                <a:path w="4290059" h="1369060">
                  <a:moveTo>
                    <a:pt x="1360804" y="1313827"/>
                  </a:moveTo>
                  <a:lnTo>
                    <a:pt x="1278508" y="1313827"/>
                  </a:lnTo>
                  <a:lnTo>
                    <a:pt x="1278508" y="1341259"/>
                  </a:lnTo>
                  <a:lnTo>
                    <a:pt x="1360804" y="1341259"/>
                  </a:lnTo>
                  <a:lnTo>
                    <a:pt x="1360804" y="1313827"/>
                  </a:lnTo>
                  <a:close/>
                </a:path>
                <a:path w="4290059" h="1369060">
                  <a:moveTo>
                    <a:pt x="1470532" y="1313827"/>
                  </a:moveTo>
                  <a:lnTo>
                    <a:pt x="1388237" y="1313827"/>
                  </a:lnTo>
                  <a:lnTo>
                    <a:pt x="1388237" y="1341259"/>
                  </a:lnTo>
                  <a:lnTo>
                    <a:pt x="1470532" y="1341259"/>
                  </a:lnTo>
                  <a:lnTo>
                    <a:pt x="1470532" y="1313827"/>
                  </a:lnTo>
                  <a:close/>
                </a:path>
                <a:path w="4290059" h="1369060">
                  <a:moveTo>
                    <a:pt x="1580261" y="1313827"/>
                  </a:moveTo>
                  <a:lnTo>
                    <a:pt x="1497964" y="1313827"/>
                  </a:lnTo>
                  <a:lnTo>
                    <a:pt x="1497964" y="1341259"/>
                  </a:lnTo>
                  <a:lnTo>
                    <a:pt x="1580261" y="1341259"/>
                  </a:lnTo>
                  <a:lnTo>
                    <a:pt x="1580261" y="1313827"/>
                  </a:lnTo>
                  <a:close/>
                </a:path>
                <a:path w="4290059" h="1369060">
                  <a:moveTo>
                    <a:pt x="1689989" y="1313827"/>
                  </a:moveTo>
                  <a:lnTo>
                    <a:pt x="1607692" y="1313827"/>
                  </a:lnTo>
                  <a:lnTo>
                    <a:pt x="1607692" y="1341259"/>
                  </a:lnTo>
                  <a:lnTo>
                    <a:pt x="1689989" y="1341259"/>
                  </a:lnTo>
                  <a:lnTo>
                    <a:pt x="1689989" y="1313827"/>
                  </a:lnTo>
                  <a:close/>
                </a:path>
                <a:path w="4290059" h="1369060">
                  <a:moveTo>
                    <a:pt x="1799716" y="1313827"/>
                  </a:moveTo>
                  <a:lnTo>
                    <a:pt x="1717420" y="1313827"/>
                  </a:lnTo>
                  <a:lnTo>
                    <a:pt x="1717420" y="1341259"/>
                  </a:lnTo>
                  <a:lnTo>
                    <a:pt x="1799716" y="1341259"/>
                  </a:lnTo>
                  <a:lnTo>
                    <a:pt x="1799716" y="1313827"/>
                  </a:lnTo>
                  <a:close/>
                </a:path>
                <a:path w="4290059" h="1369060">
                  <a:moveTo>
                    <a:pt x="1909444" y="1313827"/>
                  </a:moveTo>
                  <a:lnTo>
                    <a:pt x="1827149" y="1313827"/>
                  </a:lnTo>
                  <a:lnTo>
                    <a:pt x="1827149" y="1341259"/>
                  </a:lnTo>
                  <a:lnTo>
                    <a:pt x="1909444" y="1341259"/>
                  </a:lnTo>
                  <a:lnTo>
                    <a:pt x="1909444" y="1313827"/>
                  </a:lnTo>
                  <a:close/>
                </a:path>
                <a:path w="4290059" h="1369060">
                  <a:moveTo>
                    <a:pt x="2019173" y="1313827"/>
                  </a:moveTo>
                  <a:lnTo>
                    <a:pt x="1936877" y="1313827"/>
                  </a:lnTo>
                  <a:lnTo>
                    <a:pt x="1936877" y="1341259"/>
                  </a:lnTo>
                  <a:lnTo>
                    <a:pt x="2019173" y="1341259"/>
                  </a:lnTo>
                  <a:lnTo>
                    <a:pt x="2019173" y="1313827"/>
                  </a:lnTo>
                  <a:close/>
                </a:path>
                <a:path w="4290059" h="1369060">
                  <a:moveTo>
                    <a:pt x="2128901" y="1313827"/>
                  </a:moveTo>
                  <a:lnTo>
                    <a:pt x="2046604" y="1313827"/>
                  </a:lnTo>
                  <a:lnTo>
                    <a:pt x="2046604" y="1341259"/>
                  </a:lnTo>
                  <a:lnTo>
                    <a:pt x="2128901" y="1341259"/>
                  </a:lnTo>
                  <a:lnTo>
                    <a:pt x="2128901" y="1313827"/>
                  </a:lnTo>
                  <a:close/>
                </a:path>
                <a:path w="4290059" h="1369060">
                  <a:moveTo>
                    <a:pt x="2238629" y="1313827"/>
                  </a:moveTo>
                  <a:lnTo>
                    <a:pt x="2156332" y="1313827"/>
                  </a:lnTo>
                  <a:lnTo>
                    <a:pt x="2156332" y="1341259"/>
                  </a:lnTo>
                  <a:lnTo>
                    <a:pt x="2238629" y="1341259"/>
                  </a:lnTo>
                  <a:lnTo>
                    <a:pt x="2238629" y="1313827"/>
                  </a:lnTo>
                  <a:close/>
                </a:path>
                <a:path w="4290059" h="1369060">
                  <a:moveTo>
                    <a:pt x="2348356" y="1313827"/>
                  </a:moveTo>
                  <a:lnTo>
                    <a:pt x="2266061" y="1313827"/>
                  </a:lnTo>
                  <a:lnTo>
                    <a:pt x="2266061" y="1341259"/>
                  </a:lnTo>
                  <a:lnTo>
                    <a:pt x="2348356" y="1341259"/>
                  </a:lnTo>
                  <a:lnTo>
                    <a:pt x="2348356" y="1313827"/>
                  </a:lnTo>
                  <a:close/>
                </a:path>
                <a:path w="4290059" h="1369060">
                  <a:moveTo>
                    <a:pt x="2458084" y="1313827"/>
                  </a:moveTo>
                  <a:lnTo>
                    <a:pt x="2375789" y="1313827"/>
                  </a:lnTo>
                  <a:lnTo>
                    <a:pt x="2375789" y="1341259"/>
                  </a:lnTo>
                  <a:lnTo>
                    <a:pt x="2458084" y="1341259"/>
                  </a:lnTo>
                  <a:lnTo>
                    <a:pt x="2458084" y="1313827"/>
                  </a:lnTo>
                  <a:close/>
                </a:path>
                <a:path w="4290059" h="1369060">
                  <a:moveTo>
                    <a:pt x="2567813" y="1313827"/>
                  </a:moveTo>
                  <a:lnTo>
                    <a:pt x="2485516" y="1313827"/>
                  </a:lnTo>
                  <a:lnTo>
                    <a:pt x="2485516" y="1341259"/>
                  </a:lnTo>
                  <a:lnTo>
                    <a:pt x="2567813" y="1341259"/>
                  </a:lnTo>
                  <a:lnTo>
                    <a:pt x="2567813" y="1313827"/>
                  </a:lnTo>
                  <a:close/>
                </a:path>
                <a:path w="4290059" h="1369060">
                  <a:moveTo>
                    <a:pt x="2677541" y="1313827"/>
                  </a:moveTo>
                  <a:lnTo>
                    <a:pt x="2595244" y="1313827"/>
                  </a:lnTo>
                  <a:lnTo>
                    <a:pt x="2595244" y="1341259"/>
                  </a:lnTo>
                  <a:lnTo>
                    <a:pt x="2677541" y="1341259"/>
                  </a:lnTo>
                  <a:lnTo>
                    <a:pt x="2677541" y="1313827"/>
                  </a:lnTo>
                  <a:close/>
                </a:path>
                <a:path w="4290059" h="1369060">
                  <a:moveTo>
                    <a:pt x="2787268" y="1313827"/>
                  </a:moveTo>
                  <a:lnTo>
                    <a:pt x="2704973" y="1313827"/>
                  </a:lnTo>
                  <a:lnTo>
                    <a:pt x="2704973" y="1341259"/>
                  </a:lnTo>
                  <a:lnTo>
                    <a:pt x="2787268" y="1341259"/>
                  </a:lnTo>
                  <a:lnTo>
                    <a:pt x="2787268" y="1313827"/>
                  </a:lnTo>
                  <a:close/>
                </a:path>
                <a:path w="4290059" h="1369060">
                  <a:moveTo>
                    <a:pt x="2896996" y="1313827"/>
                  </a:moveTo>
                  <a:lnTo>
                    <a:pt x="2814701" y="1313827"/>
                  </a:lnTo>
                  <a:lnTo>
                    <a:pt x="2814701" y="1341259"/>
                  </a:lnTo>
                  <a:lnTo>
                    <a:pt x="2896996" y="1341259"/>
                  </a:lnTo>
                  <a:lnTo>
                    <a:pt x="2896996" y="1313827"/>
                  </a:lnTo>
                  <a:close/>
                </a:path>
                <a:path w="4290059" h="1369060">
                  <a:moveTo>
                    <a:pt x="3006725" y="1313827"/>
                  </a:moveTo>
                  <a:lnTo>
                    <a:pt x="2924429" y="1313827"/>
                  </a:lnTo>
                  <a:lnTo>
                    <a:pt x="2924429" y="1341259"/>
                  </a:lnTo>
                  <a:lnTo>
                    <a:pt x="3006725" y="1341259"/>
                  </a:lnTo>
                  <a:lnTo>
                    <a:pt x="3006725" y="1313827"/>
                  </a:lnTo>
                  <a:close/>
                </a:path>
                <a:path w="4290059" h="1369060">
                  <a:moveTo>
                    <a:pt x="3116453" y="1313827"/>
                  </a:moveTo>
                  <a:lnTo>
                    <a:pt x="3034156" y="1313827"/>
                  </a:lnTo>
                  <a:lnTo>
                    <a:pt x="3034156" y="1341259"/>
                  </a:lnTo>
                  <a:lnTo>
                    <a:pt x="3116453" y="1341259"/>
                  </a:lnTo>
                  <a:lnTo>
                    <a:pt x="3116453" y="1313827"/>
                  </a:lnTo>
                  <a:close/>
                </a:path>
                <a:path w="4290059" h="1369060">
                  <a:moveTo>
                    <a:pt x="3226180" y="1313827"/>
                  </a:moveTo>
                  <a:lnTo>
                    <a:pt x="3143884" y="1313827"/>
                  </a:lnTo>
                  <a:lnTo>
                    <a:pt x="3143884" y="1341259"/>
                  </a:lnTo>
                  <a:lnTo>
                    <a:pt x="3226180" y="1341259"/>
                  </a:lnTo>
                  <a:lnTo>
                    <a:pt x="3226180" y="1313827"/>
                  </a:lnTo>
                  <a:close/>
                </a:path>
                <a:path w="4290059" h="1369060">
                  <a:moveTo>
                    <a:pt x="3335908" y="1313827"/>
                  </a:moveTo>
                  <a:lnTo>
                    <a:pt x="3253612" y="1313827"/>
                  </a:lnTo>
                  <a:lnTo>
                    <a:pt x="3253612" y="1341259"/>
                  </a:lnTo>
                  <a:lnTo>
                    <a:pt x="3335908" y="1341259"/>
                  </a:lnTo>
                  <a:lnTo>
                    <a:pt x="3335908" y="1313827"/>
                  </a:lnTo>
                  <a:close/>
                </a:path>
                <a:path w="4290059" h="1369060">
                  <a:moveTo>
                    <a:pt x="3445636" y="1313827"/>
                  </a:moveTo>
                  <a:lnTo>
                    <a:pt x="3363340" y="1313827"/>
                  </a:lnTo>
                  <a:lnTo>
                    <a:pt x="3363340" y="1341259"/>
                  </a:lnTo>
                  <a:lnTo>
                    <a:pt x="3445636" y="1341259"/>
                  </a:lnTo>
                  <a:lnTo>
                    <a:pt x="3445636" y="1313827"/>
                  </a:lnTo>
                  <a:close/>
                </a:path>
                <a:path w="4290059" h="1369060">
                  <a:moveTo>
                    <a:pt x="3555364" y="1313827"/>
                  </a:moveTo>
                  <a:lnTo>
                    <a:pt x="3473069" y="1313827"/>
                  </a:lnTo>
                  <a:lnTo>
                    <a:pt x="3473069" y="1341259"/>
                  </a:lnTo>
                  <a:lnTo>
                    <a:pt x="3555364" y="1341259"/>
                  </a:lnTo>
                  <a:lnTo>
                    <a:pt x="3555364" y="1313827"/>
                  </a:lnTo>
                  <a:close/>
                </a:path>
                <a:path w="4290059" h="1369060">
                  <a:moveTo>
                    <a:pt x="3665093" y="1313827"/>
                  </a:moveTo>
                  <a:lnTo>
                    <a:pt x="3582797" y="1313827"/>
                  </a:lnTo>
                  <a:lnTo>
                    <a:pt x="3582797" y="1341259"/>
                  </a:lnTo>
                  <a:lnTo>
                    <a:pt x="3665093" y="1341259"/>
                  </a:lnTo>
                  <a:lnTo>
                    <a:pt x="3665093" y="1313827"/>
                  </a:lnTo>
                  <a:close/>
                </a:path>
                <a:path w="4290059" h="1369060">
                  <a:moveTo>
                    <a:pt x="3774821" y="1313827"/>
                  </a:moveTo>
                  <a:lnTo>
                    <a:pt x="3692525" y="1313827"/>
                  </a:lnTo>
                  <a:lnTo>
                    <a:pt x="3692525" y="1341259"/>
                  </a:lnTo>
                  <a:lnTo>
                    <a:pt x="3774821" y="1341259"/>
                  </a:lnTo>
                  <a:lnTo>
                    <a:pt x="3774821" y="1313827"/>
                  </a:lnTo>
                  <a:close/>
                </a:path>
                <a:path w="4290059" h="1369060">
                  <a:moveTo>
                    <a:pt x="3884549" y="1313827"/>
                  </a:moveTo>
                  <a:lnTo>
                    <a:pt x="3802253" y="1313827"/>
                  </a:lnTo>
                  <a:lnTo>
                    <a:pt x="3802253" y="1341259"/>
                  </a:lnTo>
                  <a:lnTo>
                    <a:pt x="3884549" y="1341259"/>
                  </a:lnTo>
                  <a:lnTo>
                    <a:pt x="3884549" y="1313827"/>
                  </a:lnTo>
                  <a:close/>
                </a:path>
                <a:path w="4290059" h="1369060">
                  <a:moveTo>
                    <a:pt x="3994277" y="1313827"/>
                  </a:moveTo>
                  <a:lnTo>
                    <a:pt x="3911980" y="1313827"/>
                  </a:lnTo>
                  <a:lnTo>
                    <a:pt x="3911980" y="1341259"/>
                  </a:lnTo>
                  <a:lnTo>
                    <a:pt x="3994277" y="1341259"/>
                  </a:lnTo>
                  <a:lnTo>
                    <a:pt x="3994277" y="1313827"/>
                  </a:lnTo>
                  <a:close/>
                </a:path>
                <a:path w="4290059" h="1369060">
                  <a:moveTo>
                    <a:pt x="4104004" y="1313827"/>
                  </a:moveTo>
                  <a:lnTo>
                    <a:pt x="4021708" y="1313827"/>
                  </a:lnTo>
                  <a:lnTo>
                    <a:pt x="4021708" y="1341259"/>
                  </a:lnTo>
                  <a:lnTo>
                    <a:pt x="4104004" y="1341259"/>
                  </a:lnTo>
                  <a:lnTo>
                    <a:pt x="4104004" y="1313827"/>
                  </a:lnTo>
                  <a:close/>
                </a:path>
                <a:path w="4290059" h="1369060">
                  <a:moveTo>
                    <a:pt x="4207763" y="1286395"/>
                  </a:moveTo>
                  <a:lnTo>
                    <a:pt x="4207763" y="1368691"/>
                  </a:lnTo>
                  <a:lnTo>
                    <a:pt x="4262628" y="1341259"/>
                  </a:lnTo>
                  <a:lnTo>
                    <a:pt x="4213733" y="1341259"/>
                  </a:lnTo>
                  <a:lnTo>
                    <a:pt x="4213733" y="1313827"/>
                  </a:lnTo>
                  <a:lnTo>
                    <a:pt x="4262628" y="1313827"/>
                  </a:lnTo>
                  <a:lnTo>
                    <a:pt x="4207763" y="1286395"/>
                  </a:lnTo>
                  <a:close/>
                </a:path>
                <a:path w="4290059" h="1369060">
                  <a:moveTo>
                    <a:pt x="4207763" y="1313827"/>
                  </a:moveTo>
                  <a:lnTo>
                    <a:pt x="4131436" y="1313827"/>
                  </a:lnTo>
                  <a:lnTo>
                    <a:pt x="4131436" y="1341259"/>
                  </a:lnTo>
                  <a:lnTo>
                    <a:pt x="4207763" y="1341259"/>
                  </a:lnTo>
                  <a:lnTo>
                    <a:pt x="4207763" y="1313827"/>
                  </a:lnTo>
                  <a:close/>
                </a:path>
                <a:path w="4290059" h="1369060">
                  <a:moveTo>
                    <a:pt x="4262628" y="1313827"/>
                  </a:moveTo>
                  <a:lnTo>
                    <a:pt x="4213733" y="1313827"/>
                  </a:lnTo>
                  <a:lnTo>
                    <a:pt x="4213733" y="1341259"/>
                  </a:lnTo>
                  <a:lnTo>
                    <a:pt x="4262628" y="1341259"/>
                  </a:lnTo>
                  <a:lnTo>
                    <a:pt x="4290059" y="1327543"/>
                  </a:lnTo>
                  <a:lnTo>
                    <a:pt x="4262628" y="1313827"/>
                  </a:lnTo>
                  <a:close/>
                </a:path>
              </a:pathLst>
            </a:custGeom>
            <a:solidFill>
              <a:srgbClr val="00AF50">
                <a:alpha val="98823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0"/>
            <a:ext cx="1009650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Himpunan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>
                <a:latin typeface="Calibri"/>
                <a:cs typeface="Calibri"/>
              </a:rPr>
              <a:t> mesin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20">
                <a:latin typeface="Calibri"/>
                <a:cs typeface="Calibri"/>
              </a:rPr>
              <a:t> dinyatakan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ke</a:t>
            </a:r>
            <a:r>
              <a:rPr dirty="0" sz="2800">
                <a:latin typeface="Calibri"/>
                <a:cs typeface="Calibri"/>
              </a:rPr>
              <a:t> dalam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graf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automata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6428638"/>
            <a:ext cx="1273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Sabtu,</a:t>
            </a:r>
            <a:r>
              <a:rPr dirty="0" sz="1200" spc="-4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April</a:t>
            </a: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2019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3177" y="6147003"/>
            <a:ext cx="3582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0650" marR="5080" indent="-137858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Aslan</a:t>
            </a:r>
            <a:r>
              <a:rPr dirty="0" sz="1200" spc="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Alwi</a:t>
            </a:r>
            <a:r>
              <a:rPr dirty="0" sz="1200" spc="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(boleh</a:t>
            </a:r>
            <a:r>
              <a:rPr dirty="0" sz="1200" spc="4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disebarkan,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tapi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jangan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hapus </a:t>
            </a:r>
            <a:r>
              <a:rPr dirty="0" sz="1200" spc="-254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dirty="0" sz="1200" spc="-3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ini)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9311" y="835913"/>
            <a:ext cx="5648706" cy="518387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31665" y="1965782"/>
            <a:ext cx="33464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75575" y="1965782"/>
            <a:ext cx="311150" cy="636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5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60334" y="4218178"/>
            <a:ext cx="34671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spc="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0809" y="4218178"/>
            <a:ext cx="29527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3154" y="2353436"/>
            <a:ext cx="5521960" cy="3670554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756361"/>
            <a:ext cx="818197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10">
                <a:latin typeface="Calibri Light"/>
                <a:cs typeface="Calibri Light"/>
              </a:rPr>
              <a:t>Contoh</a:t>
            </a:r>
            <a:r>
              <a:rPr dirty="0" sz="2800" spc="-30">
                <a:latin typeface="Calibri Light"/>
                <a:cs typeface="Calibri Light"/>
              </a:rPr>
              <a:t> </a:t>
            </a:r>
            <a:r>
              <a:rPr dirty="0" sz="2800" spc="-5">
                <a:latin typeface="Calibri Light"/>
                <a:cs typeface="Calibri Light"/>
              </a:rPr>
              <a:t>menjalankan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>
                <a:latin typeface="Calibri Light"/>
                <a:cs typeface="Calibri Light"/>
              </a:rPr>
              <a:t>mesin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 spc="-10">
                <a:latin typeface="Calibri Light"/>
                <a:cs typeface="Calibri Light"/>
              </a:rPr>
              <a:t>menggunakan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 spc="-20">
                <a:latin typeface="Calibri Light"/>
                <a:cs typeface="Calibri Light"/>
              </a:rPr>
              <a:t>graf</a:t>
            </a:r>
            <a:r>
              <a:rPr dirty="0" sz="2800" spc="-50">
                <a:latin typeface="Calibri Light"/>
                <a:cs typeface="Calibri Light"/>
              </a:rPr>
              <a:t> </a:t>
            </a:r>
            <a:r>
              <a:rPr dirty="0" sz="2800" spc="-15">
                <a:latin typeface="Calibri Light"/>
                <a:cs typeface="Calibri Light"/>
              </a:rPr>
              <a:t>automata: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7072" y="1691639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7383" y="1911095"/>
          <a:ext cx="366395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3239"/>
                <a:gridCol w="515620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167130" y="2416810"/>
            <a:ext cx="3637279" cy="3088640"/>
            <a:chOff x="1167130" y="2416810"/>
            <a:chExt cx="3637279" cy="3088640"/>
          </a:xfrm>
        </p:grpSpPr>
        <p:sp>
          <p:nvSpPr>
            <p:cNvPr id="6" name="object 6"/>
            <p:cNvSpPr/>
            <p:nvPr/>
          </p:nvSpPr>
          <p:spPr>
            <a:xfrm>
              <a:off x="1252728" y="2423160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6" y="0"/>
                  </a:moveTo>
                  <a:lnTo>
                    <a:pt x="0" y="158495"/>
                  </a:lnTo>
                  <a:lnTo>
                    <a:pt x="79247" y="158495"/>
                  </a:lnTo>
                  <a:lnTo>
                    <a:pt x="79247" y="387095"/>
                  </a:lnTo>
                  <a:lnTo>
                    <a:pt x="237744" y="387095"/>
                  </a:lnTo>
                  <a:lnTo>
                    <a:pt x="237744" y="158495"/>
                  </a:lnTo>
                  <a:lnTo>
                    <a:pt x="316991" y="158495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52728" y="2423160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0" y="158495"/>
                  </a:moveTo>
                  <a:lnTo>
                    <a:pt x="79247" y="158495"/>
                  </a:lnTo>
                  <a:lnTo>
                    <a:pt x="79247" y="387095"/>
                  </a:lnTo>
                  <a:lnTo>
                    <a:pt x="237744" y="387095"/>
                  </a:lnTo>
                  <a:lnTo>
                    <a:pt x="237744" y="158495"/>
                  </a:lnTo>
                  <a:lnTo>
                    <a:pt x="316991" y="158495"/>
                  </a:lnTo>
                  <a:lnTo>
                    <a:pt x="158496" y="0"/>
                  </a:lnTo>
                  <a:lnTo>
                    <a:pt x="0" y="158495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73480" y="3621024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7"/>
                  </a:lnTo>
                  <a:lnTo>
                    <a:pt x="3624072" y="1877567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73480" y="3621024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7"/>
                  </a:moveTo>
                  <a:lnTo>
                    <a:pt x="3624072" y="1877567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79575" y="3867399"/>
            <a:ext cx="3611879" cy="125539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695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5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20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awal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(start)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9511" y="3282696"/>
            <a:ext cx="268605" cy="338455"/>
          </a:xfrm>
          <a:custGeom>
            <a:avLst/>
            <a:gdLst/>
            <a:ahLst/>
            <a:cxnLst/>
            <a:rect l="l" t="t" r="r" b="b"/>
            <a:pathLst>
              <a:path w="268605" h="338454">
                <a:moveTo>
                  <a:pt x="268224" y="0"/>
                </a:moveTo>
                <a:lnTo>
                  <a:pt x="0" y="0"/>
                </a:lnTo>
                <a:lnTo>
                  <a:pt x="0" y="338327"/>
                </a:lnTo>
                <a:lnTo>
                  <a:pt x="268224" y="338327"/>
                </a:lnTo>
                <a:lnTo>
                  <a:pt x="26822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29511" y="3282696"/>
            <a:ext cx="268605" cy="338455"/>
          </a:xfrm>
          <a:prstGeom prst="rect">
            <a:avLst/>
          </a:prstGeom>
          <a:ln w="12191">
            <a:solidFill>
              <a:srgbClr val="2E528F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135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05839" y="1361186"/>
            <a:ext cx="10535285" cy="4424045"/>
            <a:chOff x="1005839" y="1361186"/>
            <a:chExt cx="10535285" cy="4424045"/>
          </a:xfrm>
        </p:grpSpPr>
        <p:sp>
          <p:nvSpPr>
            <p:cNvPr id="14" name="object 14"/>
            <p:cNvSpPr/>
            <p:nvPr/>
          </p:nvSpPr>
          <p:spPr>
            <a:xfrm>
              <a:off x="1005839" y="2523744"/>
              <a:ext cx="484505" cy="988694"/>
            </a:xfrm>
            <a:custGeom>
              <a:avLst/>
              <a:gdLst/>
              <a:ahLst/>
              <a:cxnLst/>
              <a:rect l="l" t="t" r="r" b="b"/>
              <a:pathLst>
                <a:path w="484505" h="988695">
                  <a:moveTo>
                    <a:pt x="425069" y="869314"/>
                  </a:moveTo>
                  <a:lnTo>
                    <a:pt x="401905" y="873994"/>
                  </a:lnTo>
                  <a:lnTo>
                    <a:pt x="383016" y="886745"/>
                  </a:lnTo>
                  <a:lnTo>
                    <a:pt x="370294" y="905640"/>
                  </a:lnTo>
                  <a:lnTo>
                    <a:pt x="365632" y="928751"/>
                  </a:lnTo>
                  <a:lnTo>
                    <a:pt x="370294" y="951914"/>
                  </a:lnTo>
                  <a:lnTo>
                    <a:pt x="383016" y="970803"/>
                  </a:lnTo>
                  <a:lnTo>
                    <a:pt x="401905" y="983525"/>
                  </a:lnTo>
                  <a:lnTo>
                    <a:pt x="425069" y="988186"/>
                  </a:lnTo>
                  <a:lnTo>
                    <a:pt x="448179" y="983525"/>
                  </a:lnTo>
                  <a:lnTo>
                    <a:pt x="467074" y="970803"/>
                  </a:lnTo>
                  <a:lnTo>
                    <a:pt x="479825" y="951914"/>
                  </a:lnTo>
                  <a:lnTo>
                    <a:pt x="480502" y="948563"/>
                  </a:lnTo>
                  <a:lnTo>
                    <a:pt x="425069" y="948563"/>
                  </a:lnTo>
                  <a:lnTo>
                    <a:pt x="425069" y="908938"/>
                  </a:lnTo>
                  <a:lnTo>
                    <a:pt x="480493" y="908938"/>
                  </a:lnTo>
                  <a:lnTo>
                    <a:pt x="479825" y="905640"/>
                  </a:lnTo>
                  <a:lnTo>
                    <a:pt x="467074" y="886745"/>
                  </a:lnTo>
                  <a:lnTo>
                    <a:pt x="448179" y="873994"/>
                  </a:lnTo>
                  <a:lnTo>
                    <a:pt x="425069" y="869314"/>
                  </a:lnTo>
                  <a:close/>
                </a:path>
                <a:path w="484505" h="988695">
                  <a:moveTo>
                    <a:pt x="129540" y="39623"/>
                  </a:moveTo>
                  <a:lnTo>
                    <a:pt x="0" y="39623"/>
                  </a:lnTo>
                  <a:lnTo>
                    <a:pt x="0" y="948563"/>
                  </a:lnTo>
                  <a:lnTo>
                    <a:pt x="369619" y="948563"/>
                  </a:lnTo>
                  <a:lnTo>
                    <a:pt x="365632" y="928751"/>
                  </a:lnTo>
                  <a:lnTo>
                    <a:pt x="39623" y="928751"/>
                  </a:lnTo>
                  <a:lnTo>
                    <a:pt x="19812" y="908938"/>
                  </a:lnTo>
                  <a:lnTo>
                    <a:pt x="39623" y="908938"/>
                  </a:lnTo>
                  <a:lnTo>
                    <a:pt x="39623" y="79247"/>
                  </a:lnTo>
                  <a:lnTo>
                    <a:pt x="19812" y="79247"/>
                  </a:lnTo>
                  <a:lnTo>
                    <a:pt x="39623" y="59435"/>
                  </a:lnTo>
                  <a:lnTo>
                    <a:pt x="129540" y="59435"/>
                  </a:lnTo>
                  <a:lnTo>
                    <a:pt x="129540" y="39623"/>
                  </a:lnTo>
                  <a:close/>
                </a:path>
                <a:path w="484505" h="988695">
                  <a:moveTo>
                    <a:pt x="480493" y="908938"/>
                  </a:moveTo>
                  <a:lnTo>
                    <a:pt x="425069" y="908938"/>
                  </a:lnTo>
                  <a:lnTo>
                    <a:pt x="425069" y="948563"/>
                  </a:lnTo>
                  <a:lnTo>
                    <a:pt x="480502" y="948563"/>
                  </a:lnTo>
                  <a:lnTo>
                    <a:pt x="484504" y="928751"/>
                  </a:lnTo>
                  <a:lnTo>
                    <a:pt x="480493" y="908938"/>
                  </a:lnTo>
                  <a:close/>
                </a:path>
                <a:path w="484505" h="988695">
                  <a:moveTo>
                    <a:pt x="39623" y="908938"/>
                  </a:moveTo>
                  <a:lnTo>
                    <a:pt x="19812" y="908938"/>
                  </a:lnTo>
                  <a:lnTo>
                    <a:pt x="39623" y="928751"/>
                  </a:lnTo>
                  <a:lnTo>
                    <a:pt x="39623" y="908938"/>
                  </a:lnTo>
                  <a:close/>
                </a:path>
                <a:path w="484505" h="988695">
                  <a:moveTo>
                    <a:pt x="369629" y="908938"/>
                  </a:moveTo>
                  <a:lnTo>
                    <a:pt x="39623" y="908938"/>
                  </a:lnTo>
                  <a:lnTo>
                    <a:pt x="39623" y="928751"/>
                  </a:lnTo>
                  <a:lnTo>
                    <a:pt x="365632" y="928751"/>
                  </a:lnTo>
                  <a:lnTo>
                    <a:pt x="369629" y="908938"/>
                  </a:lnTo>
                  <a:close/>
                </a:path>
                <a:path w="484505" h="988695">
                  <a:moveTo>
                    <a:pt x="129540" y="0"/>
                  </a:moveTo>
                  <a:lnTo>
                    <a:pt x="129540" y="118871"/>
                  </a:lnTo>
                  <a:lnTo>
                    <a:pt x="208787" y="79247"/>
                  </a:lnTo>
                  <a:lnTo>
                    <a:pt x="149351" y="79247"/>
                  </a:lnTo>
                  <a:lnTo>
                    <a:pt x="149351" y="39623"/>
                  </a:lnTo>
                  <a:lnTo>
                    <a:pt x="208787" y="39623"/>
                  </a:lnTo>
                  <a:lnTo>
                    <a:pt x="129540" y="0"/>
                  </a:lnTo>
                  <a:close/>
                </a:path>
                <a:path w="484505" h="988695">
                  <a:moveTo>
                    <a:pt x="39623" y="59435"/>
                  </a:moveTo>
                  <a:lnTo>
                    <a:pt x="19812" y="79247"/>
                  </a:lnTo>
                  <a:lnTo>
                    <a:pt x="39623" y="79247"/>
                  </a:lnTo>
                  <a:lnTo>
                    <a:pt x="39623" y="59435"/>
                  </a:lnTo>
                  <a:close/>
                </a:path>
                <a:path w="484505" h="988695">
                  <a:moveTo>
                    <a:pt x="129540" y="59435"/>
                  </a:moveTo>
                  <a:lnTo>
                    <a:pt x="39623" y="59435"/>
                  </a:lnTo>
                  <a:lnTo>
                    <a:pt x="39623" y="79247"/>
                  </a:lnTo>
                  <a:lnTo>
                    <a:pt x="129540" y="79247"/>
                  </a:lnTo>
                  <a:lnTo>
                    <a:pt x="129540" y="59435"/>
                  </a:lnTo>
                  <a:close/>
                </a:path>
                <a:path w="484505" h="988695">
                  <a:moveTo>
                    <a:pt x="208787" y="39623"/>
                  </a:moveTo>
                  <a:lnTo>
                    <a:pt x="149351" y="39623"/>
                  </a:lnTo>
                  <a:lnTo>
                    <a:pt x="149351" y="79247"/>
                  </a:lnTo>
                  <a:lnTo>
                    <a:pt x="208787" y="79247"/>
                  </a:lnTo>
                  <a:lnTo>
                    <a:pt x="248412" y="59435"/>
                  </a:lnTo>
                  <a:lnTo>
                    <a:pt x="208787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12919" y="544677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861" y="2090957"/>
              <a:ext cx="4249985" cy="319424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194547" y="2814827"/>
              <a:ext cx="304800" cy="515620"/>
            </a:xfrm>
            <a:custGeom>
              <a:avLst/>
              <a:gdLst/>
              <a:ahLst/>
              <a:cxnLst/>
              <a:rect l="l" t="t" r="r" b="b"/>
              <a:pathLst>
                <a:path w="304800" h="515620">
                  <a:moveTo>
                    <a:pt x="0" y="257556"/>
                  </a:moveTo>
                  <a:lnTo>
                    <a:pt x="4023" y="198502"/>
                  </a:lnTo>
                  <a:lnTo>
                    <a:pt x="15484" y="144291"/>
                  </a:lnTo>
                  <a:lnTo>
                    <a:pt x="33470" y="96469"/>
                  </a:lnTo>
                  <a:lnTo>
                    <a:pt x="57067" y="56583"/>
                  </a:lnTo>
                  <a:lnTo>
                    <a:pt x="85363" y="26179"/>
                  </a:lnTo>
                  <a:lnTo>
                    <a:pt x="152400" y="0"/>
                  </a:lnTo>
                  <a:lnTo>
                    <a:pt x="187354" y="6802"/>
                  </a:lnTo>
                  <a:lnTo>
                    <a:pt x="247732" y="56583"/>
                  </a:lnTo>
                  <a:lnTo>
                    <a:pt x="271329" y="96469"/>
                  </a:lnTo>
                  <a:lnTo>
                    <a:pt x="289315" y="144291"/>
                  </a:lnTo>
                  <a:lnTo>
                    <a:pt x="300776" y="198502"/>
                  </a:lnTo>
                  <a:lnTo>
                    <a:pt x="304800" y="257556"/>
                  </a:lnTo>
                  <a:lnTo>
                    <a:pt x="300776" y="316609"/>
                  </a:lnTo>
                  <a:lnTo>
                    <a:pt x="289315" y="370820"/>
                  </a:lnTo>
                  <a:lnTo>
                    <a:pt x="271329" y="418642"/>
                  </a:lnTo>
                  <a:lnTo>
                    <a:pt x="247732" y="458528"/>
                  </a:lnTo>
                  <a:lnTo>
                    <a:pt x="219436" y="488932"/>
                  </a:lnTo>
                  <a:lnTo>
                    <a:pt x="152400" y="515112"/>
                  </a:lnTo>
                  <a:lnTo>
                    <a:pt x="117445" y="508309"/>
                  </a:lnTo>
                  <a:lnTo>
                    <a:pt x="57067" y="458528"/>
                  </a:lnTo>
                  <a:lnTo>
                    <a:pt x="33470" y="418642"/>
                  </a:lnTo>
                  <a:lnTo>
                    <a:pt x="15484" y="370820"/>
                  </a:lnTo>
                  <a:lnTo>
                    <a:pt x="4023" y="316609"/>
                  </a:lnTo>
                  <a:lnTo>
                    <a:pt x="0" y="257556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191244" y="1909572"/>
              <a:ext cx="304800" cy="542925"/>
            </a:xfrm>
            <a:custGeom>
              <a:avLst/>
              <a:gdLst/>
              <a:ahLst/>
              <a:cxnLst/>
              <a:rect l="l" t="t" r="r" b="b"/>
              <a:pathLst>
                <a:path w="304800" h="542925">
                  <a:moveTo>
                    <a:pt x="0" y="271272"/>
                  </a:moveTo>
                  <a:lnTo>
                    <a:pt x="4023" y="209059"/>
                  </a:lnTo>
                  <a:lnTo>
                    <a:pt x="15484" y="151955"/>
                  </a:lnTo>
                  <a:lnTo>
                    <a:pt x="33470" y="101588"/>
                  </a:lnTo>
                  <a:lnTo>
                    <a:pt x="57067" y="59582"/>
                  </a:lnTo>
                  <a:lnTo>
                    <a:pt x="85363" y="27565"/>
                  </a:lnTo>
                  <a:lnTo>
                    <a:pt x="152400" y="0"/>
                  </a:lnTo>
                  <a:lnTo>
                    <a:pt x="187354" y="7162"/>
                  </a:lnTo>
                  <a:lnTo>
                    <a:pt x="247732" y="59582"/>
                  </a:lnTo>
                  <a:lnTo>
                    <a:pt x="271329" y="101588"/>
                  </a:lnTo>
                  <a:lnTo>
                    <a:pt x="289315" y="151955"/>
                  </a:lnTo>
                  <a:lnTo>
                    <a:pt x="300776" y="209059"/>
                  </a:lnTo>
                  <a:lnTo>
                    <a:pt x="304800" y="271272"/>
                  </a:lnTo>
                  <a:lnTo>
                    <a:pt x="300776" y="333484"/>
                  </a:lnTo>
                  <a:lnTo>
                    <a:pt x="289315" y="390588"/>
                  </a:lnTo>
                  <a:lnTo>
                    <a:pt x="271329" y="440955"/>
                  </a:lnTo>
                  <a:lnTo>
                    <a:pt x="247732" y="482961"/>
                  </a:lnTo>
                  <a:lnTo>
                    <a:pt x="219436" y="514978"/>
                  </a:lnTo>
                  <a:lnTo>
                    <a:pt x="152400" y="542543"/>
                  </a:lnTo>
                  <a:lnTo>
                    <a:pt x="117445" y="535381"/>
                  </a:lnTo>
                  <a:lnTo>
                    <a:pt x="57067" y="482961"/>
                  </a:lnTo>
                  <a:lnTo>
                    <a:pt x="33470" y="440955"/>
                  </a:lnTo>
                  <a:lnTo>
                    <a:pt x="15484" y="390588"/>
                  </a:lnTo>
                  <a:lnTo>
                    <a:pt x="4023" y="333484"/>
                  </a:lnTo>
                  <a:lnTo>
                    <a:pt x="0" y="271272"/>
                  </a:lnTo>
                  <a:close/>
                </a:path>
              </a:pathLst>
            </a:custGeom>
            <a:ln w="27431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380743" y="1361186"/>
              <a:ext cx="8023859" cy="553720"/>
            </a:xfrm>
            <a:custGeom>
              <a:avLst/>
              <a:gdLst/>
              <a:ahLst/>
              <a:cxnLst/>
              <a:rect l="l" t="t" r="r" b="b"/>
              <a:pathLst>
                <a:path w="8023859" h="553719">
                  <a:moveTo>
                    <a:pt x="39624" y="434593"/>
                  </a:moveTo>
                  <a:lnTo>
                    <a:pt x="0" y="434593"/>
                  </a:lnTo>
                  <a:lnTo>
                    <a:pt x="59436" y="553465"/>
                  </a:lnTo>
                  <a:lnTo>
                    <a:pt x="108965" y="454405"/>
                  </a:lnTo>
                  <a:lnTo>
                    <a:pt x="39624" y="454405"/>
                  </a:lnTo>
                  <a:lnTo>
                    <a:pt x="39624" y="434593"/>
                  </a:lnTo>
                  <a:close/>
                </a:path>
                <a:path w="8023859" h="553719">
                  <a:moveTo>
                    <a:pt x="7944358" y="429513"/>
                  </a:moveTo>
                  <a:lnTo>
                    <a:pt x="7904733" y="429513"/>
                  </a:lnTo>
                  <a:lnTo>
                    <a:pt x="7964170" y="548386"/>
                  </a:lnTo>
                  <a:lnTo>
                    <a:pt x="8013700" y="449325"/>
                  </a:lnTo>
                  <a:lnTo>
                    <a:pt x="7944358" y="449325"/>
                  </a:lnTo>
                  <a:lnTo>
                    <a:pt x="7944358" y="429513"/>
                  </a:lnTo>
                  <a:close/>
                </a:path>
                <a:path w="8023859" h="553719">
                  <a:moveTo>
                    <a:pt x="7983982" y="0"/>
                  </a:moveTo>
                  <a:lnTo>
                    <a:pt x="39624" y="0"/>
                  </a:lnTo>
                  <a:lnTo>
                    <a:pt x="39624" y="454405"/>
                  </a:lnTo>
                  <a:lnTo>
                    <a:pt x="79247" y="454405"/>
                  </a:lnTo>
                  <a:lnTo>
                    <a:pt x="79247" y="39624"/>
                  </a:lnTo>
                  <a:lnTo>
                    <a:pt x="59436" y="39624"/>
                  </a:lnTo>
                  <a:lnTo>
                    <a:pt x="79247" y="19812"/>
                  </a:lnTo>
                  <a:lnTo>
                    <a:pt x="7983982" y="19812"/>
                  </a:lnTo>
                  <a:lnTo>
                    <a:pt x="7983982" y="0"/>
                  </a:lnTo>
                  <a:close/>
                </a:path>
                <a:path w="8023859" h="553719">
                  <a:moveTo>
                    <a:pt x="118872" y="434593"/>
                  </a:moveTo>
                  <a:lnTo>
                    <a:pt x="79247" y="434593"/>
                  </a:lnTo>
                  <a:lnTo>
                    <a:pt x="79247" y="454405"/>
                  </a:lnTo>
                  <a:lnTo>
                    <a:pt x="108965" y="454405"/>
                  </a:lnTo>
                  <a:lnTo>
                    <a:pt x="118872" y="434593"/>
                  </a:lnTo>
                  <a:close/>
                </a:path>
                <a:path w="8023859" h="553719">
                  <a:moveTo>
                    <a:pt x="7944358" y="19812"/>
                  </a:moveTo>
                  <a:lnTo>
                    <a:pt x="7944358" y="449325"/>
                  </a:lnTo>
                  <a:lnTo>
                    <a:pt x="7983982" y="449325"/>
                  </a:lnTo>
                  <a:lnTo>
                    <a:pt x="7983982" y="39624"/>
                  </a:lnTo>
                  <a:lnTo>
                    <a:pt x="7964170" y="39624"/>
                  </a:lnTo>
                  <a:lnTo>
                    <a:pt x="7944358" y="19812"/>
                  </a:lnTo>
                  <a:close/>
                </a:path>
                <a:path w="8023859" h="553719">
                  <a:moveTo>
                    <a:pt x="8023606" y="429513"/>
                  </a:moveTo>
                  <a:lnTo>
                    <a:pt x="7983982" y="429513"/>
                  </a:lnTo>
                  <a:lnTo>
                    <a:pt x="7983982" y="449325"/>
                  </a:lnTo>
                  <a:lnTo>
                    <a:pt x="8013700" y="449325"/>
                  </a:lnTo>
                  <a:lnTo>
                    <a:pt x="8023606" y="429513"/>
                  </a:lnTo>
                  <a:close/>
                </a:path>
                <a:path w="8023859" h="553719">
                  <a:moveTo>
                    <a:pt x="79247" y="19812"/>
                  </a:moveTo>
                  <a:lnTo>
                    <a:pt x="59436" y="39624"/>
                  </a:lnTo>
                  <a:lnTo>
                    <a:pt x="79247" y="39624"/>
                  </a:lnTo>
                  <a:lnTo>
                    <a:pt x="79247" y="19812"/>
                  </a:lnTo>
                  <a:close/>
                </a:path>
                <a:path w="8023859" h="553719">
                  <a:moveTo>
                    <a:pt x="7944358" y="19812"/>
                  </a:moveTo>
                  <a:lnTo>
                    <a:pt x="79247" y="19812"/>
                  </a:lnTo>
                  <a:lnTo>
                    <a:pt x="79247" y="39624"/>
                  </a:lnTo>
                  <a:lnTo>
                    <a:pt x="7944358" y="39624"/>
                  </a:lnTo>
                  <a:lnTo>
                    <a:pt x="7944358" y="19812"/>
                  </a:lnTo>
                  <a:close/>
                </a:path>
                <a:path w="8023859" h="553719">
                  <a:moveTo>
                    <a:pt x="7983982" y="19812"/>
                  </a:moveTo>
                  <a:lnTo>
                    <a:pt x="7944358" y="19812"/>
                  </a:lnTo>
                  <a:lnTo>
                    <a:pt x="7964170" y="39624"/>
                  </a:lnTo>
                  <a:lnTo>
                    <a:pt x="7983982" y="39624"/>
                  </a:lnTo>
                  <a:lnTo>
                    <a:pt x="7983982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689860" y="4125468"/>
              <a:ext cx="521334" cy="685800"/>
            </a:xfrm>
            <a:custGeom>
              <a:avLst/>
              <a:gdLst/>
              <a:ahLst/>
              <a:cxnLst/>
              <a:rect l="l" t="t" r="r" b="b"/>
              <a:pathLst>
                <a:path w="521335" h="685800">
                  <a:moveTo>
                    <a:pt x="0" y="342899"/>
                  </a:moveTo>
                  <a:lnTo>
                    <a:pt x="3411" y="287285"/>
                  </a:lnTo>
                  <a:lnTo>
                    <a:pt x="13289" y="234525"/>
                  </a:lnTo>
                  <a:lnTo>
                    <a:pt x="29095" y="185327"/>
                  </a:lnTo>
                  <a:lnTo>
                    <a:pt x="50292" y="140396"/>
                  </a:lnTo>
                  <a:lnTo>
                    <a:pt x="76342" y="100441"/>
                  </a:lnTo>
                  <a:lnTo>
                    <a:pt x="106710" y="66165"/>
                  </a:lnTo>
                  <a:lnTo>
                    <a:pt x="140857" y="38277"/>
                  </a:lnTo>
                  <a:lnTo>
                    <a:pt x="178247" y="17483"/>
                  </a:lnTo>
                  <a:lnTo>
                    <a:pt x="218341" y="4488"/>
                  </a:lnTo>
                  <a:lnTo>
                    <a:pt x="260603" y="0"/>
                  </a:lnTo>
                  <a:lnTo>
                    <a:pt x="302866" y="4488"/>
                  </a:lnTo>
                  <a:lnTo>
                    <a:pt x="342960" y="17483"/>
                  </a:lnTo>
                  <a:lnTo>
                    <a:pt x="380350" y="38277"/>
                  </a:lnTo>
                  <a:lnTo>
                    <a:pt x="414497" y="66165"/>
                  </a:lnTo>
                  <a:lnTo>
                    <a:pt x="444865" y="100441"/>
                  </a:lnTo>
                  <a:lnTo>
                    <a:pt x="470916" y="140396"/>
                  </a:lnTo>
                  <a:lnTo>
                    <a:pt x="492112" y="185327"/>
                  </a:lnTo>
                  <a:lnTo>
                    <a:pt x="507918" y="234525"/>
                  </a:lnTo>
                  <a:lnTo>
                    <a:pt x="517796" y="287285"/>
                  </a:lnTo>
                  <a:lnTo>
                    <a:pt x="521207" y="342899"/>
                  </a:lnTo>
                  <a:lnTo>
                    <a:pt x="517796" y="398514"/>
                  </a:lnTo>
                  <a:lnTo>
                    <a:pt x="507918" y="451274"/>
                  </a:lnTo>
                  <a:lnTo>
                    <a:pt x="492112" y="500472"/>
                  </a:lnTo>
                  <a:lnTo>
                    <a:pt x="470915" y="545403"/>
                  </a:lnTo>
                  <a:lnTo>
                    <a:pt x="444865" y="585358"/>
                  </a:lnTo>
                  <a:lnTo>
                    <a:pt x="414497" y="619634"/>
                  </a:lnTo>
                  <a:lnTo>
                    <a:pt x="380350" y="647522"/>
                  </a:lnTo>
                  <a:lnTo>
                    <a:pt x="342960" y="668316"/>
                  </a:lnTo>
                  <a:lnTo>
                    <a:pt x="302866" y="681311"/>
                  </a:lnTo>
                  <a:lnTo>
                    <a:pt x="260603" y="685799"/>
                  </a:lnTo>
                  <a:lnTo>
                    <a:pt x="218341" y="681311"/>
                  </a:lnTo>
                  <a:lnTo>
                    <a:pt x="178247" y="668316"/>
                  </a:lnTo>
                  <a:lnTo>
                    <a:pt x="140857" y="647522"/>
                  </a:lnTo>
                  <a:lnTo>
                    <a:pt x="106710" y="619634"/>
                  </a:lnTo>
                  <a:lnTo>
                    <a:pt x="76342" y="585358"/>
                  </a:lnTo>
                  <a:lnTo>
                    <a:pt x="50291" y="545403"/>
                  </a:lnTo>
                  <a:lnTo>
                    <a:pt x="29095" y="500472"/>
                  </a:lnTo>
                  <a:lnTo>
                    <a:pt x="13289" y="451274"/>
                  </a:lnTo>
                  <a:lnTo>
                    <a:pt x="3411" y="398514"/>
                  </a:lnTo>
                  <a:lnTo>
                    <a:pt x="0" y="342899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211067" y="3063240"/>
              <a:ext cx="4803140" cy="1463675"/>
            </a:xfrm>
            <a:custGeom>
              <a:avLst/>
              <a:gdLst/>
              <a:ahLst/>
              <a:cxnLst/>
              <a:rect l="l" t="t" r="r" b="b"/>
              <a:pathLst>
                <a:path w="4803140" h="1463675">
                  <a:moveTo>
                    <a:pt x="118871" y="1344803"/>
                  </a:moveTo>
                  <a:lnTo>
                    <a:pt x="0" y="1404239"/>
                  </a:lnTo>
                  <a:lnTo>
                    <a:pt x="118871" y="1463675"/>
                  </a:lnTo>
                  <a:lnTo>
                    <a:pt x="118871" y="1424051"/>
                  </a:lnTo>
                  <a:lnTo>
                    <a:pt x="99059" y="1424051"/>
                  </a:lnTo>
                  <a:lnTo>
                    <a:pt x="99059" y="1384427"/>
                  </a:lnTo>
                  <a:lnTo>
                    <a:pt x="118871" y="1384427"/>
                  </a:lnTo>
                  <a:lnTo>
                    <a:pt x="118871" y="1344803"/>
                  </a:lnTo>
                  <a:close/>
                </a:path>
                <a:path w="4803140" h="1463675">
                  <a:moveTo>
                    <a:pt x="118871" y="1384427"/>
                  </a:moveTo>
                  <a:lnTo>
                    <a:pt x="99059" y="1384427"/>
                  </a:lnTo>
                  <a:lnTo>
                    <a:pt x="99059" y="1424051"/>
                  </a:lnTo>
                  <a:lnTo>
                    <a:pt x="118871" y="1424051"/>
                  </a:lnTo>
                  <a:lnTo>
                    <a:pt x="118871" y="1384427"/>
                  </a:lnTo>
                  <a:close/>
                </a:path>
                <a:path w="4803140" h="1463675">
                  <a:moveTo>
                    <a:pt x="3381629" y="1384427"/>
                  </a:moveTo>
                  <a:lnTo>
                    <a:pt x="118871" y="1384427"/>
                  </a:lnTo>
                  <a:lnTo>
                    <a:pt x="118871" y="1424051"/>
                  </a:lnTo>
                  <a:lnTo>
                    <a:pt x="3421253" y="1424051"/>
                  </a:lnTo>
                  <a:lnTo>
                    <a:pt x="3421253" y="1404239"/>
                  </a:lnTo>
                  <a:lnTo>
                    <a:pt x="3381629" y="1404239"/>
                  </a:lnTo>
                  <a:lnTo>
                    <a:pt x="3381629" y="1384427"/>
                  </a:lnTo>
                  <a:close/>
                </a:path>
                <a:path w="4803140" h="1463675">
                  <a:moveTo>
                    <a:pt x="4683759" y="39624"/>
                  </a:moveTo>
                  <a:lnTo>
                    <a:pt x="3381629" y="39624"/>
                  </a:lnTo>
                  <a:lnTo>
                    <a:pt x="3381629" y="1404239"/>
                  </a:lnTo>
                  <a:lnTo>
                    <a:pt x="3401440" y="1384427"/>
                  </a:lnTo>
                  <a:lnTo>
                    <a:pt x="3421253" y="1384427"/>
                  </a:lnTo>
                  <a:lnTo>
                    <a:pt x="3421253" y="79248"/>
                  </a:lnTo>
                  <a:lnTo>
                    <a:pt x="3401440" y="79248"/>
                  </a:lnTo>
                  <a:lnTo>
                    <a:pt x="3421253" y="59436"/>
                  </a:lnTo>
                  <a:lnTo>
                    <a:pt x="4683759" y="59436"/>
                  </a:lnTo>
                  <a:lnTo>
                    <a:pt x="4683759" y="39624"/>
                  </a:lnTo>
                  <a:close/>
                </a:path>
                <a:path w="4803140" h="1463675">
                  <a:moveTo>
                    <a:pt x="3421253" y="1384427"/>
                  </a:moveTo>
                  <a:lnTo>
                    <a:pt x="3401440" y="1384427"/>
                  </a:lnTo>
                  <a:lnTo>
                    <a:pt x="3381629" y="1404239"/>
                  </a:lnTo>
                  <a:lnTo>
                    <a:pt x="3421253" y="1404239"/>
                  </a:lnTo>
                  <a:lnTo>
                    <a:pt x="3421253" y="1384427"/>
                  </a:lnTo>
                  <a:close/>
                </a:path>
                <a:path w="4803140" h="1463675">
                  <a:moveTo>
                    <a:pt x="4683759" y="0"/>
                  </a:moveTo>
                  <a:lnTo>
                    <a:pt x="4683759" y="118872"/>
                  </a:lnTo>
                  <a:lnTo>
                    <a:pt x="4763008" y="79248"/>
                  </a:lnTo>
                  <a:lnTo>
                    <a:pt x="4703572" y="79248"/>
                  </a:lnTo>
                  <a:lnTo>
                    <a:pt x="4703572" y="39624"/>
                  </a:lnTo>
                  <a:lnTo>
                    <a:pt x="4763008" y="39624"/>
                  </a:lnTo>
                  <a:lnTo>
                    <a:pt x="4683759" y="0"/>
                  </a:lnTo>
                  <a:close/>
                </a:path>
                <a:path w="4803140" h="1463675">
                  <a:moveTo>
                    <a:pt x="3421253" y="59436"/>
                  </a:moveTo>
                  <a:lnTo>
                    <a:pt x="3401440" y="79248"/>
                  </a:lnTo>
                  <a:lnTo>
                    <a:pt x="3421253" y="79248"/>
                  </a:lnTo>
                  <a:lnTo>
                    <a:pt x="3421253" y="59436"/>
                  </a:lnTo>
                  <a:close/>
                </a:path>
                <a:path w="4803140" h="1463675">
                  <a:moveTo>
                    <a:pt x="4683759" y="59436"/>
                  </a:moveTo>
                  <a:lnTo>
                    <a:pt x="3421253" y="59436"/>
                  </a:lnTo>
                  <a:lnTo>
                    <a:pt x="3421253" y="79248"/>
                  </a:lnTo>
                  <a:lnTo>
                    <a:pt x="4683759" y="79248"/>
                  </a:lnTo>
                  <a:lnTo>
                    <a:pt x="4683759" y="59436"/>
                  </a:lnTo>
                  <a:close/>
                </a:path>
                <a:path w="4803140" h="1463675">
                  <a:moveTo>
                    <a:pt x="4763008" y="39624"/>
                  </a:moveTo>
                  <a:lnTo>
                    <a:pt x="4703572" y="39624"/>
                  </a:lnTo>
                  <a:lnTo>
                    <a:pt x="4703572" y="79248"/>
                  </a:lnTo>
                  <a:lnTo>
                    <a:pt x="4763008" y="79248"/>
                  </a:lnTo>
                  <a:lnTo>
                    <a:pt x="4802632" y="59436"/>
                  </a:lnTo>
                  <a:lnTo>
                    <a:pt x="4763008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627123" y="2506421"/>
            <a:ext cx="29140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Posisi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awal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pertama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23772" y="1915667"/>
            <a:ext cx="433070" cy="512445"/>
          </a:xfrm>
          <a:custGeom>
            <a:avLst/>
            <a:gdLst/>
            <a:ahLst/>
            <a:cxnLst/>
            <a:rect l="l" t="t" r="r" b="b"/>
            <a:pathLst>
              <a:path w="433069" h="512444">
                <a:moveTo>
                  <a:pt x="0" y="256032"/>
                </a:moveTo>
                <a:lnTo>
                  <a:pt x="4397" y="204447"/>
                </a:lnTo>
                <a:lnTo>
                  <a:pt x="17008" y="156394"/>
                </a:lnTo>
                <a:lnTo>
                  <a:pt x="36962" y="112904"/>
                </a:lnTo>
                <a:lnTo>
                  <a:pt x="63388" y="75009"/>
                </a:lnTo>
                <a:lnTo>
                  <a:pt x="95417" y="43739"/>
                </a:lnTo>
                <a:lnTo>
                  <a:pt x="132177" y="20127"/>
                </a:lnTo>
                <a:lnTo>
                  <a:pt x="172797" y="5203"/>
                </a:lnTo>
                <a:lnTo>
                  <a:pt x="216408" y="0"/>
                </a:lnTo>
                <a:lnTo>
                  <a:pt x="260018" y="5203"/>
                </a:lnTo>
                <a:lnTo>
                  <a:pt x="300638" y="20127"/>
                </a:lnTo>
                <a:lnTo>
                  <a:pt x="337398" y="43739"/>
                </a:lnTo>
                <a:lnTo>
                  <a:pt x="369427" y="75009"/>
                </a:lnTo>
                <a:lnTo>
                  <a:pt x="395853" y="112904"/>
                </a:lnTo>
                <a:lnTo>
                  <a:pt x="415807" y="156394"/>
                </a:lnTo>
                <a:lnTo>
                  <a:pt x="428418" y="204447"/>
                </a:lnTo>
                <a:lnTo>
                  <a:pt x="432816" y="256032"/>
                </a:lnTo>
                <a:lnTo>
                  <a:pt x="428418" y="307616"/>
                </a:lnTo>
                <a:lnTo>
                  <a:pt x="415807" y="355669"/>
                </a:lnTo>
                <a:lnTo>
                  <a:pt x="395853" y="399159"/>
                </a:lnTo>
                <a:lnTo>
                  <a:pt x="369427" y="437054"/>
                </a:lnTo>
                <a:lnTo>
                  <a:pt x="337398" y="468324"/>
                </a:lnTo>
                <a:lnTo>
                  <a:pt x="300638" y="491936"/>
                </a:lnTo>
                <a:lnTo>
                  <a:pt x="260018" y="506860"/>
                </a:lnTo>
                <a:lnTo>
                  <a:pt x="216408" y="512064"/>
                </a:lnTo>
                <a:lnTo>
                  <a:pt x="172797" y="506860"/>
                </a:lnTo>
                <a:lnTo>
                  <a:pt x="132177" y="491936"/>
                </a:lnTo>
                <a:lnTo>
                  <a:pt x="95417" y="468324"/>
                </a:lnTo>
                <a:lnTo>
                  <a:pt x="63388" y="437054"/>
                </a:lnTo>
                <a:lnTo>
                  <a:pt x="36962" y="399159"/>
                </a:lnTo>
                <a:lnTo>
                  <a:pt x="17008" y="355669"/>
                </a:lnTo>
                <a:lnTo>
                  <a:pt x="4397" y="307616"/>
                </a:lnTo>
                <a:lnTo>
                  <a:pt x="0" y="256032"/>
                </a:lnTo>
                <a:close/>
              </a:path>
            </a:pathLst>
          </a:custGeom>
          <a:ln w="2743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5"/>
              <a:t> </a:t>
            </a:r>
            <a:r>
              <a:rPr dirty="0" spc="-5"/>
              <a:t>Alwi</a:t>
            </a:r>
            <a:r>
              <a:rPr dirty="0" spc="40"/>
              <a:t> </a:t>
            </a:r>
            <a:r>
              <a:rPr dirty="0" spc="-10"/>
              <a:t>(boleh</a:t>
            </a:r>
            <a:r>
              <a:rPr dirty="0" spc="40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10"/>
              <a:t> </a:t>
            </a:r>
            <a:r>
              <a:rPr dirty="0" spc="-5"/>
              <a:t>jangan</a:t>
            </a:r>
            <a:r>
              <a:rPr dirty="0" spc="-15"/>
              <a:t> </a:t>
            </a:r>
            <a:r>
              <a:rPr dirty="0" spc="-5"/>
              <a:t>hapus</a:t>
            </a:r>
          </a:p>
          <a:p>
            <a:pPr algn="ctr" marL="508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0"/>
              <a:t> </a:t>
            </a:r>
            <a:r>
              <a:rPr dirty="0" spc="-10"/>
              <a:t>ini)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756361"/>
            <a:ext cx="818197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10">
                <a:latin typeface="Calibri Light"/>
                <a:cs typeface="Calibri Light"/>
              </a:rPr>
              <a:t>Contoh</a:t>
            </a:r>
            <a:r>
              <a:rPr dirty="0" sz="2800" spc="-30">
                <a:latin typeface="Calibri Light"/>
                <a:cs typeface="Calibri Light"/>
              </a:rPr>
              <a:t> </a:t>
            </a:r>
            <a:r>
              <a:rPr dirty="0" sz="2800" spc="-5">
                <a:latin typeface="Calibri Light"/>
                <a:cs typeface="Calibri Light"/>
              </a:rPr>
              <a:t>menjalankan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>
                <a:latin typeface="Calibri Light"/>
                <a:cs typeface="Calibri Light"/>
              </a:rPr>
              <a:t>mesin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 spc="-10">
                <a:latin typeface="Calibri Light"/>
                <a:cs typeface="Calibri Light"/>
              </a:rPr>
              <a:t>menggunakan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 spc="-20">
                <a:latin typeface="Calibri Light"/>
                <a:cs typeface="Calibri Light"/>
              </a:rPr>
              <a:t>graf</a:t>
            </a:r>
            <a:r>
              <a:rPr dirty="0" sz="2800" spc="-50">
                <a:latin typeface="Calibri Light"/>
                <a:cs typeface="Calibri Light"/>
              </a:rPr>
              <a:t> </a:t>
            </a:r>
            <a:r>
              <a:rPr dirty="0" sz="2800" spc="-15">
                <a:latin typeface="Calibri Light"/>
                <a:cs typeface="Calibri Light"/>
              </a:rPr>
              <a:t>automata: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7072" y="1691639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7383" y="1911095"/>
          <a:ext cx="366395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3239"/>
                <a:gridCol w="515620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167130" y="2416810"/>
            <a:ext cx="3637279" cy="3088640"/>
            <a:chOff x="1167130" y="2416810"/>
            <a:chExt cx="3637279" cy="3088640"/>
          </a:xfrm>
        </p:grpSpPr>
        <p:sp>
          <p:nvSpPr>
            <p:cNvPr id="6" name="object 6"/>
            <p:cNvSpPr/>
            <p:nvPr/>
          </p:nvSpPr>
          <p:spPr>
            <a:xfrm>
              <a:off x="1252728" y="2423160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6" y="0"/>
                  </a:moveTo>
                  <a:lnTo>
                    <a:pt x="0" y="158495"/>
                  </a:lnTo>
                  <a:lnTo>
                    <a:pt x="79247" y="158495"/>
                  </a:lnTo>
                  <a:lnTo>
                    <a:pt x="79247" y="387095"/>
                  </a:lnTo>
                  <a:lnTo>
                    <a:pt x="237744" y="387095"/>
                  </a:lnTo>
                  <a:lnTo>
                    <a:pt x="237744" y="158495"/>
                  </a:lnTo>
                  <a:lnTo>
                    <a:pt x="316991" y="158495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52728" y="2423160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0" y="158495"/>
                  </a:moveTo>
                  <a:lnTo>
                    <a:pt x="79247" y="158495"/>
                  </a:lnTo>
                  <a:lnTo>
                    <a:pt x="79247" y="387095"/>
                  </a:lnTo>
                  <a:lnTo>
                    <a:pt x="237744" y="387095"/>
                  </a:lnTo>
                  <a:lnTo>
                    <a:pt x="237744" y="158495"/>
                  </a:lnTo>
                  <a:lnTo>
                    <a:pt x="316991" y="158495"/>
                  </a:lnTo>
                  <a:lnTo>
                    <a:pt x="158496" y="0"/>
                  </a:lnTo>
                  <a:lnTo>
                    <a:pt x="0" y="158495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73480" y="3621024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7"/>
                  </a:lnTo>
                  <a:lnTo>
                    <a:pt x="3624072" y="1877567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73480" y="3621024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7"/>
                  </a:moveTo>
                  <a:lnTo>
                    <a:pt x="3624072" y="1877567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787523" y="4095445"/>
            <a:ext cx="39878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5827" y="2523744"/>
            <a:ext cx="3368040" cy="3154045"/>
            <a:chOff x="1005827" y="2523744"/>
            <a:chExt cx="3368040" cy="3154045"/>
          </a:xfrm>
        </p:grpSpPr>
        <p:sp>
          <p:nvSpPr>
            <p:cNvPr id="12" name="object 12"/>
            <p:cNvSpPr/>
            <p:nvPr/>
          </p:nvSpPr>
          <p:spPr>
            <a:xfrm>
              <a:off x="1429511" y="3282695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29511" y="3282695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05827" y="2523744"/>
              <a:ext cx="3368040" cy="3154045"/>
            </a:xfrm>
            <a:custGeom>
              <a:avLst/>
              <a:gdLst/>
              <a:ahLst/>
              <a:cxnLst/>
              <a:rect l="l" t="t" r="r" b="b"/>
              <a:pathLst>
                <a:path w="3368040" h="3154045">
                  <a:moveTo>
                    <a:pt x="3308362" y="3034537"/>
                  </a:moveTo>
                  <a:lnTo>
                    <a:pt x="3285199" y="3039217"/>
                  </a:lnTo>
                  <a:lnTo>
                    <a:pt x="3266309" y="3051970"/>
                  </a:lnTo>
                  <a:lnTo>
                    <a:pt x="3253587" y="3070869"/>
                  </a:lnTo>
                  <a:lnTo>
                    <a:pt x="3248926" y="3093986"/>
                  </a:lnTo>
                  <a:lnTo>
                    <a:pt x="3253587" y="3117123"/>
                  </a:lnTo>
                  <a:lnTo>
                    <a:pt x="3266309" y="3136015"/>
                  </a:lnTo>
                  <a:lnTo>
                    <a:pt x="3285199" y="3148752"/>
                  </a:lnTo>
                  <a:lnTo>
                    <a:pt x="3308362" y="3153422"/>
                  </a:lnTo>
                  <a:lnTo>
                    <a:pt x="3331472" y="3148752"/>
                  </a:lnTo>
                  <a:lnTo>
                    <a:pt x="3350367" y="3136015"/>
                  </a:lnTo>
                  <a:lnTo>
                    <a:pt x="3363119" y="3117123"/>
                  </a:lnTo>
                  <a:lnTo>
                    <a:pt x="3363791" y="3113798"/>
                  </a:lnTo>
                  <a:lnTo>
                    <a:pt x="3308362" y="3113798"/>
                  </a:lnTo>
                  <a:lnTo>
                    <a:pt x="3308362" y="3074174"/>
                  </a:lnTo>
                  <a:lnTo>
                    <a:pt x="3363788" y="3074174"/>
                  </a:lnTo>
                  <a:lnTo>
                    <a:pt x="3363119" y="3070869"/>
                  </a:lnTo>
                  <a:lnTo>
                    <a:pt x="3350367" y="3051970"/>
                  </a:lnTo>
                  <a:lnTo>
                    <a:pt x="3331472" y="3039217"/>
                  </a:lnTo>
                  <a:lnTo>
                    <a:pt x="3308362" y="3034537"/>
                  </a:lnTo>
                  <a:close/>
                </a:path>
                <a:path w="3368040" h="3154045">
                  <a:moveTo>
                    <a:pt x="129552" y="39623"/>
                  </a:moveTo>
                  <a:lnTo>
                    <a:pt x="0" y="39623"/>
                  </a:lnTo>
                  <a:lnTo>
                    <a:pt x="0" y="3113798"/>
                  </a:lnTo>
                  <a:lnTo>
                    <a:pt x="3252918" y="3113798"/>
                  </a:lnTo>
                  <a:lnTo>
                    <a:pt x="3248926" y="3093986"/>
                  </a:lnTo>
                  <a:lnTo>
                    <a:pt x="39624" y="3093986"/>
                  </a:lnTo>
                  <a:lnTo>
                    <a:pt x="19812" y="3074174"/>
                  </a:lnTo>
                  <a:lnTo>
                    <a:pt x="39624" y="3074174"/>
                  </a:lnTo>
                  <a:lnTo>
                    <a:pt x="39624" y="79247"/>
                  </a:lnTo>
                  <a:lnTo>
                    <a:pt x="19812" y="79247"/>
                  </a:lnTo>
                  <a:lnTo>
                    <a:pt x="39624" y="59435"/>
                  </a:lnTo>
                  <a:lnTo>
                    <a:pt x="129552" y="59435"/>
                  </a:lnTo>
                  <a:lnTo>
                    <a:pt x="129552" y="39623"/>
                  </a:lnTo>
                  <a:close/>
                </a:path>
                <a:path w="3368040" h="3154045">
                  <a:moveTo>
                    <a:pt x="3363788" y="3074174"/>
                  </a:moveTo>
                  <a:lnTo>
                    <a:pt x="3308362" y="3074174"/>
                  </a:lnTo>
                  <a:lnTo>
                    <a:pt x="3308362" y="3113798"/>
                  </a:lnTo>
                  <a:lnTo>
                    <a:pt x="3363791" y="3113798"/>
                  </a:lnTo>
                  <a:lnTo>
                    <a:pt x="3367798" y="3093986"/>
                  </a:lnTo>
                  <a:lnTo>
                    <a:pt x="3363788" y="3074174"/>
                  </a:lnTo>
                  <a:close/>
                </a:path>
                <a:path w="3368040" h="3154045">
                  <a:moveTo>
                    <a:pt x="39624" y="3074174"/>
                  </a:moveTo>
                  <a:lnTo>
                    <a:pt x="19812" y="3074174"/>
                  </a:lnTo>
                  <a:lnTo>
                    <a:pt x="39624" y="3093986"/>
                  </a:lnTo>
                  <a:lnTo>
                    <a:pt x="39624" y="3074174"/>
                  </a:lnTo>
                  <a:close/>
                </a:path>
                <a:path w="3368040" h="3154045">
                  <a:moveTo>
                    <a:pt x="3252921" y="3074174"/>
                  </a:moveTo>
                  <a:lnTo>
                    <a:pt x="39624" y="3074174"/>
                  </a:lnTo>
                  <a:lnTo>
                    <a:pt x="39624" y="3093986"/>
                  </a:lnTo>
                  <a:lnTo>
                    <a:pt x="3248926" y="3093986"/>
                  </a:lnTo>
                  <a:lnTo>
                    <a:pt x="3252921" y="3074174"/>
                  </a:lnTo>
                  <a:close/>
                </a:path>
                <a:path w="3368040" h="3154045">
                  <a:moveTo>
                    <a:pt x="129552" y="0"/>
                  </a:moveTo>
                  <a:lnTo>
                    <a:pt x="129552" y="118871"/>
                  </a:lnTo>
                  <a:lnTo>
                    <a:pt x="208800" y="79247"/>
                  </a:lnTo>
                  <a:lnTo>
                    <a:pt x="149364" y="79247"/>
                  </a:lnTo>
                  <a:lnTo>
                    <a:pt x="149364" y="39623"/>
                  </a:lnTo>
                  <a:lnTo>
                    <a:pt x="208800" y="39623"/>
                  </a:lnTo>
                  <a:lnTo>
                    <a:pt x="129552" y="0"/>
                  </a:lnTo>
                  <a:close/>
                </a:path>
                <a:path w="3368040" h="3154045">
                  <a:moveTo>
                    <a:pt x="39624" y="59435"/>
                  </a:moveTo>
                  <a:lnTo>
                    <a:pt x="19812" y="79247"/>
                  </a:lnTo>
                  <a:lnTo>
                    <a:pt x="39624" y="79247"/>
                  </a:lnTo>
                  <a:lnTo>
                    <a:pt x="39624" y="59435"/>
                  </a:lnTo>
                  <a:close/>
                </a:path>
                <a:path w="3368040" h="3154045">
                  <a:moveTo>
                    <a:pt x="129552" y="59435"/>
                  </a:moveTo>
                  <a:lnTo>
                    <a:pt x="39624" y="59435"/>
                  </a:lnTo>
                  <a:lnTo>
                    <a:pt x="39624" y="79247"/>
                  </a:lnTo>
                  <a:lnTo>
                    <a:pt x="129552" y="79247"/>
                  </a:lnTo>
                  <a:lnTo>
                    <a:pt x="129552" y="59435"/>
                  </a:lnTo>
                  <a:close/>
                </a:path>
                <a:path w="3368040" h="3154045">
                  <a:moveTo>
                    <a:pt x="208800" y="39623"/>
                  </a:moveTo>
                  <a:lnTo>
                    <a:pt x="149364" y="39623"/>
                  </a:lnTo>
                  <a:lnTo>
                    <a:pt x="149364" y="79247"/>
                  </a:lnTo>
                  <a:lnTo>
                    <a:pt x="208800" y="79247"/>
                  </a:lnTo>
                  <a:lnTo>
                    <a:pt x="248424" y="59435"/>
                  </a:lnTo>
                  <a:lnTo>
                    <a:pt x="208800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312920" y="5446776"/>
            <a:ext cx="268605" cy="338455"/>
          </a:xfrm>
          <a:prstGeom prst="rect">
            <a:avLst/>
          </a:prstGeom>
          <a:solidFill>
            <a:srgbClr val="4471C4"/>
          </a:solidFill>
        </p:spPr>
        <p:txBody>
          <a:bodyPr wrap="square" lIns="0" tIns="317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25"/>
              </a:spcBef>
            </a:pP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7123" y="2506421"/>
            <a:ext cx="31483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Head </a:t>
            </a:r>
            <a:r>
              <a:rPr dirty="0" sz="1800" spc="-10">
                <a:latin typeface="Calibri"/>
                <a:cs typeface="Calibri"/>
              </a:rPr>
              <a:t>menghapus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dan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menulis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23772" y="1915667"/>
            <a:ext cx="433070" cy="512445"/>
          </a:xfrm>
          <a:custGeom>
            <a:avLst/>
            <a:gdLst/>
            <a:ahLst/>
            <a:cxnLst/>
            <a:rect l="l" t="t" r="r" b="b"/>
            <a:pathLst>
              <a:path w="433069" h="512444">
                <a:moveTo>
                  <a:pt x="0" y="256032"/>
                </a:moveTo>
                <a:lnTo>
                  <a:pt x="4397" y="204447"/>
                </a:lnTo>
                <a:lnTo>
                  <a:pt x="17008" y="156394"/>
                </a:lnTo>
                <a:lnTo>
                  <a:pt x="36962" y="112904"/>
                </a:lnTo>
                <a:lnTo>
                  <a:pt x="63388" y="75009"/>
                </a:lnTo>
                <a:lnTo>
                  <a:pt x="95417" y="43739"/>
                </a:lnTo>
                <a:lnTo>
                  <a:pt x="132177" y="20127"/>
                </a:lnTo>
                <a:lnTo>
                  <a:pt x="172797" y="5203"/>
                </a:lnTo>
                <a:lnTo>
                  <a:pt x="216408" y="0"/>
                </a:lnTo>
                <a:lnTo>
                  <a:pt x="260018" y="5203"/>
                </a:lnTo>
                <a:lnTo>
                  <a:pt x="300638" y="20127"/>
                </a:lnTo>
                <a:lnTo>
                  <a:pt x="337398" y="43739"/>
                </a:lnTo>
                <a:lnTo>
                  <a:pt x="369427" y="75009"/>
                </a:lnTo>
                <a:lnTo>
                  <a:pt x="395853" y="112904"/>
                </a:lnTo>
                <a:lnTo>
                  <a:pt x="415807" y="156394"/>
                </a:lnTo>
                <a:lnTo>
                  <a:pt x="428418" y="204447"/>
                </a:lnTo>
                <a:lnTo>
                  <a:pt x="432816" y="256032"/>
                </a:lnTo>
                <a:lnTo>
                  <a:pt x="428418" y="307616"/>
                </a:lnTo>
                <a:lnTo>
                  <a:pt x="415807" y="355669"/>
                </a:lnTo>
                <a:lnTo>
                  <a:pt x="395853" y="399159"/>
                </a:lnTo>
                <a:lnTo>
                  <a:pt x="369427" y="437054"/>
                </a:lnTo>
                <a:lnTo>
                  <a:pt x="337398" y="468324"/>
                </a:lnTo>
                <a:lnTo>
                  <a:pt x="300638" y="491936"/>
                </a:lnTo>
                <a:lnTo>
                  <a:pt x="260018" y="506860"/>
                </a:lnTo>
                <a:lnTo>
                  <a:pt x="216408" y="512064"/>
                </a:lnTo>
                <a:lnTo>
                  <a:pt x="172797" y="506860"/>
                </a:lnTo>
                <a:lnTo>
                  <a:pt x="132177" y="491936"/>
                </a:lnTo>
                <a:lnTo>
                  <a:pt x="95417" y="468324"/>
                </a:lnTo>
                <a:lnTo>
                  <a:pt x="63388" y="437054"/>
                </a:lnTo>
                <a:lnTo>
                  <a:pt x="36962" y="399159"/>
                </a:lnTo>
                <a:lnTo>
                  <a:pt x="17008" y="355669"/>
                </a:lnTo>
                <a:lnTo>
                  <a:pt x="4397" y="307616"/>
                </a:lnTo>
                <a:lnTo>
                  <a:pt x="0" y="256032"/>
                </a:lnTo>
                <a:close/>
              </a:path>
            </a:pathLst>
          </a:custGeom>
          <a:ln w="2743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1380744" y="1462277"/>
            <a:ext cx="10160635" cy="3823335"/>
            <a:chOff x="1380744" y="1462277"/>
            <a:chExt cx="10160635" cy="382333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861" y="2090957"/>
              <a:ext cx="4249985" cy="31942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562844" y="2759963"/>
              <a:ext cx="304800" cy="515620"/>
            </a:xfrm>
            <a:custGeom>
              <a:avLst/>
              <a:gdLst/>
              <a:ahLst/>
              <a:cxnLst/>
              <a:rect l="l" t="t" r="r" b="b"/>
              <a:pathLst>
                <a:path w="304800" h="515620">
                  <a:moveTo>
                    <a:pt x="0" y="257556"/>
                  </a:moveTo>
                  <a:lnTo>
                    <a:pt x="4023" y="198502"/>
                  </a:lnTo>
                  <a:lnTo>
                    <a:pt x="15484" y="144291"/>
                  </a:lnTo>
                  <a:lnTo>
                    <a:pt x="33470" y="96469"/>
                  </a:lnTo>
                  <a:lnTo>
                    <a:pt x="57067" y="56583"/>
                  </a:lnTo>
                  <a:lnTo>
                    <a:pt x="85363" y="26179"/>
                  </a:lnTo>
                  <a:lnTo>
                    <a:pt x="152400" y="0"/>
                  </a:lnTo>
                  <a:lnTo>
                    <a:pt x="187354" y="6802"/>
                  </a:lnTo>
                  <a:lnTo>
                    <a:pt x="247732" y="56583"/>
                  </a:lnTo>
                  <a:lnTo>
                    <a:pt x="271329" y="96469"/>
                  </a:lnTo>
                  <a:lnTo>
                    <a:pt x="289315" y="144291"/>
                  </a:lnTo>
                  <a:lnTo>
                    <a:pt x="300776" y="198502"/>
                  </a:lnTo>
                  <a:lnTo>
                    <a:pt x="304800" y="257556"/>
                  </a:lnTo>
                  <a:lnTo>
                    <a:pt x="300776" y="316609"/>
                  </a:lnTo>
                  <a:lnTo>
                    <a:pt x="289315" y="370820"/>
                  </a:lnTo>
                  <a:lnTo>
                    <a:pt x="271329" y="418642"/>
                  </a:lnTo>
                  <a:lnTo>
                    <a:pt x="247732" y="458528"/>
                  </a:lnTo>
                  <a:lnTo>
                    <a:pt x="219436" y="488932"/>
                  </a:lnTo>
                  <a:lnTo>
                    <a:pt x="152400" y="515112"/>
                  </a:lnTo>
                  <a:lnTo>
                    <a:pt x="117445" y="508309"/>
                  </a:lnTo>
                  <a:lnTo>
                    <a:pt x="57067" y="458528"/>
                  </a:lnTo>
                  <a:lnTo>
                    <a:pt x="33470" y="418642"/>
                  </a:lnTo>
                  <a:lnTo>
                    <a:pt x="15484" y="370820"/>
                  </a:lnTo>
                  <a:lnTo>
                    <a:pt x="4023" y="316609"/>
                  </a:lnTo>
                  <a:lnTo>
                    <a:pt x="0" y="257556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450324" y="1882140"/>
              <a:ext cx="304800" cy="542925"/>
            </a:xfrm>
            <a:custGeom>
              <a:avLst/>
              <a:gdLst/>
              <a:ahLst/>
              <a:cxnLst/>
              <a:rect l="l" t="t" r="r" b="b"/>
              <a:pathLst>
                <a:path w="304800" h="542925">
                  <a:moveTo>
                    <a:pt x="0" y="271272"/>
                  </a:moveTo>
                  <a:lnTo>
                    <a:pt x="4023" y="209059"/>
                  </a:lnTo>
                  <a:lnTo>
                    <a:pt x="15484" y="151955"/>
                  </a:lnTo>
                  <a:lnTo>
                    <a:pt x="33470" y="101588"/>
                  </a:lnTo>
                  <a:lnTo>
                    <a:pt x="57067" y="59582"/>
                  </a:lnTo>
                  <a:lnTo>
                    <a:pt x="85363" y="27565"/>
                  </a:lnTo>
                  <a:lnTo>
                    <a:pt x="152400" y="0"/>
                  </a:lnTo>
                  <a:lnTo>
                    <a:pt x="187354" y="7162"/>
                  </a:lnTo>
                  <a:lnTo>
                    <a:pt x="247732" y="59582"/>
                  </a:lnTo>
                  <a:lnTo>
                    <a:pt x="271329" y="101588"/>
                  </a:lnTo>
                  <a:lnTo>
                    <a:pt x="289315" y="151955"/>
                  </a:lnTo>
                  <a:lnTo>
                    <a:pt x="300776" y="209059"/>
                  </a:lnTo>
                  <a:lnTo>
                    <a:pt x="304800" y="271272"/>
                  </a:lnTo>
                  <a:lnTo>
                    <a:pt x="300776" y="333484"/>
                  </a:lnTo>
                  <a:lnTo>
                    <a:pt x="289315" y="390588"/>
                  </a:lnTo>
                  <a:lnTo>
                    <a:pt x="271329" y="440955"/>
                  </a:lnTo>
                  <a:lnTo>
                    <a:pt x="247732" y="482961"/>
                  </a:lnTo>
                  <a:lnTo>
                    <a:pt x="219436" y="514978"/>
                  </a:lnTo>
                  <a:lnTo>
                    <a:pt x="152400" y="542544"/>
                  </a:lnTo>
                  <a:lnTo>
                    <a:pt x="117445" y="535381"/>
                  </a:lnTo>
                  <a:lnTo>
                    <a:pt x="57067" y="482961"/>
                  </a:lnTo>
                  <a:lnTo>
                    <a:pt x="33470" y="440955"/>
                  </a:lnTo>
                  <a:lnTo>
                    <a:pt x="15484" y="390588"/>
                  </a:lnTo>
                  <a:lnTo>
                    <a:pt x="4023" y="333484"/>
                  </a:lnTo>
                  <a:lnTo>
                    <a:pt x="0" y="271272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80744" y="1462277"/>
              <a:ext cx="8281670" cy="453390"/>
            </a:xfrm>
            <a:custGeom>
              <a:avLst/>
              <a:gdLst/>
              <a:ahLst/>
              <a:cxnLst/>
              <a:rect l="l" t="t" r="r" b="b"/>
              <a:pathLst>
                <a:path w="8281670" h="453389">
                  <a:moveTo>
                    <a:pt x="39624" y="334263"/>
                  </a:moveTo>
                  <a:lnTo>
                    <a:pt x="0" y="334263"/>
                  </a:lnTo>
                  <a:lnTo>
                    <a:pt x="59436" y="453136"/>
                  </a:lnTo>
                  <a:lnTo>
                    <a:pt x="108965" y="354075"/>
                  </a:lnTo>
                  <a:lnTo>
                    <a:pt x="39624" y="354075"/>
                  </a:lnTo>
                  <a:lnTo>
                    <a:pt x="39624" y="334263"/>
                  </a:lnTo>
                  <a:close/>
                </a:path>
                <a:path w="8281670" h="453389">
                  <a:moveTo>
                    <a:pt x="8202167" y="300989"/>
                  </a:moveTo>
                  <a:lnTo>
                    <a:pt x="8162544" y="300989"/>
                  </a:lnTo>
                  <a:lnTo>
                    <a:pt x="8221980" y="419862"/>
                  </a:lnTo>
                  <a:lnTo>
                    <a:pt x="8271509" y="320801"/>
                  </a:lnTo>
                  <a:lnTo>
                    <a:pt x="8202167" y="320801"/>
                  </a:lnTo>
                  <a:lnTo>
                    <a:pt x="8202167" y="300989"/>
                  </a:lnTo>
                  <a:close/>
                </a:path>
                <a:path w="8281670" h="453389">
                  <a:moveTo>
                    <a:pt x="8241791" y="0"/>
                  </a:moveTo>
                  <a:lnTo>
                    <a:pt x="39624" y="0"/>
                  </a:lnTo>
                  <a:lnTo>
                    <a:pt x="39624" y="354075"/>
                  </a:lnTo>
                  <a:lnTo>
                    <a:pt x="79247" y="354075"/>
                  </a:lnTo>
                  <a:lnTo>
                    <a:pt x="79247" y="39624"/>
                  </a:lnTo>
                  <a:lnTo>
                    <a:pt x="59436" y="39624"/>
                  </a:lnTo>
                  <a:lnTo>
                    <a:pt x="79247" y="19812"/>
                  </a:lnTo>
                  <a:lnTo>
                    <a:pt x="8241791" y="19812"/>
                  </a:lnTo>
                  <a:lnTo>
                    <a:pt x="8241791" y="0"/>
                  </a:lnTo>
                  <a:close/>
                </a:path>
                <a:path w="8281670" h="453389">
                  <a:moveTo>
                    <a:pt x="118872" y="334263"/>
                  </a:moveTo>
                  <a:lnTo>
                    <a:pt x="79247" y="334263"/>
                  </a:lnTo>
                  <a:lnTo>
                    <a:pt x="79247" y="354075"/>
                  </a:lnTo>
                  <a:lnTo>
                    <a:pt x="108965" y="354075"/>
                  </a:lnTo>
                  <a:lnTo>
                    <a:pt x="118872" y="334263"/>
                  </a:lnTo>
                  <a:close/>
                </a:path>
                <a:path w="8281670" h="453389">
                  <a:moveTo>
                    <a:pt x="8202167" y="19812"/>
                  </a:moveTo>
                  <a:lnTo>
                    <a:pt x="8202167" y="320801"/>
                  </a:lnTo>
                  <a:lnTo>
                    <a:pt x="8241791" y="320801"/>
                  </a:lnTo>
                  <a:lnTo>
                    <a:pt x="8241791" y="39624"/>
                  </a:lnTo>
                  <a:lnTo>
                    <a:pt x="8221980" y="39624"/>
                  </a:lnTo>
                  <a:lnTo>
                    <a:pt x="8202167" y="19812"/>
                  </a:lnTo>
                  <a:close/>
                </a:path>
                <a:path w="8281670" h="453389">
                  <a:moveTo>
                    <a:pt x="8281415" y="300989"/>
                  </a:moveTo>
                  <a:lnTo>
                    <a:pt x="8241791" y="300989"/>
                  </a:lnTo>
                  <a:lnTo>
                    <a:pt x="8241791" y="320801"/>
                  </a:lnTo>
                  <a:lnTo>
                    <a:pt x="8271509" y="320801"/>
                  </a:lnTo>
                  <a:lnTo>
                    <a:pt x="8281415" y="300989"/>
                  </a:lnTo>
                  <a:close/>
                </a:path>
                <a:path w="8281670" h="453389">
                  <a:moveTo>
                    <a:pt x="79247" y="19812"/>
                  </a:moveTo>
                  <a:lnTo>
                    <a:pt x="59436" y="39624"/>
                  </a:lnTo>
                  <a:lnTo>
                    <a:pt x="79247" y="39624"/>
                  </a:lnTo>
                  <a:lnTo>
                    <a:pt x="79247" y="19812"/>
                  </a:lnTo>
                  <a:close/>
                </a:path>
                <a:path w="8281670" h="453389">
                  <a:moveTo>
                    <a:pt x="8202167" y="19812"/>
                  </a:moveTo>
                  <a:lnTo>
                    <a:pt x="79247" y="19812"/>
                  </a:lnTo>
                  <a:lnTo>
                    <a:pt x="79247" y="39624"/>
                  </a:lnTo>
                  <a:lnTo>
                    <a:pt x="8202167" y="39624"/>
                  </a:lnTo>
                  <a:lnTo>
                    <a:pt x="8202167" y="19812"/>
                  </a:lnTo>
                  <a:close/>
                </a:path>
                <a:path w="8281670" h="453389">
                  <a:moveTo>
                    <a:pt x="8241791" y="19812"/>
                  </a:moveTo>
                  <a:lnTo>
                    <a:pt x="8202167" y="19812"/>
                  </a:lnTo>
                  <a:lnTo>
                    <a:pt x="8221980" y="39624"/>
                  </a:lnTo>
                  <a:lnTo>
                    <a:pt x="8241791" y="39624"/>
                  </a:lnTo>
                  <a:lnTo>
                    <a:pt x="8241791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714244" y="4210811"/>
              <a:ext cx="524510" cy="685800"/>
            </a:xfrm>
            <a:custGeom>
              <a:avLst/>
              <a:gdLst/>
              <a:ahLst/>
              <a:cxnLst/>
              <a:rect l="l" t="t" r="r" b="b"/>
              <a:pathLst>
                <a:path w="524510" h="685800">
                  <a:moveTo>
                    <a:pt x="0" y="342900"/>
                  </a:moveTo>
                  <a:lnTo>
                    <a:pt x="3430" y="287285"/>
                  </a:lnTo>
                  <a:lnTo>
                    <a:pt x="13362" y="234525"/>
                  </a:lnTo>
                  <a:lnTo>
                    <a:pt x="29256" y="185327"/>
                  </a:lnTo>
                  <a:lnTo>
                    <a:pt x="50572" y="140396"/>
                  </a:lnTo>
                  <a:lnTo>
                    <a:pt x="76771" y="100441"/>
                  </a:lnTo>
                  <a:lnTo>
                    <a:pt x="107313" y="66165"/>
                  </a:lnTo>
                  <a:lnTo>
                    <a:pt x="141660" y="38277"/>
                  </a:lnTo>
                  <a:lnTo>
                    <a:pt x="179271" y="17483"/>
                  </a:lnTo>
                  <a:lnTo>
                    <a:pt x="219606" y="4488"/>
                  </a:lnTo>
                  <a:lnTo>
                    <a:pt x="262128" y="0"/>
                  </a:lnTo>
                  <a:lnTo>
                    <a:pt x="304649" y="4488"/>
                  </a:lnTo>
                  <a:lnTo>
                    <a:pt x="344984" y="17483"/>
                  </a:lnTo>
                  <a:lnTo>
                    <a:pt x="382595" y="38277"/>
                  </a:lnTo>
                  <a:lnTo>
                    <a:pt x="416942" y="66165"/>
                  </a:lnTo>
                  <a:lnTo>
                    <a:pt x="447484" y="100441"/>
                  </a:lnTo>
                  <a:lnTo>
                    <a:pt x="473683" y="140396"/>
                  </a:lnTo>
                  <a:lnTo>
                    <a:pt x="494999" y="185327"/>
                  </a:lnTo>
                  <a:lnTo>
                    <a:pt x="510893" y="234525"/>
                  </a:lnTo>
                  <a:lnTo>
                    <a:pt x="520825" y="287285"/>
                  </a:lnTo>
                  <a:lnTo>
                    <a:pt x="524256" y="342900"/>
                  </a:lnTo>
                  <a:lnTo>
                    <a:pt x="520825" y="398514"/>
                  </a:lnTo>
                  <a:lnTo>
                    <a:pt x="510893" y="451274"/>
                  </a:lnTo>
                  <a:lnTo>
                    <a:pt x="494999" y="500472"/>
                  </a:lnTo>
                  <a:lnTo>
                    <a:pt x="473683" y="545403"/>
                  </a:lnTo>
                  <a:lnTo>
                    <a:pt x="447484" y="585358"/>
                  </a:lnTo>
                  <a:lnTo>
                    <a:pt x="416942" y="619634"/>
                  </a:lnTo>
                  <a:lnTo>
                    <a:pt x="382595" y="647522"/>
                  </a:lnTo>
                  <a:lnTo>
                    <a:pt x="344984" y="668316"/>
                  </a:lnTo>
                  <a:lnTo>
                    <a:pt x="304649" y="681311"/>
                  </a:lnTo>
                  <a:lnTo>
                    <a:pt x="262128" y="685800"/>
                  </a:lnTo>
                  <a:lnTo>
                    <a:pt x="219606" y="681311"/>
                  </a:lnTo>
                  <a:lnTo>
                    <a:pt x="179271" y="668316"/>
                  </a:lnTo>
                  <a:lnTo>
                    <a:pt x="141660" y="647522"/>
                  </a:lnTo>
                  <a:lnTo>
                    <a:pt x="107313" y="619634"/>
                  </a:lnTo>
                  <a:lnTo>
                    <a:pt x="76771" y="585358"/>
                  </a:lnTo>
                  <a:lnTo>
                    <a:pt x="50572" y="545403"/>
                  </a:lnTo>
                  <a:lnTo>
                    <a:pt x="29256" y="500472"/>
                  </a:lnTo>
                  <a:lnTo>
                    <a:pt x="13362" y="451274"/>
                  </a:lnTo>
                  <a:lnTo>
                    <a:pt x="3430" y="398514"/>
                  </a:lnTo>
                  <a:lnTo>
                    <a:pt x="0" y="342900"/>
                  </a:lnTo>
                  <a:close/>
                </a:path>
              </a:pathLst>
            </a:custGeom>
            <a:ln w="2743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238500" y="2959608"/>
              <a:ext cx="7327265" cy="1654810"/>
            </a:xfrm>
            <a:custGeom>
              <a:avLst/>
              <a:gdLst/>
              <a:ahLst/>
              <a:cxnLst/>
              <a:rect l="l" t="t" r="r" b="b"/>
              <a:pathLst>
                <a:path w="7327265" h="1654810">
                  <a:moveTo>
                    <a:pt x="118872" y="1535937"/>
                  </a:moveTo>
                  <a:lnTo>
                    <a:pt x="0" y="1595373"/>
                  </a:lnTo>
                  <a:lnTo>
                    <a:pt x="118872" y="1654809"/>
                  </a:lnTo>
                  <a:lnTo>
                    <a:pt x="118872" y="1615185"/>
                  </a:lnTo>
                  <a:lnTo>
                    <a:pt x="99060" y="1615185"/>
                  </a:lnTo>
                  <a:lnTo>
                    <a:pt x="99060" y="1575561"/>
                  </a:lnTo>
                  <a:lnTo>
                    <a:pt x="118872" y="1575561"/>
                  </a:lnTo>
                  <a:lnTo>
                    <a:pt x="118872" y="1535937"/>
                  </a:lnTo>
                  <a:close/>
                </a:path>
                <a:path w="7327265" h="1654810">
                  <a:moveTo>
                    <a:pt x="118872" y="1575561"/>
                  </a:moveTo>
                  <a:lnTo>
                    <a:pt x="99060" y="1575561"/>
                  </a:lnTo>
                  <a:lnTo>
                    <a:pt x="99060" y="1615185"/>
                  </a:lnTo>
                  <a:lnTo>
                    <a:pt x="118872" y="1615185"/>
                  </a:lnTo>
                  <a:lnTo>
                    <a:pt x="118872" y="1575561"/>
                  </a:lnTo>
                  <a:close/>
                </a:path>
                <a:path w="7327265" h="1654810">
                  <a:moveTo>
                    <a:pt x="3643756" y="1575561"/>
                  </a:moveTo>
                  <a:lnTo>
                    <a:pt x="118872" y="1575561"/>
                  </a:lnTo>
                  <a:lnTo>
                    <a:pt x="118872" y="1615185"/>
                  </a:lnTo>
                  <a:lnTo>
                    <a:pt x="3683380" y="1615185"/>
                  </a:lnTo>
                  <a:lnTo>
                    <a:pt x="3683380" y="1595373"/>
                  </a:lnTo>
                  <a:lnTo>
                    <a:pt x="3643756" y="1595373"/>
                  </a:lnTo>
                  <a:lnTo>
                    <a:pt x="3643756" y="1575561"/>
                  </a:lnTo>
                  <a:close/>
                </a:path>
                <a:path w="7327265" h="1654810">
                  <a:moveTo>
                    <a:pt x="7208139" y="39624"/>
                  </a:moveTo>
                  <a:lnTo>
                    <a:pt x="3643756" y="39624"/>
                  </a:lnTo>
                  <a:lnTo>
                    <a:pt x="3643756" y="1595373"/>
                  </a:lnTo>
                  <a:lnTo>
                    <a:pt x="3663569" y="1575561"/>
                  </a:lnTo>
                  <a:lnTo>
                    <a:pt x="3683380" y="1575561"/>
                  </a:lnTo>
                  <a:lnTo>
                    <a:pt x="3683380" y="79247"/>
                  </a:lnTo>
                  <a:lnTo>
                    <a:pt x="3663569" y="79247"/>
                  </a:lnTo>
                  <a:lnTo>
                    <a:pt x="3683380" y="59436"/>
                  </a:lnTo>
                  <a:lnTo>
                    <a:pt x="7208139" y="59436"/>
                  </a:lnTo>
                  <a:lnTo>
                    <a:pt x="7208139" y="39624"/>
                  </a:lnTo>
                  <a:close/>
                </a:path>
                <a:path w="7327265" h="1654810">
                  <a:moveTo>
                    <a:pt x="3683380" y="1575561"/>
                  </a:moveTo>
                  <a:lnTo>
                    <a:pt x="3663569" y="1575561"/>
                  </a:lnTo>
                  <a:lnTo>
                    <a:pt x="3643756" y="1595373"/>
                  </a:lnTo>
                  <a:lnTo>
                    <a:pt x="3683380" y="1595373"/>
                  </a:lnTo>
                  <a:lnTo>
                    <a:pt x="3683380" y="1575561"/>
                  </a:lnTo>
                  <a:close/>
                </a:path>
                <a:path w="7327265" h="1654810">
                  <a:moveTo>
                    <a:pt x="7208139" y="0"/>
                  </a:moveTo>
                  <a:lnTo>
                    <a:pt x="7208139" y="118871"/>
                  </a:lnTo>
                  <a:lnTo>
                    <a:pt x="7287387" y="79247"/>
                  </a:lnTo>
                  <a:lnTo>
                    <a:pt x="7227951" y="79247"/>
                  </a:lnTo>
                  <a:lnTo>
                    <a:pt x="7227951" y="39624"/>
                  </a:lnTo>
                  <a:lnTo>
                    <a:pt x="7287386" y="39624"/>
                  </a:lnTo>
                  <a:lnTo>
                    <a:pt x="7208139" y="0"/>
                  </a:lnTo>
                  <a:close/>
                </a:path>
                <a:path w="7327265" h="1654810">
                  <a:moveTo>
                    <a:pt x="3683380" y="59436"/>
                  </a:moveTo>
                  <a:lnTo>
                    <a:pt x="3663569" y="79247"/>
                  </a:lnTo>
                  <a:lnTo>
                    <a:pt x="3683380" y="79247"/>
                  </a:lnTo>
                  <a:lnTo>
                    <a:pt x="3683380" y="59436"/>
                  </a:lnTo>
                  <a:close/>
                </a:path>
                <a:path w="7327265" h="1654810">
                  <a:moveTo>
                    <a:pt x="7208139" y="59436"/>
                  </a:moveTo>
                  <a:lnTo>
                    <a:pt x="3683380" y="59436"/>
                  </a:lnTo>
                  <a:lnTo>
                    <a:pt x="3683380" y="79247"/>
                  </a:lnTo>
                  <a:lnTo>
                    <a:pt x="7208139" y="79247"/>
                  </a:lnTo>
                  <a:lnTo>
                    <a:pt x="7208139" y="59436"/>
                  </a:lnTo>
                  <a:close/>
                </a:path>
                <a:path w="7327265" h="1654810">
                  <a:moveTo>
                    <a:pt x="7287386" y="39624"/>
                  </a:moveTo>
                  <a:lnTo>
                    <a:pt x="7227951" y="39624"/>
                  </a:lnTo>
                  <a:lnTo>
                    <a:pt x="7227951" y="79247"/>
                  </a:lnTo>
                  <a:lnTo>
                    <a:pt x="7287387" y="79247"/>
                  </a:lnTo>
                  <a:lnTo>
                    <a:pt x="7327010" y="59436"/>
                  </a:lnTo>
                  <a:lnTo>
                    <a:pt x="7287386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5"/>
              <a:t> </a:t>
            </a:r>
            <a:r>
              <a:rPr dirty="0" spc="-5"/>
              <a:t>Alwi</a:t>
            </a:r>
            <a:r>
              <a:rPr dirty="0" spc="40"/>
              <a:t> </a:t>
            </a:r>
            <a:r>
              <a:rPr dirty="0" spc="-10"/>
              <a:t>(boleh</a:t>
            </a:r>
            <a:r>
              <a:rPr dirty="0" spc="40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10"/>
              <a:t> </a:t>
            </a:r>
            <a:r>
              <a:rPr dirty="0" spc="-5"/>
              <a:t>jangan</a:t>
            </a:r>
            <a:r>
              <a:rPr dirty="0" spc="-15"/>
              <a:t> </a:t>
            </a:r>
            <a:r>
              <a:rPr dirty="0" spc="-5"/>
              <a:t>hapus</a:t>
            </a:r>
          </a:p>
          <a:p>
            <a:pPr algn="ctr" marL="508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0"/>
              <a:t> </a:t>
            </a:r>
            <a:r>
              <a:rPr dirty="0" spc="-10"/>
              <a:t>ini)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756361"/>
            <a:ext cx="818197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10">
                <a:latin typeface="Calibri Light"/>
                <a:cs typeface="Calibri Light"/>
              </a:rPr>
              <a:t>Contoh</a:t>
            </a:r>
            <a:r>
              <a:rPr dirty="0" sz="2800" spc="-30">
                <a:latin typeface="Calibri Light"/>
                <a:cs typeface="Calibri Light"/>
              </a:rPr>
              <a:t> </a:t>
            </a:r>
            <a:r>
              <a:rPr dirty="0" sz="2800" spc="-5">
                <a:latin typeface="Calibri Light"/>
                <a:cs typeface="Calibri Light"/>
              </a:rPr>
              <a:t>menjalankan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>
                <a:latin typeface="Calibri Light"/>
                <a:cs typeface="Calibri Light"/>
              </a:rPr>
              <a:t>mesin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 spc="-10">
                <a:latin typeface="Calibri Light"/>
                <a:cs typeface="Calibri Light"/>
              </a:rPr>
              <a:t>menggunakan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 spc="-20">
                <a:latin typeface="Calibri Light"/>
                <a:cs typeface="Calibri Light"/>
              </a:rPr>
              <a:t>graf</a:t>
            </a:r>
            <a:r>
              <a:rPr dirty="0" sz="2800" spc="-50">
                <a:latin typeface="Calibri Light"/>
                <a:cs typeface="Calibri Light"/>
              </a:rPr>
              <a:t> </a:t>
            </a:r>
            <a:r>
              <a:rPr dirty="0" sz="2800" spc="-15">
                <a:latin typeface="Calibri Light"/>
                <a:cs typeface="Calibri Light"/>
              </a:rPr>
              <a:t>automata: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7072" y="1691639"/>
            <a:ext cx="4224655" cy="4556760"/>
          </a:xfrm>
          <a:custGeom>
            <a:avLst/>
            <a:gdLst/>
            <a:ahLst/>
            <a:cxnLst/>
            <a:rect l="l" t="t" r="r" b="b"/>
            <a:pathLst>
              <a:path w="4224655" h="4556760">
                <a:moveTo>
                  <a:pt x="4224528" y="0"/>
                </a:moveTo>
                <a:lnTo>
                  <a:pt x="0" y="0"/>
                </a:lnTo>
                <a:lnTo>
                  <a:pt x="0" y="4556760"/>
                </a:lnTo>
                <a:lnTo>
                  <a:pt x="4224528" y="4556760"/>
                </a:lnTo>
                <a:lnTo>
                  <a:pt x="42245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7383" y="1911095"/>
          <a:ext cx="366395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3239"/>
                <a:gridCol w="515620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167130" y="2416810"/>
            <a:ext cx="3637279" cy="3088640"/>
            <a:chOff x="1167130" y="2416810"/>
            <a:chExt cx="3637279" cy="3088640"/>
          </a:xfrm>
        </p:grpSpPr>
        <p:sp>
          <p:nvSpPr>
            <p:cNvPr id="6" name="object 6"/>
            <p:cNvSpPr/>
            <p:nvPr/>
          </p:nvSpPr>
          <p:spPr>
            <a:xfrm>
              <a:off x="1783080" y="2423160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19" y="0"/>
                  </a:moveTo>
                  <a:lnTo>
                    <a:pt x="0" y="160019"/>
                  </a:lnTo>
                  <a:lnTo>
                    <a:pt x="80009" y="160019"/>
                  </a:lnTo>
                  <a:lnTo>
                    <a:pt x="80009" y="387095"/>
                  </a:lnTo>
                  <a:lnTo>
                    <a:pt x="240030" y="387095"/>
                  </a:lnTo>
                  <a:lnTo>
                    <a:pt x="240030" y="160019"/>
                  </a:lnTo>
                  <a:lnTo>
                    <a:pt x="320039" y="160019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83080" y="2423160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0" y="160019"/>
                  </a:moveTo>
                  <a:lnTo>
                    <a:pt x="80009" y="160019"/>
                  </a:lnTo>
                  <a:lnTo>
                    <a:pt x="80009" y="387095"/>
                  </a:lnTo>
                  <a:lnTo>
                    <a:pt x="240030" y="387095"/>
                  </a:lnTo>
                  <a:lnTo>
                    <a:pt x="240030" y="160019"/>
                  </a:lnTo>
                  <a:lnTo>
                    <a:pt x="320039" y="160019"/>
                  </a:lnTo>
                  <a:lnTo>
                    <a:pt x="160019" y="0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73480" y="3621024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7"/>
                  </a:lnTo>
                  <a:lnTo>
                    <a:pt x="3624072" y="1877567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73480" y="3621024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7"/>
                  </a:moveTo>
                  <a:lnTo>
                    <a:pt x="3624072" y="1877567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79575" y="4095445"/>
            <a:ext cx="3611879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82624" y="1447927"/>
            <a:ext cx="10358755" cy="3837304"/>
            <a:chOff x="1182624" y="1447927"/>
            <a:chExt cx="10358755" cy="3837304"/>
          </a:xfrm>
        </p:grpSpPr>
        <p:sp>
          <p:nvSpPr>
            <p:cNvPr id="12" name="object 12"/>
            <p:cNvSpPr/>
            <p:nvPr/>
          </p:nvSpPr>
          <p:spPr>
            <a:xfrm>
              <a:off x="1429512" y="328269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29512" y="328269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82624" y="2523744"/>
              <a:ext cx="603885" cy="988694"/>
            </a:xfrm>
            <a:custGeom>
              <a:avLst/>
              <a:gdLst/>
              <a:ahLst/>
              <a:cxnLst/>
              <a:rect l="l" t="t" r="r" b="b"/>
              <a:pathLst>
                <a:path w="603885" h="988695">
                  <a:moveTo>
                    <a:pt x="248412" y="869314"/>
                  </a:moveTo>
                  <a:lnTo>
                    <a:pt x="225301" y="873994"/>
                  </a:lnTo>
                  <a:lnTo>
                    <a:pt x="206406" y="886745"/>
                  </a:lnTo>
                  <a:lnTo>
                    <a:pt x="193655" y="905640"/>
                  </a:lnTo>
                  <a:lnTo>
                    <a:pt x="188975" y="928751"/>
                  </a:lnTo>
                  <a:lnTo>
                    <a:pt x="193655" y="951914"/>
                  </a:lnTo>
                  <a:lnTo>
                    <a:pt x="206406" y="970803"/>
                  </a:lnTo>
                  <a:lnTo>
                    <a:pt x="225301" y="983525"/>
                  </a:lnTo>
                  <a:lnTo>
                    <a:pt x="248412" y="988186"/>
                  </a:lnTo>
                  <a:lnTo>
                    <a:pt x="271522" y="983525"/>
                  </a:lnTo>
                  <a:lnTo>
                    <a:pt x="290417" y="970803"/>
                  </a:lnTo>
                  <a:lnTo>
                    <a:pt x="303168" y="951914"/>
                  </a:lnTo>
                  <a:lnTo>
                    <a:pt x="303845" y="948563"/>
                  </a:lnTo>
                  <a:lnTo>
                    <a:pt x="248412" y="948563"/>
                  </a:lnTo>
                  <a:lnTo>
                    <a:pt x="248412" y="908938"/>
                  </a:lnTo>
                  <a:lnTo>
                    <a:pt x="303836" y="908938"/>
                  </a:lnTo>
                  <a:lnTo>
                    <a:pt x="303168" y="905640"/>
                  </a:lnTo>
                  <a:lnTo>
                    <a:pt x="290417" y="886745"/>
                  </a:lnTo>
                  <a:lnTo>
                    <a:pt x="271522" y="873994"/>
                  </a:lnTo>
                  <a:lnTo>
                    <a:pt x="248412" y="869314"/>
                  </a:lnTo>
                  <a:close/>
                </a:path>
                <a:path w="603885" h="988695">
                  <a:moveTo>
                    <a:pt x="484505" y="39623"/>
                  </a:moveTo>
                  <a:lnTo>
                    <a:pt x="0" y="39623"/>
                  </a:lnTo>
                  <a:lnTo>
                    <a:pt x="0" y="948563"/>
                  </a:lnTo>
                  <a:lnTo>
                    <a:pt x="192978" y="948563"/>
                  </a:lnTo>
                  <a:lnTo>
                    <a:pt x="188975" y="928751"/>
                  </a:lnTo>
                  <a:lnTo>
                    <a:pt x="39623" y="928751"/>
                  </a:lnTo>
                  <a:lnTo>
                    <a:pt x="19812" y="908938"/>
                  </a:lnTo>
                  <a:lnTo>
                    <a:pt x="39623" y="908938"/>
                  </a:lnTo>
                  <a:lnTo>
                    <a:pt x="39623" y="79247"/>
                  </a:lnTo>
                  <a:lnTo>
                    <a:pt x="19812" y="79247"/>
                  </a:lnTo>
                  <a:lnTo>
                    <a:pt x="39623" y="59435"/>
                  </a:lnTo>
                  <a:lnTo>
                    <a:pt x="484505" y="59435"/>
                  </a:lnTo>
                  <a:lnTo>
                    <a:pt x="484505" y="39623"/>
                  </a:lnTo>
                  <a:close/>
                </a:path>
                <a:path w="603885" h="988695">
                  <a:moveTo>
                    <a:pt x="303836" y="908938"/>
                  </a:moveTo>
                  <a:lnTo>
                    <a:pt x="248412" y="908938"/>
                  </a:lnTo>
                  <a:lnTo>
                    <a:pt x="248412" y="948563"/>
                  </a:lnTo>
                  <a:lnTo>
                    <a:pt x="303845" y="948563"/>
                  </a:lnTo>
                  <a:lnTo>
                    <a:pt x="307847" y="928751"/>
                  </a:lnTo>
                  <a:lnTo>
                    <a:pt x="303836" y="908938"/>
                  </a:lnTo>
                  <a:close/>
                </a:path>
                <a:path w="603885" h="988695">
                  <a:moveTo>
                    <a:pt x="39623" y="908938"/>
                  </a:moveTo>
                  <a:lnTo>
                    <a:pt x="19812" y="908938"/>
                  </a:lnTo>
                  <a:lnTo>
                    <a:pt x="39623" y="928751"/>
                  </a:lnTo>
                  <a:lnTo>
                    <a:pt x="39623" y="908938"/>
                  </a:lnTo>
                  <a:close/>
                </a:path>
                <a:path w="603885" h="988695">
                  <a:moveTo>
                    <a:pt x="192987" y="908938"/>
                  </a:moveTo>
                  <a:lnTo>
                    <a:pt x="39623" y="908938"/>
                  </a:lnTo>
                  <a:lnTo>
                    <a:pt x="39623" y="928751"/>
                  </a:lnTo>
                  <a:lnTo>
                    <a:pt x="188975" y="928751"/>
                  </a:lnTo>
                  <a:lnTo>
                    <a:pt x="192987" y="908938"/>
                  </a:lnTo>
                  <a:close/>
                </a:path>
                <a:path w="603885" h="988695">
                  <a:moveTo>
                    <a:pt x="484505" y="0"/>
                  </a:moveTo>
                  <a:lnTo>
                    <a:pt x="484505" y="118871"/>
                  </a:lnTo>
                  <a:lnTo>
                    <a:pt x="563752" y="79247"/>
                  </a:lnTo>
                  <a:lnTo>
                    <a:pt x="504317" y="79247"/>
                  </a:lnTo>
                  <a:lnTo>
                    <a:pt x="504317" y="39623"/>
                  </a:lnTo>
                  <a:lnTo>
                    <a:pt x="563752" y="39623"/>
                  </a:lnTo>
                  <a:lnTo>
                    <a:pt x="484505" y="0"/>
                  </a:lnTo>
                  <a:close/>
                </a:path>
                <a:path w="603885" h="988695">
                  <a:moveTo>
                    <a:pt x="39623" y="59435"/>
                  </a:moveTo>
                  <a:lnTo>
                    <a:pt x="19812" y="79247"/>
                  </a:lnTo>
                  <a:lnTo>
                    <a:pt x="39623" y="79247"/>
                  </a:lnTo>
                  <a:lnTo>
                    <a:pt x="39623" y="59435"/>
                  </a:lnTo>
                  <a:close/>
                </a:path>
                <a:path w="603885" h="988695">
                  <a:moveTo>
                    <a:pt x="484505" y="59435"/>
                  </a:moveTo>
                  <a:lnTo>
                    <a:pt x="39623" y="59435"/>
                  </a:lnTo>
                  <a:lnTo>
                    <a:pt x="39623" y="79247"/>
                  </a:lnTo>
                  <a:lnTo>
                    <a:pt x="484505" y="79247"/>
                  </a:lnTo>
                  <a:lnTo>
                    <a:pt x="484505" y="59435"/>
                  </a:lnTo>
                  <a:close/>
                </a:path>
                <a:path w="603885" h="988695">
                  <a:moveTo>
                    <a:pt x="563752" y="39623"/>
                  </a:moveTo>
                  <a:lnTo>
                    <a:pt x="504317" y="39623"/>
                  </a:lnTo>
                  <a:lnTo>
                    <a:pt x="504317" y="79247"/>
                  </a:lnTo>
                  <a:lnTo>
                    <a:pt x="563752" y="79247"/>
                  </a:lnTo>
                  <a:lnTo>
                    <a:pt x="603376" y="59435"/>
                  </a:lnTo>
                  <a:lnTo>
                    <a:pt x="563752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861" y="2090957"/>
              <a:ext cx="4249985" cy="31942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562843" y="2759963"/>
              <a:ext cx="304800" cy="515620"/>
            </a:xfrm>
            <a:custGeom>
              <a:avLst/>
              <a:gdLst/>
              <a:ahLst/>
              <a:cxnLst/>
              <a:rect l="l" t="t" r="r" b="b"/>
              <a:pathLst>
                <a:path w="304800" h="515620">
                  <a:moveTo>
                    <a:pt x="0" y="257556"/>
                  </a:moveTo>
                  <a:lnTo>
                    <a:pt x="4023" y="198502"/>
                  </a:lnTo>
                  <a:lnTo>
                    <a:pt x="15484" y="144291"/>
                  </a:lnTo>
                  <a:lnTo>
                    <a:pt x="33470" y="96469"/>
                  </a:lnTo>
                  <a:lnTo>
                    <a:pt x="57067" y="56583"/>
                  </a:lnTo>
                  <a:lnTo>
                    <a:pt x="85363" y="26179"/>
                  </a:lnTo>
                  <a:lnTo>
                    <a:pt x="152400" y="0"/>
                  </a:lnTo>
                  <a:lnTo>
                    <a:pt x="187354" y="6802"/>
                  </a:lnTo>
                  <a:lnTo>
                    <a:pt x="247732" y="56583"/>
                  </a:lnTo>
                  <a:lnTo>
                    <a:pt x="271329" y="96469"/>
                  </a:lnTo>
                  <a:lnTo>
                    <a:pt x="289315" y="144291"/>
                  </a:lnTo>
                  <a:lnTo>
                    <a:pt x="300776" y="198502"/>
                  </a:lnTo>
                  <a:lnTo>
                    <a:pt x="304800" y="257556"/>
                  </a:lnTo>
                  <a:lnTo>
                    <a:pt x="300776" y="316609"/>
                  </a:lnTo>
                  <a:lnTo>
                    <a:pt x="289315" y="370820"/>
                  </a:lnTo>
                  <a:lnTo>
                    <a:pt x="271329" y="418642"/>
                  </a:lnTo>
                  <a:lnTo>
                    <a:pt x="247732" y="458528"/>
                  </a:lnTo>
                  <a:lnTo>
                    <a:pt x="219436" y="488932"/>
                  </a:lnTo>
                  <a:lnTo>
                    <a:pt x="152400" y="515112"/>
                  </a:lnTo>
                  <a:lnTo>
                    <a:pt x="117445" y="508309"/>
                  </a:lnTo>
                  <a:lnTo>
                    <a:pt x="57067" y="458528"/>
                  </a:lnTo>
                  <a:lnTo>
                    <a:pt x="33470" y="418642"/>
                  </a:lnTo>
                  <a:lnTo>
                    <a:pt x="15484" y="370820"/>
                  </a:lnTo>
                  <a:lnTo>
                    <a:pt x="4023" y="316609"/>
                  </a:lnTo>
                  <a:lnTo>
                    <a:pt x="0" y="257556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593580" y="1882140"/>
              <a:ext cx="304800" cy="542925"/>
            </a:xfrm>
            <a:custGeom>
              <a:avLst/>
              <a:gdLst/>
              <a:ahLst/>
              <a:cxnLst/>
              <a:rect l="l" t="t" r="r" b="b"/>
              <a:pathLst>
                <a:path w="304800" h="542925">
                  <a:moveTo>
                    <a:pt x="0" y="271272"/>
                  </a:moveTo>
                  <a:lnTo>
                    <a:pt x="4023" y="209059"/>
                  </a:lnTo>
                  <a:lnTo>
                    <a:pt x="15484" y="151955"/>
                  </a:lnTo>
                  <a:lnTo>
                    <a:pt x="33470" y="101588"/>
                  </a:lnTo>
                  <a:lnTo>
                    <a:pt x="57067" y="59582"/>
                  </a:lnTo>
                  <a:lnTo>
                    <a:pt x="85363" y="27565"/>
                  </a:lnTo>
                  <a:lnTo>
                    <a:pt x="152400" y="0"/>
                  </a:lnTo>
                  <a:lnTo>
                    <a:pt x="187354" y="7162"/>
                  </a:lnTo>
                  <a:lnTo>
                    <a:pt x="247732" y="59582"/>
                  </a:lnTo>
                  <a:lnTo>
                    <a:pt x="271329" y="101588"/>
                  </a:lnTo>
                  <a:lnTo>
                    <a:pt x="289315" y="151955"/>
                  </a:lnTo>
                  <a:lnTo>
                    <a:pt x="300776" y="209059"/>
                  </a:lnTo>
                  <a:lnTo>
                    <a:pt x="304800" y="271272"/>
                  </a:lnTo>
                  <a:lnTo>
                    <a:pt x="300776" y="333484"/>
                  </a:lnTo>
                  <a:lnTo>
                    <a:pt x="289315" y="390588"/>
                  </a:lnTo>
                  <a:lnTo>
                    <a:pt x="271329" y="440955"/>
                  </a:lnTo>
                  <a:lnTo>
                    <a:pt x="247732" y="482961"/>
                  </a:lnTo>
                  <a:lnTo>
                    <a:pt x="219436" y="514978"/>
                  </a:lnTo>
                  <a:lnTo>
                    <a:pt x="152400" y="542544"/>
                  </a:lnTo>
                  <a:lnTo>
                    <a:pt x="117445" y="535381"/>
                  </a:lnTo>
                  <a:lnTo>
                    <a:pt x="57067" y="482961"/>
                  </a:lnTo>
                  <a:lnTo>
                    <a:pt x="33470" y="440955"/>
                  </a:lnTo>
                  <a:lnTo>
                    <a:pt x="15484" y="390588"/>
                  </a:lnTo>
                  <a:lnTo>
                    <a:pt x="4023" y="333484"/>
                  </a:lnTo>
                  <a:lnTo>
                    <a:pt x="0" y="271272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911096" y="1447927"/>
              <a:ext cx="7893050" cy="467995"/>
            </a:xfrm>
            <a:custGeom>
              <a:avLst/>
              <a:gdLst/>
              <a:ahLst/>
              <a:cxnLst/>
              <a:rect l="l" t="t" r="r" b="b"/>
              <a:pathLst>
                <a:path w="7893050" h="467994">
                  <a:moveTo>
                    <a:pt x="39624" y="348614"/>
                  </a:moveTo>
                  <a:lnTo>
                    <a:pt x="0" y="348614"/>
                  </a:lnTo>
                  <a:lnTo>
                    <a:pt x="59436" y="467487"/>
                  </a:lnTo>
                  <a:lnTo>
                    <a:pt x="108966" y="368426"/>
                  </a:lnTo>
                  <a:lnTo>
                    <a:pt x="39624" y="368426"/>
                  </a:lnTo>
                  <a:lnTo>
                    <a:pt x="39624" y="348614"/>
                  </a:lnTo>
                  <a:close/>
                </a:path>
                <a:path w="7893050" h="467994">
                  <a:moveTo>
                    <a:pt x="7813421" y="315340"/>
                  </a:moveTo>
                  <a:lnTo>
                    <a:pt x="7773797" y="315340"/>
                  </a:lnTo>
                  <a:lnTo>
                    <a:pt x="7833233" y="434213"/>
                  </a:lnTo>
                  <a:lnTo>
                    <a:pt x="7882763" y="335152"/>
                  </a:lnTo>
                  <a:lnTo>
                    <a:pt x="7813421" y="335152"/>
                  </a:lnTo>
                  <a:lnTo>
                    <a:pt x="7813421" y="315340"/>
                  </a:lnTo>
                  <a:close/>
                </a:path>
                <a:path w="7893050" h="467994">
                  <a:moveTo>
                    <a:pt x="7853045" y="0"/>
                  </a:moveTo>
                  <a:lnTo>
                    <a:pt x="39624" y="0"/>
                  </a:lnTo>
                  <a:lnTo>
                    <a:pt x="39624" y="368426"/>
                  </a:lnTo>
                  <a:lnTo>
                    <a:pt x="79248" y="368426"/>
                  </a:lnTo>
                  <a:lnTo>
                    <a:pt x="79248" y="39624"/>
                  </a:lnTo>
                  <a:lnTo>
                    <a:pt x="59436" y="39624"/>
                  </a:lnTo>
                  <a:lnTo>
                    <a:pt x="79248" y="19812"/>
                  </a:lnTo>
                  <a:lnTo>
                    <a:pt x="7853045" y="19812"/>
                  </a:lnTo>
                  <a:lnTo>
                    <a:pt x="7853045" y="0"/>
                  </a:lnTo>
                  <a:close/>
                </a:path>
                <a:path w="7893050" h="467994">
                  <a:moveTo>
                    <a:pt x="118872" y="348614"/>
                  </a:moveTo>
                  <a:lnTo>
                    <a:pt x="79248" y="348614"/>
                  </a:lnTo>
                  <a:lnTo>
                    <a:pt x="79248" y="368426"/>
                  </a:lnTo>
                  <a:lnTo>
                    <a:pt x="108966" y="368426"/>
                  </a:lnTo>
                  <a:lnTo>
                    <a:pt x="118872" y="348614"/>
                  </a:lnTo>
                  <a:close/>
                </a:path>
                <a:path w="7893050" h="467994">
                  <a:moveTo>
                    <a:pt x="7813421" y="19812"/>
                  </a:moveTo>
                  <a:lnTo>
                    <a:pt x="7813421" y="335152"/>
                  </a:lnTo>
                  <a:lnTo>
                    <a:pt x="7853045" y="335152"/>
                  </a:lnTo>
                  <a:lnTo>
                    <a:pt x="7853045" y="39624"/>
                  </a:lnTo>
                  <a:lnTo>
                    <a:pt x="7833233" y="39624"/>
                  </a:lnTo>
                  <a:lnTo>
                    <a:pt x="7813421" y="19812"/>
                  </a:lnTo>
                  <a:close/>
                </a:path>
                <a:path w="7893050" h="467994">
                  <a:moveTo>
                    <a:pt x="7892669" y="315340"/>
                  </a:moveTo>
                  <a:lnTo>
                    <a:pt x="7853045" y="315340"/>
                  </a:lnTo>
                  <a:lnTo>
                    <a:pt x="7853045" y="335152"/>
                  </a:lnTo>
                  <a:lnTo>
                    <a:pt x="7882763" y="335152"/>
                  </a:lnTo>
                  <a:lnTo>
                    <a:pt x="7892669" y="315340"/>
                  </a:lnTo>
                  <a:close/>
                </a:path>
                <a:path w="7893050" h="467994">
                  <a:moveTo>
                    <a:pt x="79248" y="19812"/>
                  </a:moveTo>
                  <a:lnTo>
                    <a:pt x="59436" y="39624"/>
                  </a:lnTo>
                  <a:lnTo>
                    <a:pt x="79248" y="39624"/>
                  </a:lnTo>
                  <a:lnTo>
                    <a:pt x="79248" y="19812"/>
                  </a:lnTo>
                  <a:close/>
                </a:path>
                <a:path w="7893050" h="467994">
                  <a:moveTo>
                    <a:pt x="7813421" y="19812"/>
                  </a:moveTo>
                  <a:lnTo>
                    <a:pt x="79248" y="19812"/>
                  </a:lnTo>
                  <a:lnTo>
                    <a:pt x="79248" y="39624"/>
                  </a:lnTo>
                  <a:lnTo>
                    <a:pt x="7813421" y="39624"/>
                  </a:lnTo>
                  <a:lnTo>
                    <a:pt x="7813421" y="19812"/>
                  </a:lnTo>
                  <a:close/>
                </a:path>
                <a:path w="7893050" h="467994">
                  <a:moveTo>
                    <a:pt x="7853045" y="19812"/>
                  </a:moveTo>
                  <a:lnTo>
                    <a:pt x="7813421" y="19812"/>
                  </a:lnTo>
                  <a:lnTo>
                    <a:pt x="7833233" y="39624"/>
                  </a:lnTo>
                  <a:lnTo>
                    <a:pt x="7853045" y="39624"/>
                  </a:lnTo>
                  <a:lnTo>
                    <a:pt x="7853045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14244" y="4210812"/>
              <a:ext cx="524510" cy="685800"/>
            </a:xfrm>
            <a:custGeom>
              <a:avLst/>
              <a:gdLst/>
              <a:ahLst/>
              <a:cxnLst/>
              <a:rect l="l" t="t" r="r" b="b"/>
              <a:pathLst>
                <a:path w="524510" h="685800">
                  <a:moveTo>
                    <a:pt x="0" y="342900"/>
                  </a:moveTo>
                  <a:lnTo>
                    <a:pt x="3430" y="287285"/>
                  </a:lnTo>
                  <a:lnTo>
                    <a:pt x="13362" y="234525"/>
                  </a:lnTo>
                  <a:lnTo>
                    <a:pt x="29256" y="185327"/>
                  </a:lnTo>
                  <a:lnTo>
                    <a:pt x="50572" y="140396"/>
                  </a:lnTo>
                  <a:lnTo>
                    <a:pt x="76771" y="100441"/>
                  </a:lnTo>
                  <a:lnTo>
                    <a:pt x="107313" y="66165"/>
                  </a:lnTo>
                  <a:lnTo>
                    <a:pt x="141660" y="38277"/>
                  </a:lnTo>
                  <a:lnTo>
                    <a:pt x="179271" y="17483"/>
                  </a:lnTo>
                  <a:lnTo>
                    <a:pt x="219606" y="4488"/>
                  </a:lnTo>
                  <a:lnTo>
                    <a:pt x="262128" y="0"/>
                  </a:lnTo>
                  <a:lnTo>
                    <a:pt x="304649" y="4488"/>
                  </a:lnTo>
                  <a:lnTo>
                    <a:pt x="344984" y="17483"/>
                  </a:lnTo>
                  <a:lnTo>
                    <a:pt x="382595" y="38277"/>
                  </a:lnTo>
                  <a:lnTo>
                    <a:pt x="416942" y="66165"/>
                  </a:lnTo>
                  <a:lnTo>
                    <a:pt x="447484" y="100441"/>
                  </a:lnTo>
                  <a:lnTo>
                    <a:pt x="473683" y="140396"/>
                  </a:lnTo>
                  <a:lnTo>
                    <a:pt x="494999" y="185327"/>
                  </a:lnTo>
                  <a:lnTo>
                    <a:pt x="510893" y="234525"/>
                  </a:lnTo>
                  <a:lnTo>
                    <a:pt x="520825" y="287285"/>
                  </a:lnTo>
                  <a:lnTo>
                    <a:pt x="524256" y="342900"/>
                  </a:lnTo>
                  <a:lnTo>
                    <a:pt x="520825" y="398514"/>
                  </a:lnTo>
                  <a:lnTo>
                    <a:pt x="510893" y="451274"/>
                  </a:lnTo>
                  <a:lnTo>
                    <a:pt x="494999" y="500472"/>
                  </a:lnTo>
                  <a:lnTo>
                    <a:pt x="473683" y="545403"/>
                  </a:lnTo>
                  <a:lnTo>
                    <a:pt x="447484" y="585358"/>
                  </a:lnTo>
                  <a:lnTo>
                    <a:pt x="416942" y="619634"/>
                  </a:lnTo>
                  <a:lnTo>
                    <a:pt x="382595" y="647522"/>
                  </a:lnTo>
                  <a:lnTo>
                    <a:pt x="344984" y="668316"/>
                  </a:lnTo>
                  <a:lnTo>
                    <a:pt x="304649" y="681311"/>
                  </a:lnTo>
                  <a:lnTo>
                    <a:pt x="262128" y="685800"/>
                  </a:lnTo>
                  <a:lnTo>
                    <a:pt x="219606" y="681311"/>
                  </a:lnTo>
                  <a:lnTo>
                    <a:pt x="179271" y="668316"/>
                  </a:lnTo>
                  <a:lnTo>
                    <a:pt x="141660" y="647522"/>
                  </a:lnTo>
                  <a:lnTo>
                    <a:pt x="107313" y="619634"/>
                  </a:lnTo>
                  <a:lnTo>
                    <a:pt x="76771" y="585358"/>
                  </a:lnTo>
                  <a:lnTo>
                    <a:pt x="50572" y="545403"/>
                  </a:lnTo>
                  <a:lnTo>
                    <a:pt x="29256" y="500472"/>
                  </a:lnTo>
                  <a:lnTo>
                    <a:pt x="13362" y="451274"/>
                  </a:lnTo>
                  <a:lnTo>
                    <a:pt x="3430" y="398514"/>
                  </a:lnTo>
                  <a:lnTo>
                    <a:pt x="0" y="342900"/>
                  </a:lnTo>
                  <a:close/>
                </a:path>
              </a:pathLst>
            </a:custGeom>
            <a:ln w="2743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38500" y="2959608"/>
              <a:ext cx="7327265" cy="1654810"/>
            </a:xfrm>
            <a:custGeom>
              <a:avLst/>
              <a:gdLst/>
              <a:ahLst/>
              <a:cxnLst/>
              <a:rect l="l" t="t" r="r" b="b"/>
              <a:pathLst>
                <a:path w="7327265" h="1654810">
                  <a:moveTo>
                    <a:pt x="118872" y="1535937"/>
                  </a:moveTo>
                  <a:lnTo>
                    <a:pt x="0" y="1595373"/>
                  </a:lnTo>
                  <a:lnTo>
                    <a:pt x="118872" y="1654809"/>
                  </a:lnTo>
                  <a:lnTo>
                    <a:pt x="118872" y="1615185"/>
                  </a:lnTo>
                  <a:lnTo>
                    <a:pt x="99060" y="1615185"/>
                  </a:lnTo>
                  <a:lnTo>
                    <a:pt x="99060" y="1575561"/>
                  </a:lnTo>
                  <a:lnTo>
                    <a:pt x="118872" y="1575561"/>
                  </a:lnTo>
                  <a:lnTo>
                    <a:pt x="118872" y="1535937"/>
                  </a:lnTo>
                  <a:close/>
                </a:path>
                <a:path w="7327265" h="1654810">
                  <a:moveTo>
                    <a:pt x="118872" y="1575561"/>
                  </a:moveTo>
                  <a:lnTo>
                    <a:pt x="99060" y="1575561"/>
                  </a:lnTo>
                  <a:lnTo>
                    <a:pt x="99060" y="1615185"/>
                  </a:lnTo>
                  <a:lnTo>
                    <a:pt x="118872" y="1615185"/>
                  </a:lnTo>
                  <a:lnTo>
                    <a:pt x="118872" y="1575561"/>
                  </a:lnTo>
                  <a:close/>
                </a:path>
                <a:path w="7327265" h="1654810">
                  <a:moveTo>
                    <a:pt x="3643756" y="1575561"/>
                  </a:moveTo>
                  <a:lnTo>
                    <a:pt x="118872" y="1575561"/>
                  </a:lnTo>
                  <a:lnTo>
                    <a:pt x="118872" y="1615185"/>
                  </a:lnTo>
                  <a:lnTo>
                    <a:pt x="3683380" y="1615185"/>
                  </a:lnTo>
                  <a:lnTo>
                    <a:pt x="3683380" y="1595373"/>
                  </a:lnTo>
                  <a:lnTo>
                    <a:pt x="3643756" y="1595373"/>
                  </a:lnTo>
                  <a:lnTo>
                    <a:pt x="3643756" y="1575561"/>
                  </a:lnTo>
                  <a:close/>
                </a:path>
                <a:path w="7327265" h="1654810">
                  <a:moveTo>
                    <a:pt x="7208139" y="39624"/>
                  </a:moveTo>
                  <a:lnTo>
                    <a:pt x="3643756" y="39624"/>
                  </a:lnTo>
                  <a:lnTo>
                    <a:pt x="3643756" y="1595373"/>
                  </a:lnTo>
                  <a:lnTo>
                    <a:pt x="3663569" y="1575561"/>
                  </a:lnTo>
                  <a:lnTo>
                    <a:pt x="3683380" y="1575561"/>
                  </a:lnTo>
                  <a:lnTo>
                    <a:pt x="3683380" y="79247"/>
                  </a:lnTo>
                  <a:lnTo>
                    <a:pt x="3663569" y="79247"/>
                  </a:lnTo>
                  <a:lnTo>
                    <a:pt x="3683380" y="59436"/>
                  </a:lnTo>
                  <a:lnTo>
                    <a:pt x="7208139" y="59436"/>
                  </a:lnTo>
                  <a:lnTo>
                    <a:pt x="7208139" y="39624"/>
                  </a:lnTo>
                  <a:close/>
                </a:path>
                <a:path w="7327265" h="1654810">
                  <a:moveTo>
                    <a:pt x="3683380" y="1575561"/>
                  </a:moveTo>
                  <a:lnTo>
                    <a:pt x="3663569" y="1575561"/>
                  </a:lnTo>
                  <a:lnTo>
                    <a:pt x="3643756" y="1595373"/>
                  </a:lnTo>
                  <a:lnTo>
                    <a:pt x="3683380" y="1595373"/>
                  </a:lnTo>
                  <a:lnTo>
                    <a:pt x="3683380" y="1575561"/>
                  </a:lnTo>
                  <a:close/>
                </a:path>
                <a:path w="7327265" h="1654810">
                  <a:moveTo>
                    <a:pt x="7208139" y="0"/>
                  </a:moveTo>
                  <a:lnTo>
                    <a:pt x="7208139" y="118871"/>
                  </a:lnTo>
                  <a:lnTo>
                    <a:pt x="7287387" y="79247"/>
                  </a:lnTo>
                  <a:lnTo>
                    <a:pt x="7227951" y="79247"/>
                  </a:lnTo>
                  <a:lnTo>
                    <a:pt x="7227951" y="39624"/>
                  </a:lnTo>
                  <a:lnTo>
                    <a:pt x="7287386" y="39624"/>
                  </a:lnTo>
                  <a:lnTo>
                    <a:pt x="7208139" y="0"/>
                  </a:lnTo>
                  <a:close/>
                </a:path>
                <a:path w="7327265" h="1654810">
                  <a:moveTo>
                    <a:pt x="3683380" y="59436"/>
                  </a:moveTo>
                  <a:lnTo>
                    <a:pt x="3663569" y="79247"/>
                  </a:lnTo>
                  <a:lnTo>
                    <a:pt x="3683380" y="79247"/>
                  </a:lnTo>
                  <a:lnTo>
                    <a:pt x="3683380" y="59436"/>
                  </a:lnTo>
                  <a:close/>
                </a:path>
                <a:path w="7327265" h="1654810">
                  <a:moveTo>
                    <a:pt x="7208139" y="59436"/>
                  </a:moveTo>
                  <a:lnTo>
                    <a:pt x="3683380" y="59436"/>
                  </a:lnTo>
                  <a:lnTo>
                    <a:pt x="3683380" y="79247"/>
                  </a:lnTo>
                  <a:lnTo>
                    <a:pt x="7208139" y="79247"/>
                  </a:lnTo>
                  <a:lnTo>
                    <a:pt x="7208139" y="59436"/>
                  </a:lnTo>
                  <a:close/>
                </a:path>
                <a:path w="7327265" h="1654810">
                  <a:moveTo>
                    <a:pt x="7287386" y="39624"/>
                  </a:moveTo>
                  <a:lnTo>
                    <a:pt x="7227951" y="39624"/>
                  </a:lnTo>
                  <a:lnTo>
                    <a:pt x="7227951" y="79247"/>
                  </a:lnTo>
                  <a:lnTo>
                    <a:pt x="7287387" y="79247"/>
                  </a:lnTo>
                  <a:lnTo>
                    <a:pt x="7327010" y="59436"/>
                  </a:lnTo>
                  <a:lnTo>
                    <a:pt x="7287386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312920" y="5504688"/>
            <a:ext cx="268605" cy="280670"/>
          </a:xfrm>
          <a:prstGeom prst="rect">
            <a:avLst/>
          </a:prstGeom>
          <a:solidFill>
            <a:srgbClr val="4471C4"/>
          </a:solidFill>
        </p:spPr>
        <p:txBody>
          <a:bodyPr wrap="square" lIns="0" tIns="0" rIns="0" bIns="0" rtlCol="0" vert="horz">
            <a:spAutoFit/>
          </a:bodyPr>
          <a:lstStyle/>
          <a:p>
            <a:pPr marL="80645">
              <a:lnSpc>
                <a:spcPts val="1970"/>
              </a:lnSpc>
            </a:pP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33980" y="2478151"/>
            <a:ext cx="273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bergeser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ke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kanan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54123" y="1915667"/>
            <a:ext cx="436245" cy="512445"/>
          </a:xfrm>
          <a:custGeom>
            <a:avLst/>
            <a:gdLst/>
            <a:ahLst/>
            <a:cxnLst/>
            <a:rect l="l" t="t" r="r" b="b"/>
            <a:pathLst>
              <a:path w="436244" h="512444">
                <a:moveTo>
                  <a:pt x="0" y="256032"/>
                </a:moveTo>
                <a:lnTo>
                  <a:pt x="4426" y="204447"/>
                </a:lnTo>
                <a:lnTo>
                  <a:pt x="17121" y="156394"/>
                </a:lnTo>
                <a:lnTo>
                  <a:pt x="37210" y="112904"/>
                </a:lnTo>
                <a:lnTo>
                  <a:pt x="63817" y="75009"/>
                </a:lnTo>
                <a:lnTo>
                  <a:pt x="96068" y="43739"/>
                </a:lnTo>
                <a:lnTo>
                  <a:pt x="133088" y="20127"/>
                </a:lnTo>
                <a:lnTo>
                  <a:pt x="174000" y="5203"/>
                </a:lnTo>
                <a:lnTo>
                  <a:pt x="217931" y="0"/>
                </a:lnTo>
                <a:lnTo>
                  <a:pt x="261863" y="5203"/>
                </a:lnTo>
                <a:lnTo>
                  <a:pt x="302775" y="20127"/>
                </a:lnTo>
                <a:lnTo>
                  <a:pt x="339795" y="43739"/>
                </a:lnTo>
                <a:lnTo>
                  <a:pt x="372046" y="75009"/>
                </a:lnTo>
                <a:lnTo>
                  <a:pt x="398653" y="112904"/>
                </a:lnTo>
                <a:lnTo>
                  <a:pt x="418742" y="156394"/>
                </a:lnTo>
                <a:lnTo>
                  <a:pt x="431437" y="204447"/>
                </a:lnTo>
                <a:lnTo>
                  <a:pt x="435863" y="256032"/>
                </a:lnTo>
                <a:lnTo>
                  <a:pt x="431437" y="307616"/>
                </a:lnTo>
                <a:lnTo>
                  <a:pt x="418742" y="355669"/>
                </a:lnTo>
                <a:lnTo>
                  <a:pt x="398653" y="399159"/>
                </a:lnTo>
                <a:lnTo>
                  <a:pt x="372046" y="437054"/>
                </a:lnTo>
                <a:lnTo>
                  <a:pt x="339795" y="468324"/>
                </a:lnTo>
                <a:lnTo>
                  <a:pt x="302775" y="491936"/>
                </a:lnTo>
                <a:lnTo>
                  <a:pt x="261863" y="506860"/>
                </a:lnTo>
                <a:lnTo>
                  <a:pt x="217931" y="512064"/>
                </a:lnTo>
                <a:lnTo>
                  <a:pt x="174000" y="506860"/>
                </a:lnTo>
                <a:lnTo>
                  <a:pt x="133088" y="491936"/>
                </a:lnTo>
                <a:lnTo>
                  <a:pt x="96068" y="468324"/>
                </a:lnTo>
                <a:lnTo>
                  <a:pt x="63817" y="437054"/>
                </a:lnTo>
                <a:lnTo>
                  <a:pt x="37210" y="399159"/>
                </a:lnTo>
                <a:lnTo>
                  <a:pt x="17121" y="355669"/>
                </a:lnTo>
                <a:lnTo>
                  <a:pt x="4426" y="307616"/>
                </a:lnTo>
                <a:lnTo>
                  <a:pt x="0" y="256032"/>
                </a:lnTo>
                <a:close/>
              </a:path>
            </a:pathLst>
          </a:custGeom>
          <a:ln w="2743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431663" y="5780938"/>
            <a:ext cx="616013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 b="1">
                <a:solidFill>
                  <a:srgbClr val="FF0000"/>
                </a:solidFill>
                <a:latin typeface="Calibri"/>
                <a:cs typeface="Calibri"/>
              </a:rPr>
              <a:t>Dan</a:t>
            </a:r>
            <a:r>
              <a:rPr dirty="0" sz="32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30" b="1">
                <a:solidFill>
                  <a:srgbClr val="FF0000"/>
                </a:solidFill>
                <a:latin typeface="Calibri"/>
                <a:cs typeface="Calibri"/>
              </a:rPr>
              <a:t>seterusnya</a:t>
            </a:r>
            <a:r>
              <a:rPr dirty="0" sz="3200" spc="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FF0000"/>
                </a:solidFill>
                <a:latin typeface="Calibri"/>
                <a:cs typeface="Calibri"/>
              </a:rPr>
              <a:t>sampai</a:t>
            </a:r>
            <a:r>
              <a:rPr dirty="0" sz="32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25" b="1">
                <a:solidFill>
                  <a:srgbClr val="FF0000"/>
                </a:solidFill>
                <a:latin typeface="Calibri"/>
                <a:cs typeface="Calibri"/>
              </a:rPr>
              <a:t>selesai/HALT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5"/>
              <a:t> </a:t>
            </a:r>
            <a:r>
              <a:rPr dirty="0" spc="-5"/>
              <a:t>Alwi</a:t>
            </a:r>
            <a:r>
              <a:rPr dirty="0" spc="40"/>
              <a:t> </a:t>
            </a:r>
            <a:r>
              <a:rPr dirty="0" spc="-10"/>
              <a:t>(boleh</a:t>
            </a:r>
            <a:r>
              <a:rPr dirty="0" spc="40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10"/>
              <a:t> </a:t>
            </a:r>
            <a:r>
              <a:rPr dirty="0" spc="-5"/>
              <a:t>jangan</a:t>
            </a:r>
            <a:r>
              <a:rPr dirty="0" spc="-15"/>
              <a:t> </a:t>
            </a:r>
            <a:r>
              <a:rPr dirty="0" spc="-5"/>
              <a:t>hapus</a:t>
            </a:r>
          </a:p>
          <a:p>
            <a:pPr algn="ctr" marL="508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0"/>
              <a:t> </a:t>
            </a:r>
            <a:r>
              <a:rPr dirty="0" spc="-10"/>
              <a:t>ini)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5"/>
              <a:t> </a:t>
            </a:r>
            <a:r>
              <a:rPr dirty="0" spc="-5"/>
              <a:t>Alwi</a:t>
            </a:r>
            <a:r>
              <a:rPr dirty="0" spc="40"/>
              <a:t> </a:t>
            </a:r>
            <a:r>
              <a:rPr dirty="0" spc="-10"/>
              <a:t>(boleh</a:t>
            </a:r>
            <a:r>
              <a:rPr dirty="0" spc="40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10"/>
              <a:t> </a:t>
            </a:r>
            <a:r>
              <a:rPr dirty="0" spc="-5"/>
              <a:t>jangan</a:t>
            </a:r>
            <a:r>
              <a:rPr dirty="0" spc="-15"/>
              <a:t> </a:t>
            </a:r>
            <a:r>
              <a:rPr dirty="0" spc="-5"/>
              <a:t>hapus</a:t>
            </a:r>
          </a:p>
          <a:p>
            <a:pPr algn="ctr" marL="508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0"/>
              <a:t> </a:t>
            </a:r>
            <a:r>
              <a:rPr dirty="0" spc="-10"/>
              <a:t>ini)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2387854"/>
            <a:ext cx="10151110" cy="12223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190"/>
              </a:lnSpc>
              <a:spcBef>
                <a:spcPts val="105"/>
              </a:spcBef>
            </a:pPr>
            <a:r>
              <a:rPr dirty="0" sz="2800" spc="-5">
                <a:latin typeface="Calibri Light"/>
                <a:cs typeface="Calibri Light"/>
              </a:rPr>
              <a:t>Rangkuman:</a:t>
            </a:r>
            <a:endParaRPr sz="2800">
              <a:latin typeface="Calibri Light"/>
              <a:cs typeface="Calibri Light"/>
            </a:endParaRPr>
          </a:p>
          <a:p>
            <a:pPr marL="12700" marR="5080">
              <a:lnSpc>
                <a:spcPts val="3030"/>
              </a:lnSpc>
              <a:spcBef>
                <a:spcPts val="210"/>
              </a:spcBef>
            </a:pPr>
            <a:r>
              <a:rPr dirty="0" sz="2800">
                <a:latin typeface="Calibri Light"/>
                <a:cs typeface="Calibri Light"/>
              </a:rPr>
              <a:t>Seluruh</a:t>
            </a:r>
            <a:r>
              <a:rPr dirty="0" sz="2800" spc="-50">
                <a:latin typeface="Calibri Light"/>
                <a:cs typeface="Calibri Light"/>
              </a:rPr>
              <a:t> </a:t>
            </a:r>
            <a:r>
              <a:rPr dirty="0" sz="2800">
                <a:latin typeface="Calibri Light"/>
                <a:cs typeface="Calibri Light"/>
              </a:rPr>
              <a:t>mesin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>
                <a:latin typeface="Calibri Light"/>
                <a:cs typeface="Calibri Light"/>
              </a:rPr>
              <a:t>seperti</a:t>
            </a:r>
            <a:r>
              <a:rPr dirty="0" sz="2800" spc="15">
                <a:latin typeface="Calibri Light"/>
                <a:cs typeface="Calibri Light"/>
              </a:rPr>
              <a:t> </a:t>
            </a:r>
            <a:r>
              <a:rPr dirty="0" sz="2800" spc="-15">
                <a:latin typeface="Calibri Light"/>
                <a:cs typeface="Calibri Light"/>
              </a:rPr>
              <a:t>FSA, </a:t>
            </a:r>
            <a:r>
              <a:rPr dirty="0" sz="2800" spc="-5">
                <a:latin typeface="Calibri Light"/>
                <a:cs typeface="Calibri Light"/>
              </a:rPr>
              <a:t>PDA,</a:t>
            </a:r>
            <a:r>
              <a:rPr dirty="0" sz="2800" spc="10">
                <a:latin typeface="Calibri Light"/>
                <a:cs typeface="Calibri Light"/>
              </a:rPr>
              <a:t> </a:t>
            </a:r>
            <a:r>
              <a:rPr dirty="0" sz="2800" spc="-5">
                <a:latin typeface="Calibri Light"/>
                <a:cs typeface="Calibri Light"/>
              </a:rPr>
              <a:t>LBA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 spc="-5">
                <a:latin typeface="Calibri Light"/>
                <a:cs typeface="Calibri Light"/>
              </a:rPr>
              <a:t>dapat</a:t>
            </a:r>
            <a:r>
              <a:rPr dirty="0" sz="2800" spc="-35">
                <a:latin typeface="Calibri Light"/>
                <a:cs typeface="Calibri Light"/>
              </a:rPr>
              <a:t> </a:t>
            </a:r>
            <a:r>
              <a:rPr dirty="0" sz="2800" spc="-20">
                <a:latin typeface="Calibri Light"/>
                <a:cs typeface="Calibri Light"/>
              </a:rPr>
              <a:t>dinyatakan</a:t>
            </a:r>
            <a:r>
              <a:rPr dirty="0" sz="2800" spc="-75">
                <a:latin typeface="Calibri Light"/>
                <a:cs typeface="Calibri Light"/>
              </a:rPr>
              <a:t> </a:t>
            </a:r>
            <a:r>
              <a:rPr dirty="0" sz="2800" spc="-45">
                <a:latin typeface="Calibri Light"/>
                <a:cs typeface="Calibri Light"/>
              </a:rPr>
              <a:t>ke</a:t>
            </a:r>
            <a:r>
              <a:rPr dirty="0" sz="2800" spc="10">
                <a:latin typeface="Calibri Light"/>
                <a:cs typeface="Calibri Light"/>
              </a:rPr>
              <a:t> </a:t>
            </a:r>
            <a:r>
              <a:rPr dirty="0" sz="2800">
                <a:latin typeface="Calibri Light"/>
                <a:cs typeface="Calibri Light"/>
              </a:rPr>
              <a:t>dalam</a:t>
            </a:r>
            <a:r>
              <a:rPr dirty="0" sz="2800" spc="-40">
                <a:latin typeface="Calibri Light"/>
                <a:cs typeface="Calibri Light"/>
              </a:rPr>
              <a:t> </a:t>
            </a:r>
            <a:r>
              <a:rPr dirty="0" sz="2800" spc="-5">
                <a:latin typeface="Calibri Light"/>
                <a:cs typeface="Calibri Light"/>
              </a:rPr>
              <a:t>bentuk </a:t>
            </a:r>
            <a:r>
              <a:rPr dirty="0" sz="2800" spc="-620">
                <a:latin typeface="Calibri Light"/>
                <a:cs typeface="Calibri Light"/>
              </a:rPr>
              <a:t> </a:t>
            </a:r>
            <a:r>
              <a:rPr dirty="0" sz="2800" spc="-10">
                <a:latin typeface="Calibri Light"/>
                <a:cs typeface="Calibri Light"/>
              </a:rPr>
              <a:t>automata.</a:t>
            </a:r>
            <a:endParaRPr sz="2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392" y="271729"/>
            <a:ext cx="982980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Himpunan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 </a:t>
            </a:r>
            <a:r>
              <a:rPr dirty="0" sz="2800" spc="-15">
                <a:latin typeface="Calibri"/>
                <a:cs typeface="Calibri"/>
              </a:rPr>
              <a:t>yang</a:t>
            </a:r>
            <a:r>
              <a:rPr dirty="0" sz="2800" spc="-20">
                <a:latin typeface="Calibri"/>
                <a:cs typeface="Calibri"/>
              </a:rPr>
              <a:t> dinyatakan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ke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dalam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tabel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transisi: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349501"/>
            <a:ext cx="2580005" cy="124650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(A,</a:t>
            </a:r>
            <a:r>
              <a:rPr dirty="0" spc="-55"/>
              <a:t> </a:t>
            </a:r>
            <a:r>
              <a:rPr dirty="0"/>
              <a:t>a,</a:t>
            </a:r>
            <a:r>
              <a:rPr dirty="0" spc="-15"/>
              <a:t> </a:t>
            </a:r>
            <a:r>
              <a:rPr dirty="0" spc="-30"/>
              <a:t>B,</a:t>
            </a:r>
            <a:r>
              <a:rPr dirty="0" spc="-10"/>
              <a:t> </a:t>
            </a:r>
            <a:r>
              <a:rPr dirty="0"/>
              <a:t>c,</a:t>
            </a:r>
            <a:r>
              <a:rPr dirty="0" spc="-55"/>
              <a:t> </a:t>
            </a:r>
            <a:r>
              <a:rPr dirty="0"/>
              <a:t>1)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15"/>
              <a:t>(B,</a:t>
            </a:r>
            <a:r>
              <a:rPr dirty="0" spc="-50"/>
              <a:t> </a:t>
            </a:r>
            <a:r>
              <a:rPr dirty="0"/>
              <a:t>a,</a:t>
            </a:r>
            <a:r>
              <a:rPr dirty="0" spc="-20"/>
              <a:t> C,</a:t>
            </a:r>
            <a:r>
              <a:rPr dirty="0" spc="-10"/>
              <a:t> </a:t>
            </a:r>
            <a:r>
              <a:rPr dirty="0"/>
              <a:t>c,</a:t>
            </a:r>
            <a:r>
              <a:rPr dirty="0" spc="-30"/>
              <a:t> </a:t>
            </a:r>
            <a:r>
              <a:rPr dirty="0"/>
              <a:t>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2569210"/>
            <a:ext cx="2763520" cy="2466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spc="-10">
                <a:latin typeface="Calibri"/>
                <a:cs typeface="Calibri"/>
              </a:rPr>
              <a:t>(C,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5">
                <a:latin typeface="Calibri"/>
                <a:cs typeface="Calibri"/>
              </a:rPr>
              <a:t>(C,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b,</a:t>
            </a:r>
            <a:r>
              <a:rPr dirty="0" sz="4000" spc="-25">
                <a:latin typeface="Calibri"/>
                <a:cs typeface="Calibri"/>
              </a:rPr>
              <a:t> 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0" spc="-15">
                <a:latin typeface="Calibri"/>
                <a:cs typeface="Calibri"/>
              </a:rPr>
              <a:t>(B,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3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d,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 spc="5">
                <a:latin typeface="Calibri"/>
                <a:cs typeface="Calibri"/>
              </a:rPr>
              <a:t>-1)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000" spc="-30">
                <a:latin typeface="Calibri"/>
                <a:cs typeface="Calibri"/>
              </a:rPr>
              <a:t>(D,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c,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2)</a:t>
            </a:r>
            <a:endParaRPr sz="40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96000" y="2086482"/>
          <a:ext cx="5229225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1196974"/>
                <a:gridCol w="1043305"/>
                <a:gridCol w="1169670"/>
                <a:gridCol w="913764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0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2730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30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(B,c,1)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2768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30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(C,c,1)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(D,d,-1)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r" marR="280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3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(C,a,1)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(B,a,1)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2679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30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(C,c,2)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182609" y="2086482"/>
            <a:ext cx="0" cy="2298700"/>
          </a:xfrm>
          <a:custGeom>
            <a:avLst/>
            <a:gdLst/>
            <a:ahLst/>
            <a:cxnLst/>
            <a:rect l="l" t="t" r="r" b="b"/>
            <a:pathLst>
              <a:path w="0" h="2298700">
                <a:moveTo>
                  <a:pt x="0" y="0"/>
                </a:moveTo>
                <a:lnTo>
                  <a:pt x="0" y="22986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225915" y="2086482"/>
            <a:ext cx="0" cy="2298700"/>
          </a:xfrm>
          <a:custGeom>
            <a:avLst/>
            <a:gdLst/>
            <a:ahLst/>
            <a:cxnLst/>
            <a:rect l="l" t="t" r="r" b="b"/>
            <a:pathLst>
              <a:path w="0" h="2298700">
                <a:moveTo>
                  <a:pt x="0" y="0"/>
                </a:moveTo>
                <a:lnTo>
                  <a:pt x="0" y="22986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96000" y="2086482"/>
            <a:ext cx="1043305" cy="2298700"/>
          </a:xfrm>
          <a:custGeom>
            <a:avLst/>
            <a:gdLst/>
            <a:ahLst/>
            <a:cxnLst/>
            <a:rect l="l" t="t" r="r" b="b"/>
            <a:pathLst>
              <a:path w="1043304" h="2298700">
                <a:moveTo>
                  <a:pt x="1043304" y="0"/>
                </a:moveTo>
                <a:lnTo>
                  <a:pt x="1043304" y="2298699"/>
                </a:lnTo>
              </a:path>
              <a:path w="1043304" h="2298700">
                <a:moveTo>
                  <a:pt x="0" y="0"/>
                </a:moveTo>
                <a:lnTo>
                  <a:pt x="0" y="22986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22903" y="4351020"/>
            <a:ext cx="4286885" cy="451484"/>
          </a:xfrm>
          <a:custGeom>
            <a:avLst/>
            <a:gdLst/>
            <a:ahLst/>
            <a:cxnLst/>
            <a:rect l="l" t="t" r="r" b="b"/>
            <a:pathLst>
              <a:path w="4286884" h="451485">
                <a:moveTo>
                  <a:pt x="41148" y="368680"/>
                </a:moveTo>
                <a:lnTo>
                  <a:pt x="25128" y="371913"/>
                </a:lnTo>
                <a:lnTo>
                  <a:pt x="12049" y="380730"/>
                </a:lnTo>
                <a:lnTo>
                  <a:pt x="3232" y="393809"/>
                </a:lnTo>
                <a:lnTo>
                  <a:pt x="0" y="409828"/>
                </a:lnTo>
                <a:lnTo>
                  <a:pt x="3232" y="425848"/>
                </a:lnTo>
                <a:lnTo>
                  <a:pt x="12049" y="438927"/>
                </a:lnTo>
                <a:lnTo>
                  <a:pt x="25128" y="447744"/>
                </a:lnTo>
                <a:lnTo>
                  <a:pt x="41148" y="450976"/>
                </a:lnTo>
                <a:lnTo>
                  <a:pt x="57167" y="447744"/>
                </a:lnTo>
                <a:lnTo>
                  <a:pt x="70246" y="438927"/>
                </a:lnTo>
                <a:lnTo>
                  <a:pt x="79063" y="425848"/>
                </a:lnTo>
                <a:lnTo>
                  <a:pt x="79528" y="423544"/>
                </a:lnTo>
                <a:lnTo>
                  <a:pt x="41148" y="423544"/>
                </a:lnTo>
                <a:lnTo>
                  <a:pt x="41148" y="396112"/>
                </a:lnTo>
                <a:lnTo>
                  <a:pt x="79528" y="396112"/>
                </a:lnTo>
                <a:lnTo>
                  <a:pt x="79063" y="393809"/>
                </a:lnTo>
                <a:lnTo>
                  <a:pt x="70246" y="380730"/>
                </a:lnTo>
                <a:lnTo>
                  <a:pt x="57167" y="371913"/>
                </a:lnTo>
                <a:lnTo>
                  <a:pt x="41148" y="368680"/>
                </a:lnTo>
                <a:close/>
              </a:path>
              <a:path w="4286884" h="451485">
                <a:moveTo>
                  <a:pt x="79528" y="396112"/>
                </a:moveTo>
                <a:lnTo>
                  <a:pt x="41148" y="396112"/>
                </a:lnTo>
                <a:lnTo>
                  <a:pt x="41148" y="423544"/>
                </a:lnTo>
                <a:lnTo>
                  <a:pt x="79528" y="423544"/>
                </a:lnTo>
                <a:lnTo>
                  <a:pt x="82296" y="409828"/>
                </a:lnTo>
                <a:lnTo>
                  <a:pt x="79528" y="396112"/>
                </a:lnTo>
                <a:close/>
              </a:path>
              <a:path w="4286884" h="451485">
                <a:moveTo>
                  <a:pt x="123444" y="396112"/>
                </a:moveTo>
                <a:lnTo>
                  <a:pt x="79528" y="396112"/>
                </a:lnTo>
                <a:lnTo>
                  <a:pt x="82296" y="409828"/>
                </a:lnTo>
                <a:lnTo>
                  <a:pt x="79528" y="423544"/>
                </a:lnTo>
                <a:lnTo>
                  <a:pt x="123444" y="423544"/>
                </a:lnTo>
                <a:lnTo>
                  <a:pt x="123444" y="396112"/>
                </a:lnTo>
                <a:close/>
              </a:path>
              <a:path w="4286884" h="451485">
                <a:moveTo>
                  <a:pt x="233172" y="396112"/>
                </a:moveTo>
                <a:lnTo>
                  <a:pt x="150875" y="396112"/>
                </a:lnTo>
                <a:lnTo>
                  <a:pt x="150875" y="423544"/>
                </a:lnTo>
                <a:lnTo>
                  <a:pt x="233172" y="423544"/>
                </a:lnTo>
                <a:lnTo>
                  <a:pt x="233172" y="396112"/>
                </a:lnTo>
                <a:close/>
              </a:path>
              <a:path w="4286884" h="451485">
                <a:moveTo>
                  <a:pt x="342900" y="396112"/>
                </a:moveTo>
                <a:lnTo>
                  <a:pt x="260604" y="396112"/>
                </a:lnTo>
                <a:lnTo>
                  <a:pt x="260604" y="423544"/>
                </a:lnTo>
                <a:lnTo>
                  <a:pt x="342900" y="423544"/>
                </a:lnTo>
                <a:lnTo>
                  <a:pt x="342900" y="396112"/>
                </a:lnTo>
                <a:close/>
              </a:path>
              <a:path w="4286884" h="451485">
                <a:moveTo>
                  <a:pt x="452628" y="396112"/>
                </a:moveTo>
                <a:lnTo>
                  <a:pt x="370332" y="396112"/>
                </a:lnTo>
                <a:lnTo>
                  <a:pt x="370332" y="423544"/>
                </a:lnTo>
                <a:lnTo>
                  <a:pt x="452628" y="423544"/>
                </a:lnTo>
                <a:lnTo>
                  <a:pt x="452628" y="396112"/>
                </a:lnTo>
                <a:close/>
              </a:path>
              <a:path w="4286884" h="451485">
                <a:moveTo>
                  <a:pt x="562356" y="396112"/>
                </a:moveTo>
                <a:lnTo>
                  <a:pt x="480060" y="396112"/>
                </a:lnTo>
                <a:lnTo>
                  <a:pt x="480060" y="423544"/>
                </a:lnTo>
                <a:lnTo>
                  <a:pt x="562356" y="423544"/>
                </a:lnTo>
                <a:lnTo>
                  <a:pt x="562356" y="396112"/>
                </a:lnTo>
                <a:close/>
              </a:path>
              <a:path w="4286884" h="451485">
                <a:moveTo>
                  <a:pt x="672084" y="396112"/>
                </a:moveTo>
                <a:lnTo>
                  <a:pt x="589788" y="396112"/>
                </a:lnTo>
                <a:lnTo>
                  <a:pt x="589788" y="423544"/>
                </a:lnTo>
                <a:lnTo>
                  <a:pt x="672084" y="423544"/>
                </a:lnTo>
                <a:lnTo>
                  <a:pt x="672084" y="396112"/>
                </a:lnTo>
                <a:close/>
              </a:path>
              <a:path w="4286884" h="451485">
                <a:moveTo>
                  <a:pt x="781812" y="396112"/>
                </a:moveTo>
                <a:lnTo>
                  <a:pt x="699516" y="396112"/>
                </a:lnTo>
                <a:lnTo>
                  <a:pt x="699516" y="423544"/>
                </a:lnTo>
                <a:lnTo>
                  <a:pt x="781812" y="423544"/>
                </a:lnTo>
                <a:lnTo>
                  <a:pt x="781812" y="396112"/>
                </a:lnTo>
                <a:close/>
              </a:path>
              <a:path w="4286884" h="451485">
                <a:moveTo>
                  <a:pt x="891540" y="396112"/>
                </a:moveTo>
                <a:lnTo>
                  <a:pt x="809244" y="396112"/>
                </a:lnTo>
                <a:lnTo>
                  <a:pt x="809244" y="423544"/>
                </a:lnTo>
                <a:lnTo>
                  <a:pt x="891540" y="423544"/>
                </a:lnTo>
                <a:lnTo>
                  <a:pt x="891540" y="396112"/>
                </a:lnTo>
                <a:close/>
              </a:path>
              <a:path w="4286884" h="451485">
                <a:moveTo>
                  <a:pt x="1001268" y="396112"/>
                </a:moveTo>
                <a:lnTo>
                  <a:pt x="918972" y="396112"/>
                </a:lnTo>
                <a:lnTo>
                  <a:pt x="918972" y="423544"/>
                </a:lnTo>
                <a:lnTo>
                  <a:pt x="1001268" y="423544"/>
                </a:lnTo>
                <a:lnTo>
                  <a:pt x="1001268" y="396112"/>
                </a:lnTo>
                <a:close/>
              </a:path>
              <a:path w="4286884" h="451485">
                <a:moveTo>
                  <a:pt x="1110996" y="396112"/>
                </a:moveTo>
                <a:lnTo>
                  <a:pt x="1028700" y="396112"/>
                </a:lnTo>
                <a:lnTo>
                  <a:pt x="1028700" y="423544"/>
                </a:lnTo>
                <a:lnTo>
                  <a:pt x="1110996" y="423544"/>
                </a:lnTo>
                <a:lnTo>
                  <a:pt x="1110996" y="396112"/>
                </a:lnTo>
                <a:close/>
              </a:path>
              <a:path w="4286884" h="451485">
                <a:moveTo>
                  <a:pt x="1220724" y="396112"/>
                </a:moveTo>
                <a:lnTo>
                  <a:pt x="1138428" y="396112"/>
                </a:lnTo>
                <a:lnTo>
                  <a:pt x="1138428" y="423544"/>
                </a:lnTo>
                <a:lnTo>
                  <a:pt x="1220724" y="423544"/>
                </a:lnTo>
                <a:lnTo>
                  <a:pt x="1220724" y="396112"/>
                </a:lnTo>
                <a:close/>
              </a:path>
              <a:path w="4286884" h="451485">
                <a:moveTo>
                  <a:pt x="1330452" y="396112"/>
                </a:moveTo>
                <a:lnTo>
                  <a:pt x="1248156" y="396112"/>
                </a:lnTo>
                <a:lnTo>
                  <a:pt x="1248156" y="423544"/>
                </a:lnTo>
                <a:lnTo>
                  <a:pt x="1330452" y="423544"/>
                </a:lnTo>
                <a:lnTo>
                  <a:pt x="1330452" y="396112"/>
                </a:lnTo>
                <a:close/>
              </a:path>
              <a:path w="4286884" h="451485">
                <a:moveTo>
                  <a:pt x="1440180" y="396112"/>
                </a:moveTo>
                <a:lnTo>
                  <a:pt x="1357884" y="396112"/>
                </a:lnTo>
                <a:lnTo>
                  <a:pt x="1357884" y="423544"/>
                </a:lnTo>
                <a:lnTo>
                  <a:pt x="1440180" y="423544"/>
                </a:lnTo>
                <a:lnTo>
                  <a:pt x="1440180" y="396112"/>
                </a:lnTo>
                <a:close/>
              </a:path>
              <a:path w="4286884" h="451485">
                <a:moveTo>
                  <a:pt x="1549908" y="396112"/>
                </a:moveTo>
                <a:lnTo>
                  <a:pt x="1467612" y="396112"/>
                </a:lnTo>
                <a:lnTo>
                  <a:pt x="1467612" y="423544"/>
                </a:lnTo>
                <a:lnTo>
                  <a:pt x="1549908" y="423544"/>
                </a:lnTo>
                <a:lnTo>
                  <a:pt x="1549908" y="396112"/>
                </a:lnTo>
                <a:close/>
              </a:path>
              <a:path w="4286884" h="451485">
                <a:moveTo>
                  <a:pt x="1659636" y="396112"/>
                </a:moveTo>
                <a:lnTo>
                  <a:pt x="1577340" y="396112"/>
                </a:lnTo>
                <a:lnTo>
                  <a:pt x="1577340" y="423544"/>
                </a:lnTo>
                <a:lnTo>
                  <a:pt x="1659636" y="423544"/>
                </a:lnTo>
                <a:lnTo>
                  <a:pt x="1659636" y="396112"/>
                </a:lnTo>
                <a:close/>
              </a:path>
              <a:path w="4286884" h="451485">
                <a:moveTo>
                  <a:pt x="1769364" y="396112"/>
                </a:moveTo>
                <a:lnTo>
                  <a:pt x="1687068" y="396112"/>
                </a:lnTo>
                <a:lnTo>
                  <a:pt x="1687068" y="423544"/>
                </a:lnTo>
                <a:lnTo>
                  <a:pt x="1769364" y="423544"/>
                </a:lnTo>
                <a:lnTo>
                  <a:pt x="1769364" y="396112"/>
                </a:lnTo>
                <a:close/>
              </a:path>
              <a:path w="4286884" h="451485">
                <a:moveTo>
                  <a:pt x="1879092" y="396112"/>
                </a:moveTo>
                <a:lnTo>
                  <a:pt x="1796796" y="396112"/>
                </a:lnTo>
                <a:lnTo>
                  <a:pt x="1796796" y="423544"/>
                </a:lnTo>
                <a:lnTo>
                  <a:pt x="1879092" y="423544"/>
                </a:lnTo>
                <a:lnTo>
                  <a:pt x="1879092" y="396112"/>
                </a:lnTo>
                <a:close/>
              </a:path>
              <a:path w="4286884" h="451485">
                <a:moveTo>
                  <a:pt x="1988820" y="396112"/>
                </a:moveTo>
                <a:lnTo>
                  <a:pt x="1906524" y="396112"/>
                </a:lnTo>
                <a:lnTo>
                  <a:pt x="1906524" y="423544"/>
                </a:lnTo>
                <a:lnTo>
                  <a:pt x="1988820" y="423544"/>
                </a:lnTo>
                <a:lnTo>
                  <a:pt x="1988820" y="396112"/>
                </a:lnTo>
                <a:close/>
              </a:path>
              <a:path w="4286884" h="451485">
                <a:moveTo>
                  <a:pt x="2098548" y="396112"/>
                </a:moveTo>
                <a:lnTo>
                  <a:pt x="2016252" y="396112"/>
                </a:lnTo>
                <a:lnTo>
                  <a:pt x="2016252" y="423544"/>
                </a:lnTo>
                <a:lnTo>
                  <a:pt x="2098548" y="423544"/>
                </a:lnTo>
                <a:lnTo>
                  <a:pt x="2098548" y="396112"/>
                </a:lnTo>
                <a:close/>
              </a:path>
              <a:path w="4286884" h="451485">
                <a:moveTo>
                  <a:pt x="2208276" y="396112"/>
                </a:moveTo>
                <a:lnTo>
                  <a:pt x="2125980" y="396112"/>
                </a:lnTo>
                <a:lnTo>
                  <a:pt x="2125980" y="423544"/>
                </a:lnTo>
                <a:lnTo>
                  <a:pt x="2208276" y="423544"/>
                </a:lnTo>
                <a:lnTo>
                  <a:pt x="2208276" y="396112"/>
                </a:lnTo>
                <a:close/>
              </a:path>
              <a:path w="4286884" h="451485">
                <a:moveTo>
                  <a:pt x="2318004" y="396112"/>
                </a:moveTo>
                <a:lnTo>
                  <a:pt x="2235708" y="396112"/>
                </a:lnTo>
                <a:lnTo>
                  <a:pt x="2235708" y="423544"/>
                </a:lnTo>
                <a:lnTo>
                  <a:pt x="2318004" y="423544"/>
                </a:lnTo>
                <a:lnTo>
                  <a:pt x="2318004" y="396112"/>
                </a:lnTo>
                <a:close/>
              </a:path>
              <a:path w="4286884" h="451485">
                <a:moveTo>
                  <a:pt x="2427732" y="396112"/>
                </a:moveTo>
                <a:lnTo>
                  <a:pt x="2345436" y="396112"/>
                </a:lnTo>
                <a:lnTo>
                  <a:pt x="2345436" y="423544"/>
                </a:lnTo>
                <a:lnTo>
                  <a:pt x="2427732" y="423544"/>
                </a:lnTo>
                <a:lnTo>
                  <a:pt x="2427732" y="396112"/>
                </a:lnTo>
                <a:close/>
              </a:path>
              <a:path w="4286884" h="451485">
                <a:moveTo>
                  <a:pt x="2537460" y="396112"/>
                </a:moveTo>
                <a:lnTo>
                  <a:pt x="2455164" y="396112"/>
                </a:lnTo>
                <a:lnTo>
                  <a:pt x="2455164" y="423544"/>
                </a:lnTo>
                <a:lnTo>
                  <a:pt x="2537460" y="423544"/>
                </a:lnTo>
                <a:lnTo>
                  <a:pt x="2537460" y="396112"/>
                </a:lnTo>
                <a:close/>
              </a:path>
              <a:path w="4286884" h="451485">
                <a:moveTo>
                  <a:pt x="2647188" y="396112"/>
                </a:moveTo>
                <a:lnTo>
                  <a:pt x="2564892" y="396112"/>
                </a:lnTo>
                <a:lnTo>
                  <a:pt x="2564892" y="423544"/>
                </a:lnTo>
                <a:lnTo>
                  <a:pt x="2647188" y="423544"/>
                </a:lnTo>
                <a:lnTo>
                  <a:pt x="2647188" y="396112"/>
                </a:lnTo>
                <a:close/>
              </a:path>
              <a:path w="4286884" h="451485">
                <a:moveTo>
                  <a:pt x="2756916" y="396112"/>
                </a:moveTo>
                <a:lnTo>
                  <a:pt x="2674620" y="396112"/>
                </a:lnTo>
                <a:lnTo>
                  <a:pt x="2674620" y="423544"/>
                </a:lnTo>
                <a:lnTo>
                  <a:pt x="2756916" y="423544"/>
                </a:lnTo>
                <a:lnTo>
                  <a:pt x="2756916" y="396112"/>
                </a:lnTo>
                <a:close/>
              </a:path>
              <a:path w="4286884" h="451485">
                <a:moveTo>
                  <a:pt x="2866644" y="396112"/>
                </a:moveTo>
                <a:lnTo>
                  <a:pt x="2784348" y="396112"/>
                </a:lnTo>
                <a:lnTo>
                  <a:pt x="2784348" y="423544"/>
                </a:lnTo>
                <a:lnTo>
                  <a:pt x="2866644" y="423544"/>
                </a:lnTo>
                <a:lnTo>
                  <a:pt x="2866644" y="396112"/>
                </a:lnTo>
                <a:close/>
              </a:path>
              <a:path w="4286884" h="451485">
                <a:moveTo>
                  <a:pt x="2976372" y="396112"/>
                </a:moveTo>
                <a:lnTo>
                  <a:pt x="2894076" y="396112"/>
                </a:lnTo>
                <a:lnTo>
                  <a:pt x="2894076" y="423544"/>
                </a:lnTo>
                <a:lnTo>
                  <a:pt x="2976372" y="423544"/>
                </a:lnTo>
                <a:lnTo>
                  <a:pt x="2976372" y="396112"/>
                </a:lnTo>
                <a:close/>
              </a:path>
              <a:path w="4286884" h="451485">
                <a:moveTo>
                  <a:pt x="3086100" y="396112"/>
                </a:moveTo>
                <a:lnTo>
                  <a:pt x="3003804" y="396112"/>
                </a:lnTo>
                <a:lnTo>
                  <a:pt x="3003804" y="423544"/>
                </a:lnTo>
                <a:lnTo>
                  <a:pt x="3086100" y="423544"/>
                </a:lnTo>
                <a:lnTo>
                  <a:pt x="3086100" y="396112"/>
                </a:lnTo>
                <a:close/>
              </a:path>
              <a:path w="4286884" h="451485">
                <a:moveTo>
                  <a:pt x="3195828" y="396112"/>
                </a:moveTo>
                <a:lnTo>
                  <a:pt x="3113531" y="396112"/>
                </a:lnTo>
                <a:lnTo>
                  <a:pt x="3113531" y="423544"/>
                </a:lnTo>
                <a:lnTo>
                  <a:pt x="3195828" y="423544"/>
                </a:lnTo>
                <a:lnTo>
                  <a:pt x="3195828" y="396112"/>
                </a:lnTo>
                <a:close/>
              </a:path>
              <a:path w="4286884" h="451485">
                <a:moveTo>
                  <a:pt x="3305555" y="396112"/>
                </a:moveTo>
                <a:lnTo>
                  <a:pt x="3223260" y="396112"/>
                </a:lnTo>
                <a:lnTo>
                  <a:pt x="3223260" y="423544"/>
                </a:lnTo>
                <a:lnTo>
                  <a:pt x="3305555" y="423544"/>
                </a:lnTo>
                <a:lnTo>
                  <a:pt x="3305555" y="396112"/>
                </a:lnTo>
                <a:close/>
              </a:path>
              <a:path w="4286884" h="451485">
                <a:moveTo>
                  <a:pt x="3415284" y="396112"/>
                </a:moveTo>
                <a:lnTo>
                  <a:pt x="3332988" y="396112"/>
                </a:lnTo>
                <a:lnTo>
                  <a:pt x="3332988" y="423544"/>
                </a:lnTo>
                <a:lnTo>
                  <a:pt x="3415284" y="423544"/>
                </a:lnTo>
                <a:lnTo>
                  <a:pt x="3415284" y="396112"/>
                </a:lnTo>
                <a:close/>
              </a:path>
              <a:path w="4286884" h="451485">
                <a:moveTo>
                  <a:pt x="3525012" y="396112"/>
                </a:moveTo>
                <a:lnTo>
                  <a:pt x="3442716" y="396112"/>
                </a:lnTo>
                <a:lnTo>
                  <a:pt x="3442716" y="423544"/>
                </a:lnTo>
                <a:lnTo>
                  <a:pt x="3525012" y="423544"/>
                </a:lnTo>
                <a:lnTo>
                  <a:pt x="3525012" y="396112"/>
                </a:lnTo>
                <a:close/>
              </a:path>
              <a:path w="4286884" h="451485">
                <a:moveTo>
                  <a:pt x="3634740" y="396112"/>
                </a:moveTo>
                <a:lnTo>
                  <a:pt x="3552444" y="396112"/>
                </a:lnTo>
                <a:lnTo>
                  <a:pt x="3552444" y="423544"/>
                </a:lnTo>
                <a:lnTo>
                  <a:pt x="3634740" y="423544"/>
                </a:lnTo>
                <a:lnTo>
                  <a:pt x="3634740" y="396112"/>
                </a:lnTo>
                <a:close/>
              </a:path>
              <a:path w="4286884" h="451485">
                <a:moveTo>
                  <a:pt x="3744468" y="396112"/>
                </a:moveTo>
                <a:lnTo>
                  <a:pt x="3662172" y="396112"/>
                </a:lnTo>
                <a:lnTo>
                  <a:pt x="3662172" y="423544"/>
                </a:lnTo>
                <a:lnTo>
                  <a:pt x="3744468" y="423544"/>
                </a:lnTo>
                <a:lnTo>
                  <a:pt x="3744468" y="396112"/>
                </a:lnTo>
                <a:close/>
              </a:path>
              <a:path w="4286884" h="451485">
                <a:moveTo>
                  <a:pt x="3854196" y="396112"/>
                </a:moveTo>
                <a:lnTo>
                  <a:pt x="3771900" y="396112"/>
                </a:lnTo>
                <a:lnTo>
                  <a:pt x="3771900" y="423544"/>
                </a:lnTo>
                <a:lnTo>
                  <a:pt x="3854196" y="423544"/>
                </a:lnTo>
                <a:lnTo>
                  <a:pt x="3854196" y="396112"/>
                </a:lnTo>
                <a:close/>
              </a:path>
              <a:path w="4286884" h="451485">
                <a:moveTo>
                  <a:pt x="3963924" y="396112"/>
                </a:moveTo>
                <a:lnTo>
                  <a:pt x="3881628" y="396112"/>
                </a:lnTo>
                <a:lnTo>
                  <a:pt x="3881628" y="423544"/>
                </a:lnTo>
                <a:lnTo>
                  <a:pt x="3963924" y="423544"/>
                </a:lnTo>
                <a:lnTo>
                  <a:pt x="3963924" y="396112"/>
                </a:lnTo>
                <a:close/>
              </a:path>
              <a:path w="4286884" h="451485">
                <a:moveTo>
                  <a:pt x="4073652" y="396112"/>
                </a:moveTo>
                <a:lnTo>
                  <a:pt x="3991355" y="396112"/>
                </a:lnTo>
                <a:lnTo>
                  <a:pt x="3991355" y="423544"/>
                </a:lnTo>
                <a:lnTo>
                  <a:pt x="4073652" y="423544"/>
                </a:lnTo>
                <a:lnTo>
                  <a:pt x="4073652" y="396112"/>
                </a:lnTo>
                <a:close/>
              </a:path>
              <a:path w="4286884" h="451485">
                <a:moveTo>
                  <a:pt x="4183379" y="396112"/>
                </a:moveTo>
                <a:lnTo>
                  <a:pt x="4101084" y="396112"/>
                </a:lnTo>
                <a:lnTo>
                  <a:pt x="4101084" y="423544"/>
                </a:lnTo>
                <a:lnTo>
                  <a:pt x="4183379" y="423544"/>
                </a:lnTo>
                <a:lnTo>
                  <a:pt x="4183379" y="396112"/>
                </a:lnTo>
                <a:close/>
              </a:path>
              <a:path w="4286884" h="451485">
                <a:moveTo>
                  <a:pt x="4231513" y="396112"/>
                </a:moveTo>
                <a:lnTo>
                  <a:pt x="4210812" y="396112"/>
                </a:lnTo>
                <a:lnTo>
                  <a:pt x="4210812" y="423544"/>
                </a:lnTo>
                <a:lnTo>
                  <a:pt x="4258945" y="423544"/>
                </a:lnTo>
                <a:lnTo>
                  <a:pt x="4258945" y="409828"/>
                </a:lnTo>
                <a:lnTo>
                  <a:pt x="4231513" y="409828"/>
                </a:lnTo>
                <a:lnTo>
                  <a:pt x="4231513" y="396112"/>
                </a:lnTo>
                <a:close/>
              </a:path>
              <a:path w="4286884" h="451485">
                <a:moveTo>
                  <a:pt x="4258945" y="361949"/>
                </a:moveTo>
                <a:lnTo>
                  <a:pt x="4231513" y="361949"/>
                </a:lnTo>
                <a:lnTo>
                  <a:pt x="4231513" y="409828"/>
                </a:lnTo>
                <a:lnTo>
                  <a:pt x="4245229" y="396112"/>
                </a:lnTo>
                <a:lnTo>
                  <a:pt x="4258945" y="396112"/>
                </a:lnTo>
                <a:lnTo>
                  <a:pt x="4258945" y="361949"/>
                </a:lnTo>
                <a:close/>
              </a:path>
              <a:path w="4286884" h="451485">
                <a:moveTo>
                  <a:pt x="4258945" y="396112"/>
                </a:moveTo>
                <a:lnTo>
                  <a:pt x="4245229" y="396112"/>
                </a:lnTo>
                <a:lnTo>
                  <a:pt x="4231513" y="409828"/>
                </a:lnTo>
                <a:lnTo>
                  <a:pt x="4258945" y="409828"/>
                </a:lnTo>
                <a:lnTo>
                  <a:pt x="4258945" y="396112"/>
                </a:lnTo>
                <a:close/>
              </a:path>
              <a:path w="4286884" h="451485">
                <a:moveTo>
                  <a:pt x="4258945" y="252221"/>
                </a:moveTo>
                <a:lnTo>
                  <a:pt x="4231513" y="252221"/>
                </a:lnTo>
                <a:lnTo>
                  <a:pt x="4231513" y="334517"/>
                </a:lnTo>
                <a:lnTo>
                  <a:pt x="4258945" y="334517"/>
                </a:lnTo>
                <a:lnTo>
                  <a:pt x="4258945" y="252221"/>
                </a:lnTo>
                <a:close/>
              </a:path>
              <a:path w="4286884" h="451485">
                <a:moveTo>
                  <a:pt x="4258945" y="142493"/>
                </a:moveTo>
                <a:lnTo>
                  <a:pt x="4231513" y="142493"/>
                </a:lnTo>
                <a:lnTo>
                  <a:pt x="4231513" y="224789"/>
                </a:lnTo>
                <a:lnTo>
                  <a:pt x="4258945" y="224789"/>
                </a:lnTo>
                <a:lnTo>
                  <a:pt x="4258945" y="142493"/>
                </a:lnTo>
                <a:close/>
              </a:path>
              <a:path w="4286884" h="451485">
                <a:moveTo>
                  <a:pt x="4258945" y="68579"/>
                </a:moveTo>
                <a:lnTo>
                  <a:pt x="4231513" y="68579"/>
                </a:lnTo>
                <a:lnTo>
                  <a:pt x="4231513" y="115061"/>
                </a:lnTo>
                <a:lnTo>
                  <a:pt x="4258945" y="115061"/>
                </a:lnTo>
                <a:lnTo>
                  <a:pt x="4258945" y="68579"/>
                </a:lnTo>
                <a:close/>
              </a:path>
              <a:path w="4286884" h="451485">
                <a:moveTo>
                  <a:pt x="4245229" y="0"/>
                </a:moveTo>
                <a:lnTo>
                  <a:pt x="4204081" y="82295"/>
                </a:lnTo>
                <a:lnTo>
                  <a:pt x="4231513" y="82295"/>
                </a:lnTo>
                <a:lnTo>
                  <a:pt x="4231513" y="68579"/>
                </a:lnTo>
                <a:lnTo>
                  <a:pt x="4279519" y="68579"/>
                </a:lnTo>
                <a:lnTo>
                  <a:pt x="4245229" y="0"/>
                </a:lnTo>
                <a:close/>
              </a:path>
              <a:path w="4286884" h="451485">
                <a:moveTo>
                  <a:pt x="4279519" y="68579"/>
                </a:moveTo>
                <a:lnTo>
                  <a:pt x="4258945" y="68579"/>
                </a:lnTo>
                <a:lnTo>
                  <a:pt x="4258945" y="82295"/>
                </a:lnTo>
                <a:lnTo>
                  <a:pt x="4286377" y="82295"/>
                </a:lnTo>
                <a:lnTo>
                  <a:pt x="4279519" y="68579"/>
                </a:lnTo>
                <a:close/>
              </a:path>
            </a:pathLst>
          </a:custGeom>
          <a:solidFill>
            <a:srgbClr val="FF0000">
              <a:alpha val="9882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71088" y="1679447"/>
            <a:ext cx="6494145" cy="2540000"/>
          </a:xfrm>
          <a:custGeom>
            <a:avLst/>
            <a:gdLst/>
            <a:ahLst/>
            <a:cxnLst/>
            <a:rect l="l" t="t" r="r" b="b"/>
            <a:pathLst>
              <a:path w="6494145" h="2540000">
                <a:moveTo>
                  <a:pt x="123444" y="1277112"/>
                </a:moveTo>
                <a:lnTo>
                  <a:pt x="79527" y="1277112"/>
                </a:lnTo>
                <a:lnTo>
                  <a:pt x="79057" y="1274813"/>
                </a:lnTo>
                <a:lnTo>
                  <a:pt x="70243" y="1261732"/>
                </a:lnTo>
                <a:lnTo>
                  <a:pt x="57162" y="1252918"/>
                </a:lnTo>
                <a:lnTo>
                  <a:pt x="41148" y="1249680"/>
                </a:lnTo>
                <a:lnTo>
                  <a:pt x="25120" y="1252918"/>
                </a:lnTo>
                <a:lnTo>
                  <a:pt x="12039" y="1261732"/>
                </a:lnTo>
                <a:lnTo>
                  <a:pt x="3225" y="1274813"/>
                </a:lnTo>
                <a:lnTo>
                  <a:pt x="0" y="1290828"/>
                </a:lnTo>
                <a:lnTo>
                  <a:pt x="3225" y="1306855"/>
                </a:lnTo>
                <a:lnTo>
                  <a:pt x="12039" y="1319936"/>
                </a:lnTo>
                <a:lnTo>
                  <a:pt x="25120" y="1328750"/>
                </a:lnTo>
                <a:lnTo>
                  <a:pt x="41148" y="1331976"/>
                </a:lnTo>
                <a:lnTo>
                  <a:pt x="57162" y="1328750"/>
                </a:lnTo>
                <a:lnTo>
                  <a:pt x="70243" y="1319936"/>
                </a:lnTo>
                <a:lnTo>
                  <a:pt x="79057" y="1306855"/>
                </a:lnTo>
                <a:lnTo>
                  <a:pt x="79527" y="1304544"/>
                </a:lnTo>
                <a:lnTo>
                  <a:pt x="123444" y="1304544"/>
                </a:lnTo>
                <a:lnTo>
                  <a:pt x="123444" y="1277112"/>
                </a:lnTo>
                <a:close/>
              </a:path>
              <a:path w="6494145" h="2540000">
                <a:moveTo>
                  <a:pt x="144780" y="652272"/>
                </a:moveTo>
                <a:lnTo>
                  <a:pt x="100863" y="652272"/>
                </a:lnTo>
                <a:lnTo>
                  <a:pt x="100393" y="649973"/>
                </a:lnTo>
                <a:lnTo>
                  <a:pt x="91579" y="636892"/>
                </a:lnTo>
                <a:lnTo>
                  <a:pt x="78498" y="628078"/>
                </a:lnTo>
                <a:lnTo>
                  <a:pt x="62484" y="624840"/>
                </a:lnTo>
                <a:lnTo>
                  <a:pt x="46456" y="628078"/>
                </a:lnTo>
                <a:lnTo>
                  <a:pt x="33375" y="636892"/>
                </a:lnTo>
                <a:lnTo>
                  <a:pt x="24561" y="649973"/>
                </a:lnTo>
                <a:lnTo>
                  <a:pt x="21336" y="665988"/>
                </a:lnTo>
                <a:lnTo>
                  <a:pt x="24561" y="682015"/>
                </a:lnTo>
                <a:lnTo>
                  <a:pt x="33375" y="695096"/>
                </a:lnTo>
                <a:lnTo>
                  <a:pt x="46456" y="703910"/>
                </a:lnTo>
                <a:lnTo>
                  <a:pt x="62484" y="707136"/>
                </a:lnTo>
                <a:lnTo>
                  <a:pt x="78498" y="703910"/>
                </a:lnTo>
                <a:lnTo>
                  <a:pt x="91579" y="695096"/>
                </a:lnTo>
                <a:lnTo>
                  <a:pt x="100393" y="682015"/>
                </a:lnTo>
                <a:lnTo>
                  <a:pt x="100863" y="679704"/>
                </a:lnTo>
                <a:lnTo>
                  <a:pt x="144780" y="679704"/>
                </a:lnTo>
                <a:lnTo>
                  <a:pt x="144780" y="652272"/>
                </a:lnTo>
                <a:close/>
              </a:path>
              <a:path w="6494145" h="2540000">
                <a:moveTo>
                  <a:pt x="166116" y="27432"/>
                </a:moveTo>
                <a:lnTo>
                  <a:pt x="122199" y="27432"/>
                </a:lnTo>
                <a:lnTo>
                  <a:pt x="121729" y="25133"/>
                </a:lnTo>
                <a:lnTo>
                  <a:pt x="112915" y="12052"/>
                </a:lnTo>
                <a:lnTo>
                  <a:pt x="99834" y="3238"/>
                </a:lnTo>
                <a:lnTo>
                  <a:pt x="83820" y="0"/>
                </a:lnTo>
                <a:lnTo>
                  <a:pt x="67792" y="3238"/>
                </a:lnTo>
                <a:lnTo>
                  <a:pt x="54711" y="12052"/>
                </a:lnTo>
                <a:lnTo>
                  <a:pt x="45897" y="25133"/>
                </a:lnTo>
                <a:lnTo>
                  <a:pt x="42672" y="41148"/>
                </a:lnTo>
                <a:lnTo>
                  <a:pt x="45897" y="57175"/>
                </a:lnTo>
                <a:lnTo>
                  <a:pt x="54711" y="70256"/>
                </a:lnTo>
                <a:lnTo>
                  <a:pt x="67792" y="79070"/>
                </a:lnTo>
                <a:lnTo>
                  <a:pt x="83820" y="82296"/>
                </a:lnTo>
                <a:lnTo>
                  <a:pt x="99834" y="79070"/>
                </a:lnTo>
                <a:lnTo>
                  <a:pt x="112915" y="70256"/>
                </a:lnTo>
                <a:lnTo>
                  <a:pt x="121729" y="57175"/>
                </a:lnTo>
                <a:lnTo>
                  <a:pt x="122199" y="54864"/>
                </a:lnTo>
                <a:lnTo>
                  <a:pt x="166116" y="54864"/>
                </a:lnTo>
                <a:lnTo>
                  <a:pt x="166116" y="27432"/>
                </a:lnTo>
                <a:close/>
              </a:path>
              <a:path w="6494145" h="2540000">
                <a:moveTo>
                  <a:pt x="175260" y="1873377"/>
                </a:moveTo>
                <a:lnTo>
                  <a:pt x="131343" y="1873377"/>
                </a:lnTo>
                <a:lnTo>
                  <a:pt x="130873" y="1871078"/>
                </a:lnTo>
                <a:lnTo>
                  <a:pt x="122059" y="1857997"/>
                </a:lnTo>
                <a:lnTo>
                  <a:pt x="108978" y="1849183"/>
                </a:lnTo>
                <a:lnTo>
                  <a:pt x="92964" y="1845945"/>
                </a:lnTo>
                <a:lnTo>
                  <a:pt x="76936" y="1849183"/>
                </a:lnTo>
                <a:lnTo>
                  <a:pt x="63855" y="1857997"/>
                </a:lnTo>
                <a:lnTo>
                  <a:pt x="55041" y="1871078"/>
                </a:lnTo>
                <a:lnTo>
                  <a:pt x="51816" y="1887093"/>
                </a:lnTo>
                <a:lnTo>
                  <a:pt x="55041" y="1903120"/>
                </a:lnTo>
                <a:lnTo>
                  <a:pt x="63855" y="1916201"/>
                </a:lnTo>
                <a:lnTo>
                  <a:pt x="76936" y="1925015"/>
                </a:lnTo>
                <a:lnTo>
                  <a:pt x="92964" y="1928241"/>
                </a:lnTo>
                <a:lnTo>
                  <a:pt x="108978" y="1925015"/>
                </a:lnTo>
                <a:lnTo>
                  <a:pt x="122059" y="1916201"/>
                </a:lnTo>
                <a:lnTo>
                  <a:pt x="130873" y="1903120"/>
                </a:lnTo>
                <a:lnTo>
                  <a:pt x="131343" y="1900821"/>
                </a:lnTo>
                <a:lnTo>
                  <a:pt x="175260" y="1900821"/>
                </a:lnTo>
                <a:lnTo>
                  <a:pt x="175260" y="1873377"/>
                </a:lnTo>
                <a:close/>
              </a:path>
              <a:path w="6494145" h="2540000">
                <a:moveTo>
                  <a:pt x="233172" y="1277112"/>
                </a:moveTo>
                <a:lnTo>
                  <a:pt x="150876" y="1277112"/>
                </a:lnTo>
                <a:lnTo>
                  <a:pt x="150876" y="1304544"/>
                </a:lnTo>
                <a:lnTo>
                  <a:pt x="233172" y="1304544"/>
                </a:lnTo>
                <a:lnTo>
                  <a:pt x="233172" y="1277112"/>
                </a:lnTo>
                <a:close/>
              </a:path>
              <a:path w="6494145" h="2540000">
                <a:moveTo>
                  <a:pt x="254508" y="652272"/>
                </a:moveTo>
                <a:lnTo>
                  <a:pt x="172212" y="652272"/>
                </a:lnTo>
                <a:lnTo>
                  <a:pt x="172212" y="679704"/>
                </a:lnTo>
                <a:lnTo>
                  <a:pt x="254508" y="679704"/>
                </a:lnTo>
                <a:lnTo>
                  <a:pt x="254508" y="652272"/>
                </a:lnTo>
                <a:close/>
              </a:path>
              <a:path w="6494145" h="2540000">
                <a:moveTo>
                  <a:pt x="275844" y="27432"/>
                </a:moveTo>
                <a:lnTo>
                  <a:pt x="193548" y="27432"/>
                </a:lnTo>
                <a:lnTo>
                  <a:pt x="193548" y="54864"/>
                </a:lnTo>
                <a:lnTo>
                  <a:pt x="275844" y="54864"/>
                </a:lnTo>
                <a:lnTo>
                  <a:pt x="275844" y="27432"/>
                </a:lnTo>
                <a:close/>
              </a:path>
              <a:path w="6494145" h="2540000">
                <a:moveTo>
                  <a:pt x="284988" y="1873377"/>
                </a:moveTo>
                <a:lnTo>
                  <a:pt x="202692" y="1873377"/>
                </a:lnTo>
                <a:lnTo>
                  <a:pt x="202692" y="1900821"/>
                </a:lnTo>
                <a:lnTo>
                  <a:pt x="284988" y="1900821"/>
                </a:lnTo>
                <a:lnTo>
                  <a:pt x="284988" y="1873377"/>
                </a:lnTo>
                <a:close/>
              </a:path>
              <a:path w="6494145" h="2540000">
                <a:moveTo>
                  <a:pt x="333756" y="2485009"/>
                </a:moveTo>
                <a:lnTo>
                  <a:pt x="289839" y="2485009"/>
                </a:lnTo>
                <a:lnTo>
                  <a:pt x="289369" y="2482710"/>
                </a:lnTo>
                <a:lnTo>
                  <a:pt x="280555" y="2469629"/>
                </a:lnTo>
                <a:lnTo>
                  <a:pt x="267474" y="2460815"/>
                </a:lnTo>
                <a:lnTo>
                  <a:pt x="251460" y="2457577"/>
                </a:lnTo>
                <a:lnTo>
                  <a:pt x="235432" y="2460815"/>
                </a:lnTo>
                <a:lnTo>
                  <a:pt x="222351" y="2469629"/>
                </a:lnTo>
                <a:lnTo>
                  <a:pt x="213537" y="2482710"/>
                </a:lnTo>
                <a:lnTo>
                  <a:pt x="210312" y="2498725"/>
                </a:lnTo>
                <a:lnTo>
                  <a:pt x="213537" y="2514752"/>
                </a:lnTo>
                <a:lnTo>
                  <a:pt x="222351" y="2527833"/>
                </a:lnTo>
                <a:lnTo>
                  <a:pt x="235432" y="2536647"/>
                </a:lnTo>
                <a:lnTo>
                  <a:pt x="251460" y="2539873"/>
                </a:lnTo>
                <a:lnTo>
                  <a:pt x="267474" y="2536647"/>
                </a:lnTo>
                <a:lnTo>
                  <a:pt x="280555" y="2527833"/>
                </a:lnTo>
                <a:lnTo>
                  <a:pt x="289369" y="2514752"/>
                </a:lnTo>
                <a:lnTo>
                  <a:pt x="289839" y="2512441"/>
                </a:lnTo>
                <a:lnTo>
                  <a:pt x="333756" y="2512441"/>
                </a:lnTo>
                <a:lnTo>
                  <a:pt x="333756" y="2485009"/>
                </a:lnTo>
                <a:close/>
              </a:path>
              <a:path w="6494145" h="2540000">
                <a:moveTo>
                  <a:pt x="342900" y="1277112"/>
                </a:moveTo>
                <a:lnTo>
                  <a:pt x="260604" y="1277112"/>
                </a:lnTo>
                <a:lnTo>
                  <a:pt x="260604" y="1304544"/>
                </a:lnTo>
                <a:lnTo>
                  <a:pt x="342900" y="1304544"/>
                </a:lnTo>
                <a:lnTo>
                  <a:pt x="342900" y="1277112"/>
                </a:lnTo>
                <a:close/>
              </a:path>
              <a:path w="6494145" h="2540000">
                <a:moveTo>
                  <a:pt x="364236" y="652272"/>
                </a:moveTo>
                <a:lnTo>
                  <a:pt x="281940" y="652272"/>
                </a:lnTo>
                <a:lnTo>
                  <a:pt x="281940" y="679704"/>
                </a:lnTo>
                <a:lnTo>
                  <a:pt x="364236" y="679704"/>
                </a:lnTo>
                <a:lnTo>
                  <a:pt x="364236" y="652272"/>
                </a:lnTo>
                <a:close/>
              </a:path>
              <a:path w="6494145" h="2540000">
                <a:moveTo>
                  <a:pt x="385572" y="27432"/>
                </a:moveTo>
                <a:lnTo>
                  <a:pt x="303276" y="27432"/>
                </a:lnTo>
                <a:lnTo>
                  <a:pt x="303276" y="54864"/>
                </a:lnTo>
                <a:lnTo>
                  <a:pt x="385572" y="54864"/>
                </a:lnTo>
                <a:lnTo>
                  <a:pt x="385572" y="27432"/>
                </a:lnTo>
                <a:close/>
              </a:path>
              <a:path w="6494145" h="2540000">
                <a:moveTo>
                  <a:pt x="394716" y="1873377"/>
                </a:moveTo>
                <a:lnTo>
                  <a:pt x="312420" y="1873377"/>
                </a:lnTo>
                <a:lnTo>
                  <a:pt x="312420" y="1900821"/>
                </a:lnTo>
                <a:lnTo>
                  <a:pt x="394716" y="1900821"/>
                </a:lnTo>
                <a:lnTo>
                  <a:pt x="394716" y="1873377"/>
                </a:lnTo>
                <a:close/>
              </a:path>
              <a:path w="6494145" h="2540000">
                <a:moveTo>
                  <a:pt x="443484" y="2485009"/>
                </a:moveTo>
                <a:lnTo>
                  <a:pt x="361188" y="2485009"/>
                </a:lnTo>
                <a:lnTo>
                  <a:pt x="361188" y="2512441"/>
                </a:lnTo>
                <a:lnTo>
                  <a:pt x="443484" y="2512441"/>
                </a:lnTo>
                <a:lnTo>
                  <a:pt x="443484" y="2485009"/>
                </a:lnTo>
                <a:close/>
              </a:path>
              <a:path w="6494145" h="2540000">
                <a:moveTo>
                  <a:pt x="452628" y="1277112"/>
                </a:moveTo>
                <a:lnTo>
                  <a:pt x="370332" y="1277112"/>
                </a:lnTo>
                <a:lnTo>
                  <a:pt x="370332" y="1304544"/>
                </a:lnTo>
                <a:lnTo>
                  <a:pt x="452628" y="1304544"/>
                </a:lnTo>
                <a:lnTo>
                  <a:pt x="452628" y="1277112"/>
                </a:lnTo>
                <a:close/>
              </a:path>
              <a:path w="6494145" h="2540000">
                <a:moveTo>
                  <a:pt x="473964" y="652272"/>
                </a:moveTo>
                <a:lnTo>
                  <a:pt x="391668" y="652272"/>
                </a:lnTo>
                <a:lnTo>
                  <a:pt x="391668" y="679704"/>
                </a:lnTo>
                <a:lnTo>
                  <a:pt x="473964" y="679704"/>
                </a:lnTo>
                <a:lnTo>
                  <a:pt x="473964" y="652272"/>
                </a:lnTo>
                <a:close/>
              </a:path>
              <a:path w="6494145" h="2540000">
                <a:moveTo>
                  <a:pt x="495300" y="27432"/>
                </a:moveTo>
                <a:lnTo>
                  <a:pt x="413004" y="27432"/>
                </a:lnTo>
                <a:lnTo>
                  <a:pt x="413004" y="54864"/>
                </a:lnTo>
                <a:lnTo>
                  <a:pt x="495300" y="54864"/>
                </a:lnTo>
                <a:lnTo>
                  <a:pt x="495300" y="27432"/>
                </a:lnTo>
                <a:close/>
              </a:path>
              <a:path w="6494145" h="2540000">
                <a:moveTo>
                  <a:pt x="504444" y="1873377"/>
                </a:moveTo>
                <a:lnTo>
                  <a:pt x="422148" y="1873377"/>
                </a:lnTo>
                <a:lnTo>
                  <a:pt x="422148" y="1900821"/>
                </a:lnTo>
                <a:lnTo>
                  <a:pt x="504444" y="1900821"/>
                </a:lnTo>
                <a:lnTo>
                  <a:pt x="504444" y="1873377"/>
                </a:lnTo>
                <a:close/>
              </a:path>
              <a:path w="6494145" h="2540000">
                <a:moveTo>
                  <a:pt x="553212" y="2485009"/>
                </a:moveTo>
                <a:lnTo>
                  <a:pt x="470916" y="2485009"/>
                </a:lnTo>
                <a:lnTo>
                  <a:pt x="470916" y="2512441"/>
                </a:lnTo>
                <a:lnTo>
                  <a:pt x="553212" y="2512441"/>
                </a:lnTo>
                <a:lnTo>
                  <a:pt x="553212" y="2485009"/>
                </a:lnTo>
                <a:close/>
              </a:path>
              <a:path w="6494145" h="2540000">
                <a:moveTo>
                  <a:pt x="562356" y="1277112"/>
                </a:moveTo>
                <a:lnTo>
                  <a:pt x="480060" y="1277112"/>
                </a:lnTo>
                <a:lnTo>
                  <a:pt x="480060" y="1304544"/>
                </a:lnTo>
                <a:lnTo>
                  <a:pt x="562356" y="1304544"/>
                </a:lnTo>
                <a:lnTo>
                  <a:pt x="562356" y="1277112"/>
                </a:lnTo>
                <a:close/>
              </a:path>
              <a:path w="6494145" h="2540000">
                <a:moveTo>
                  <a:pt x="583692" y="652272"/>
                </a:moveTo>
                <a:lnTo>
                  <a:pt x="501396" y="652272"/>
                </a:lnTo>
                <a:lnTo>
                  <a:pt x="501396" y="679704"/>
                </a:lnTo>
                <a:lnTo>
                  <a:pt x="583692" y="679704"/>
                </a:lnTo>
                <a:lnTo>
                  <a:pt x="583692" y="652272"/>
                </a:lnTo>
                <a:close/>
              </a:path>
              <a:path w="6494145" h="2540000">
                <a:moveTo>
                  <a:pt x="605028" y="27432"/>
                </a:moveTo>
                <a:lnTo>
                  <a:pt x="522732" y="27432"/>
                </a:lnTo>
                <a:lnTo>
                  <a:pt x="522732" y="54864"/>
                </a:lnTo>
                <a:lnTo>
                  <a:pt x="605028" y="54864"/>
                </a:lnTo>
                <a:lnTo>
                  <a:pt x="605028" y="27432"/>
                </a:lnTo>
                <a:close/>
              </a:path>
              <a:path w="6494145" h="2540000">
                <a:moveTo>
                  <a:pt x="614172" y="1873377"/>
                </a:moveTo>
                <a:lnTo>
                  <a:pt x="531876" y="1873377"/>
                </a:lnTo>
                <a:lnTo>
                  <a:pt x="531876" y="1900821"/>
                </a:lnTo>
                <a:lnTo>
                  <a:pt x="614172" y="1900821"/>
                </a:lnTo>
                <a:lnTo>
                  <a:pt x="614172" y="1873377"/>
                </a:lnTo>
                <a:close/>
              </a:path>
              <a:path w="6494145" h="2540000">
                <a:moveTo>
                  <a:pt x="662940" y="2485009"/>
                </a:moveTo>
                <a:lnTo>
                  <a:pt x="580644" y="2485009"/>
                </a:lnTo>
                <a:lnTo>
                  <a:pt x="580644" y="2512441"/>
                </a:lnTo>
                <a:lnTo>
                  <a:pt x="662940" y="2512441"/>
                </a:lnTo>
                <a:lnTo>
                  <a:pt x="662940" y="2485009"/>
                </a:lnTo>
                <a:close/>
              </a:path>
              <a:path w="6494145" h="2540000">
                <a:moveTo>
                  <a:pt x="672084" y="1277112"/>
                </a:moveTo>
                <a:lnTo>
                  <a:pt x="589788" y="1277112"/>
                </a:lnTo>
                <a:lnTo>
                  <a:pt x="589788" y="1304544"/>
                </a:lnTo>
                <a:lnTo>
                  <a:pt x="672084" y="1304544"/>
                </a:lnTo>
                <a:lnTo>
                  <a:pt x="672084" y="1277112"/>
                </a:lnTo>
                <a:close/>
              </a:path>
              <a:path w="6494145" h="2540000">
                <a:moveTo>
                  <a:pt x="693420" y="652272"/>
                </a:moveTo>
                <a:lnTo>
                  <a:pt x="611124" y="652272"/>
                </a:lnTo>
                <a:lnTo>
                  <a:pt x="611124" y="679704"/>
                </a:lnTo>
                <a:lnTo>
                  <a:pt x="693420" y="679704"/>
                </a:lnTo>
                <a:lnTo>
                  <a:pt x="693420" y="652272"/>
                </a:lnTo>
                <a:close/>
              </a:path>
              <a:path w="6494145" h="2540000">
                <a:moveTo>
                  <a:pt x="714756" y="27432"/>
                </a:moveTo>
                <a:lnTo>
                  <a:pt x="632460" y="27432"/>
                </a:lnTo>
                <a:lnTo>
                  <a:pt x="632460" y="54864"/>
                </a:lnTo>
                <a:lnTo>
                  <a:pt x="714756" y="54864"/>
                </a:lnTo>
                <a:lnTo>
                  <a:pt x="714756" y="27432"/>
                </a:lnTo>
                <a:close/>
              </a:path>
              <a:path w="6494145" h="2540000">
                <a:moveTo>
                  <a:pt x="723900" y="1873377"/>
                </a:moveTo>
                <a:lnTo>
                  <a:pt x="641604" y="1873377"/>
                </a:lnTo>
                <a:lnTo>
                  <a:pt x="641604" y="1900821"/>
                </a:lnTo>
                <a:lnTo>
                  <a:pt x="723900" y="1900821"/>
                </a:lnTo>
                <a:lnTo>
                  <a:pt x="723900" y="1873377"/>
                </a:lnTo>
                <a:close/>
              </a:path>
              <a:path w="6494145" h="2540000">
                <a:moveTo>
                  <a:pt x="772668" y="2485009"/>
                </a:moveTo>
                <a:lnTo>
                  <a:pt x="690372" y="2485009"/>
                </a:lnTo>
                <a:lnTo>
                  <a:pt x="690372" y="2512441"/>
                </a:lnTo>
                <a:lnTo>
                  <a:pt x="772668" y="2512441"/>
                </a:lnTo>
                <a:lnTo>
                  <a:pt x="772668" y="2485009"/>
                </a:lnTo>
                <a:close/>
              </a:path>
              <a:path w="6494145" h="2540000">
                <a:moveTo>
                  <a:pt x="781812" y="1277112"/>
                </a:moveTo>
                <a:lnTo>
                  <a:pt x="699516" y="1277112"/>
                </a:lnTo>
                <a:lnTo>
                  <a:pt x="699516" y="1304544"/>
                </a:lnTo>
                <a:lnTo>
                  <a:pt x="781812" y="1304544"/>
                </a:lnTo>
                <a:lnTo>
                  <a:pt x="781812" y="1277112"/>
                </a:lnTo>
                <a:close/>
              </a:path>
              <a:path w="6494145" h="2540000">
                <a:moveTo>
                  <a:pt x="803148" y="652272"/>
                </a:moveTo>
                <a:lnTo>
                  <a:pt x="720852" y="652272"/>
                </a:lnTo>
                <a:lnTo>
                  <a:pt x="720852" y="679704"/>
                </a:lnTo>
                <a:lnTo>
                  <a:pt x="803148" y="679704"/>
                </a:lnTo>
                <a:lnTo>
                  <a:pt x="803148" y="652272"/>
                </a:lnTo>
                <a:close/>
              </a:path>
              <a:path w="6494145" h="2540000">
                <a:moveTo>
                  <a:pt x="824484" y="27432"/>
                </a:moveTo>
                <a:lnTo>
                  <a:pt x="742188" y="27432"/>
                </a:lnTo>
                <a:lnTo>
                  <a:pt x="742188" y="54864"/>
                </a:lnTo>
                <a:lnTo>
                  <a:pt x="824484" y="54864"/>
                </a:lnTo>
                <a:lnTo>
                  <a:pt x="824484" y="27432"/>
                </a:lnTo>
                <a:close/>
              </a:path>
              <a:path w="6494145" h="2540000">
                <a:moveTo>
                  <a:pt x="833628" y="1873377"/>
                </a:moveTo>
                <a:lnTo>
                  <a:pt x="751332" y="1873377"/>
                </a:lnTo>
                <a:lnTo>
                  <a:pt x="751332" y="1900821"/>
                </a:lnTo>
                <a:lnTo>
                  <a:pt x="833628" y="1900821"/>
                </a:lnTo>
                <a:lnTo>
                  <a:pt x="833628" y="1873377"/>
                </a:lnTo>
                <a:close/>
              </a:path>
              <a:path w="6494145" h="2540000">
                <a:moveTo>
                  <a:pt x="882396" y="2485009"/>
                </a:moveTo>
                <a:lnTo>
                  <a:pt x="800100" y="2485009"/>
                </a:lnTo>
                <a:lnTo>
                  <a:pt x="800100" y="2512441"/>
                </a:lnTo>
                <a:lnTo>
                  <a:pt x="882396" y="2512441"/>
                </a:lnTo>
                <a:lnTo>
                  <a:pt x="882396" y="2485009"/>
                </a:lnTo>
                <a:close/>
              </a:path>
              <a:path w="6494145" h="2540000">
                <a:moveTo>
                  <a:pt x="891540" y="1277112"/>
                </a:moveTo>
                <a:lnTo>
                  <a:pt x="809244" y="1277112"/>
                </a:lnTo>
                <a:lnTo>
                  <a:pt x="809244" y="1304544"/>
                </a:lnTo>
                <a:lnTo>
                  <a:pt x="891540" y="1304544"/>
                </a:lnTo>
                <a:lnTo>
                  <a:pt x="891540" y="1277112"/>
                </a:lnTo>
                <a:close/>
              </a:path>
              <a:path w="6494145" h="2540000">
                <a:moveTo>
                  <a:pt x="912876" y="652272"/>
                </a:moveTo>
                <a:lnTo>
                  <a:pt x="830580" y="652272"/>
                </a:lnTo>
                <a:lnTo>
                  <a:pt x="830580" y="679704"/>
                </a:lnTo>
                <a:lnTo>
                  <a:pt x="912876" y="679704"/>
                </a:lnTo>
                <a:lnTo>
                  <a:pt x="912876" y="652272"/>
                </a:lnTo>
                <a:close/>
              </a:path>
              <a:path w="6494145" h="2540000">
                <a:moveTo>
                  <a:pt x="934212" y="27432"/>
                </a:moveTo>
                <a:lnTo>
                  <a:pt x="851916" y="27432"/>
                </a:lnTo>
                <a:lnTo>
                  <a:pt x="851916" y="54864"/>
                </a:lnTo>
                <a:lnTo>
                  <a:pt x="934212" y="54864"/>
                </a:lnTo>
                <a:lnTo>
                  <a:pt x="934212" y="27432"/>
                </a:lnTo>
                <a:close/>
              </a:path>
              <a:path w="6494145" h="2540000">
                <a:moveTo>
                  <a:pt x="943356" y="1873377"/>
                </a:moveTo>
                <a:lnTo>
                  <a:pt x="861060" y="1873377"/>
                </a:lnTo>
                <a:lnTo>
                  <a:pt x="861060" y="1900821"/>
                </a:lnTo>
                <a:lnTo>
                  <a:pt x="943356" y="1900821"/>
                </a:lnTo>
                <a:lnTo>
                  <a:pt x="943356" y="1873377"/>
                </a:lnTo>
                <a:close/>
              </a:path>
              <a:path w="6494145" h="2540000">
                <a:moveTo>
                  <a:pt x="992124" y="2485009"/>
                </a:moveTo>
                <a:lnTo>
                  <a:pt x="909828" y="2485009"/>
                </a:lnTo>
                <a:lnTo>
                  <a:pt x="909828" y="2512441"/>
                </a:lnTo>
                <a:lnTo>
                  <a:pt x="992124" y="2512441"/>
                </a:lnTo>
                <a:lnTo>
                  <a:pt x="992124" y="2485009"/>
                </a:lnTo>
                <a:close/>
              </a:path>
              <a:path w="6494145" h="2540000">
                <a:moveTo>
                  <a:pt x="1001268" y="1277112"/>
                </a:moveTo>
                <a:lnTo>
                  <a:pt x="918972" y="1277112"/>
                </a:lnTo>
                <a:lnTo>
                  <a:pt x="918972" y="1304544"/>
                </a:lnTo>
                <a:lnTo>
                  <a:pt x="1001268" y="1304544"/>
                </a:lnTo>
                <a:lnTo>
                  <a:pt x="1001268" y="1277112"/>
                </a:lnTo>
                <a:close/>
              </a:path>
              <a:path w="6494145" h="2540000">
                <a:moveTo>
                  <a:pt x="1022604" y="652272"/>
                </a:moveTo>
                <a:lnTo>
                  <a:pt x="940308" y="652272"/>
                </a:lnTo>
                <a:lnTo>
                  <a:pt x="940308" y="679704"/>
                </a:lnTo>
                <a:lnTo>
                  <a:pt x="1022604" y="679704"/>
                </a:lnTo>
                <a:lnTo>
                  <a:pt x="1022604" y="652272"/>
                </a:lnTo>
                <a:close/>
              </a:path>
              <a:path w="6494145" h="2540000">
                <a:moveTo>
                  <a:pt x="1043940" y="27432"/>
                </a:moveTo>
                <a:lnTo>
                  <a:pt x="961644" y="27432"/>
                </a:lnTo>
                <a:lnTo>
                  <a:pt x="961644" y="54864"/>
                </a:lnTo>
                <a:lnTo>
                  <a:pt x="1043940" y="54864"/>
                </a:lnTo>
                <a:lnTo>
                  <a:pt x="1043940" y="27432"/>
                </a:lnTo>
                <a:close/>
              </a:path>
              <a:path w="6494145" h="2540000">
                <a:moveTo>
                  <a:pt x="1053084" y="1873377"/>
                </a:moveTo>
                <a:lnTo>
                  <a:pt x="970788" y="1873377"/>
                </a:lnTo>
                <a:lnTo>
                  <a:pt x="970788" y="1900821"/>
                </a:lnTo>
                <a:lnTo>
                  <a:pt x="1053084" y="1900821"/>
                </a:lnTo>
                <a:lnTo>
                  <a:pt x="1053084" y="1873377"/>
                </a:lnTo>
                <a:close/>
              </a:path>
              <a:path w="6494145" h="2540000">
                <a:moveTo>
                  <a:pt x="1101852" y="2485009"/>
                </a:moveTo>
                <a:lnTo>
                  <a:pt x="1019556" y="2485009"/>
                </a:lnTo>
                <a:lnTo>
                  <a:pt x="1019556" y="2512441"/>
                </a:lnTo>
                <a:lnTo>
                  <a:pt x="1101852" y="2512441"/>
                </a:lnTo>
                <a:lnTo>
                  <a:pt x="1101852" y="2485009"/>
                </a:lnTo>
                <a:close/>
              </a:path>
              <a:path w="6494145" h="2540000">
                <a:moveTo>
                  <a:pt x="1110996" y="1277112"/>
                </a:moveTo>
                <a:lnTo>
                  <a:pt x="1028700" y="1277112"/>
                </a:lnTo>
                <a:lnTo>
                  <a:pt x="1028700" y="1304544"/>
                </a:lnTo>
                <a:lnTo>
                  <a:pt x="1110996" y="1304544"/>
                </a:lnTo>
                <a:lnTo>
                  <a:pt x="1110996" y="1277112"/>
                </a:lnTo>
                <a:close/>
              </a:path>
              <a:path w="6494145" h="2540000">
                <a:moveTo>
                  <a:pt x="1132332" y="652272"/>
                </a:moveTo>
                <a:lnTo>
                  <a:pt x="1050036" y="652272"/>
                </a:lnTo>
                <a:lnTo>
                  <a:pt x="1050036" y="679704"/>
                </a:lnTo>
                <a:lnTo>
                  <a:pt x="1132332" y="679704"/>
                </a:lnTo>
                <a:lnTo>
                  <a:pt x="1132332" y="652272"/>
                </a:lnTo>
                <a:close/>
              </a:path>
              <a:path w="6494145" h="2540000">
                <a:moveTo>
                  <a:pt x="1145667" y="1955673"/>
                </a:moveTo>
                <a:lnTo>
                  <a:pt x="1118235" y="1955673"/>
                </a:lnTo>
                <a:lnTo>
                  <a:pt x="1118235" y="2047240"/>
                </a:lnTo>
                <a:lnTo>
                  <a:pt x="1136396" y="2047240"/>
                </a:lnTo>
                <a:lnTo>
                  <a:pt x="1136396" y="2024265"/>
                </a:lnTo>
                <a:lnTo>
                  <a:pt x="1145667" y="2033524"/>
                </a:lnTo>
                <a:lnTo>
                  <a:pt x="1145667" y="2019808"/>
                </a:lnTo>
                <a:lnTo>
                  <a:pt x="1145667" y="1955673"/>
                </a:lnTo>
                <a:close/>
              </a:path>
              <a:path w="6494145" h="2540000">
                <a:moveTo>
                  <a:pt x="1145667" y="1736217"/>
                </a:moveTo>
                <a:lnTo>
                  <a:pt x="1118235" y="1736217"/>
                </a:lnTo>
                <a:lnTo>
                  <a:pt x="1118235" y="1818513"/>
                </a:lnTo>
                <a:lnTo>
                  <a:pt x="1145667" y="1818513"/>
                </a:lnTo>
                <a:lnTo>
                  <a:pt x="1145667" y="1736217"/>
                </a:lnTo>
                <a:close/>
              </a:path>
              <a:path w="6494145" h="2540000">
                <a:moveTo>
                  <a:pt x="1145667" y="1626489"/>
                </a:moveTo>
                <a:lnTo>
                  <a:pt x="1118235" y="1626489"/>
                </a:lnTo>
                <a:lnTo>
                  <a:pt x="1118235" y="1708785"/>
                </a:lnTo>
                <a:lnTo>
                  <a:pt x="1145667" y="1708785"/>
                </a:lnTo>
                <a:lnTo>
                  <a:pt x="1145667" y="1626489"/>
                </a:lnTo>
                <a:close/>
              </a:path>
              <a:path w="6494145" h="2540000">
                <a:moveTo>
                  <a:pt x="1145667" y="1516761"/>
                </a:moveTo>
                <a:lnTo>
                  <a:pt x="1118235" y="1516761"/>
                </a:lnTo>
                <a:lnTo>
                  <a:pt x="1118235" y="1599057"/>
                </a:lnTo>
                <a:lnTo>
                  <a:pt x="1145667" y="1599057"/>
                </a:lnTo>
                <a:lnTo>
                  <a:pt x="1145667" y="1516761"/>
                </a:lnTo>
                <a:close/>
              </a:path>
              <a:path w="6494145" h="2540000">
                <a:moveTo>
                  <a:pt x="1145667" y="1407033"/>
                </a:moveTo>
                <a:lnTo>
                  <a:pt x="1118235" y="1407033"/>
                </a:lnTo>
                <a:lnTo>
                  <a:pt x="1118235" y="1489329"/>
                </a:lnTo>
                <a:lnTo>
                  <a:pt x="1145667" y="1489329"/>
                </a:lnTo>
                <a:lnTo>
                  <a:pt x="1145667" y="1407033"/>
                </a:lnTo>
                <a:close/>
              </a:path>
              <a:path w="6494145" h="2540000">
                <a:moveTo>
                  <a:pt x="1145667" y="1297305"/>
                </a:moveTo>
                <a:lnTo>
                  <a:pt x="1118235" y="1297305"/>
                </a:lnTo>
                <a:lnTo>
                  <a:pt x="1118235" y="1379601"/>
                </a:lnTo>
                <a:lnTo>
                  <a:pt x="1145667" y="1379601"/>
                </a:lnTo>
                <a:lnTo>
                  <a:pt x="1145667" y="1297305"/>
                </a:lnTo>
                <a:close/>
              </a:path>
              <a:path w="6494145" h="2540000">
                <a:moveTo>
                  <a:pt x="1153668" y="27432"/>
                </a:moveTo>
                <a:lnTo>
                  <a:pt x="1071372" y="27432"/>
                </a:lnTo>
                <a:lnTo>
                  <a:pt x="1071372" y="54864"/>
                </a:lnTo>
                <a:lnTo>
                  <a:pt x="1153668" y="54864"/>
                </a:lnTo>
                <a:lnTo>
                  <a:pt x="1153668" y="27432"/>
                </a:lnTo>
                <a:close/>
              </a:path>
              <a:path w="6494145" h="2540000">
                <a:moveTo>
                  <a:pt x="1162812" y="1873377"/>
                </a:moveTo>
                <a:lnTo>
                  <a:pt x="1145667" y="1873377"/>
                </a:lnTo>
                <a:lnTo>
                  <a:pt x="1145667" y="1845945"/>
                </a:lnTo>
                <a:lnTo>
                  <a:pt x="1118235" y="1845945"/>
                </a:lnTo>
                <a:lnTo>
                  <a:pt x="1118235" y="1873377"/>
                </a:lnTo>
                <a:lnTo>
                  <a:pt x="1080516" y="1873377"/>
                </a:lnTo>
                <a:lnTo>
                  <a:pt x="1080516" y="1900821"/>
                </a:lnTo>
                <a:lnTo>
                  <a:pt x="1118235" y="1900821"/>
                </a:lnTo>
                <a:lnTo>
                  <a:pt x="1118235" y="1928241"/>
                </a:lnTo>
                <a:lnTo>
                  <a:pt x="1145667" y="1928241"/>
                </a:lnTo>
                <a:lnTo>
                  <a:pt x="1145667" y="1900821"/>
                </a:lnTo>
                <a:lnTo>
                  <a:pt x="1162812" y="1900821"/>
                </a:lnTo>
                <a:lnTo>
                  <a:pt x="1162812" y="1873377"/>
                </a:lnTo>
                <a:close/>
              </a:path>
              <a:path w="6494145" h="2540000">
                <a:moveTo>
                  <a:pt x="1211580" y="2485009"/>
                </a:moveTo>
                <a:lnTo>
                  <a:pt x="1129284" y="2485009"/>
                </a:lnTo>
                <a:lnTo>
                  <a:pt x="1129284" y="2512441"/>
                </a:lnTo>
                <a:lnTo>
                  <a:pt x="1211580" y="2512441"/>
                </a:lnTo>
                <a:lnTo>
                  <a:pt x="1211580" y="2485009"/>
                </a:lnTo>
                <a:close/>
              </a:path>
              <a:path w="6494145" h="2540000">
                <a:moveTo>
                  <a:pt x="1242060" y="652272"/>
                </a:moveTo>
                <a:lnTo>
                  <a:pt x="1159764" y="652272"/>
                </a:lnTo>
                <a:lnTo>
                  <a:pt x="1159764" y="679704"/>
                </a:lnTo>
                <a:lnTo>
                  <a:pt x="1242060" y="679704"/>
                </a:lnTo>
                <a:lnTo>
                  <a:pt x="1242060" y="652272"/>
                </a:lnTo>
                <a:close/>
              </a:path>
              <a:path w="6494145" h="2540000">
                <a:moveTo>
                  <a:pt x="1246124" y="2019808"/>
                </a:moveTo>
                <a:lnTo>
                  <a:pt x="1163828" y="2019808"/>
                </a:lnTo>
                <a:lnTo>
                  <a:pt x="1163828" y="2047240"/>
                </a:lnTo>
                <a:lnTo>
                  <a:pt x="1246124" y="2047240"/>
                </a:lnTo>
                <a:lnTo>
                  <a:pt x="1246124" y="2019808"/>
                </a:lnTo>
                <a:close/>
              </a:path>
              <a:path w="6494145" h="2540000">
                <a:moveTo>
                  <a:pt x="1263396" y="27432"/>
                </a:moveTo>
                <a:lnTo>
                  <a:pt x="1181100" y="27432"/>
                </a:lnTo>
                <a:lnTo>
                  <a:pt x="1181100" y="54864"/>
                </a:lnTo>
                <a:lnTo>
                  <a:pt x="1263396" y="54864"/>
                </a:lnTo>
                <a:lnTo>
                  <a:pt x="1263396" y="27432"/>
                </a:lnTo>
                <a:close/>
              </a:path>
              <a:path w="6494145" h="2540000">
                <a:moveTo>
                  <a:pt x="1272540" y="1873377"/>
                </a:moveTo>
                <a:lnTo>
                  <a:pt x="1190244" y="1873377"/>
                </a:lnTo>
                <a:lnTo>
                  <a:pt x="1190244" y="1900821"/>
                </a:lnTo>
                <a:lnTo>
                  <a:pt x="1272540" y="1900821"/>
                </a:lnTo>
                <a:lnTo>
                  <a:pt x="1272540" y="1873377"/>
                </a:lnTo>
                <a:close/>
              </a:path>
              <a:path w="6494145" h="2540000">
                <a:moveTo>
                  <a:pt x="1321308" y="2485009"/>
                </a:moveTo>
                <a:lnTo>
                  <a:pt x="1239012" y="2485009"/>
                </a:lnTo>
                <a:lnTo>
                  <a:pt x="1239012" y="2512441"/>
                </a:lnTo>
                <a:lnTo>
                  <a:pt x="1321308" y="2512441"/>
                </a:lnTo>
                <a:lnTo>
                  <a:pt x="1321308" y="2485009"/>
                </a:lnTo>
                <a:close/>
              </a:path>
              <a:path w="6494145" h="2540000">
                <a:moveTo>
                  <a:pt x="1351788" y="652272"/>
                </a:moveTo>
                <a:lnTo>
                  <a:pt x="1269492" y="652272"/>
                </a:lnTo>
                <a:lnTo>
                  <a:pt x="1269492" y="679704"/>
                </a:lnTo>
                <a:lnTo>
                  <a:pt x="1351788" y="679704"/>
                </a:lnTo>
                <a:lnTo>
                  <a:pt x="1351788" y="652272"/>
                </a:lnTo>
                <a:close/>
              </a:path>
              <a:path w="6494145" h="2540000">
                <a:moveTo>
                  <a:pt x="1355852" y="2019808"/>
                </a:moveTo>
                <a:lnTo>
                  <a:pt x="1273556" y="2019808"/>
                </a:lnTo>
                <a:lnTo>
                  <a:pt x="1273556" y="2047240"/>
                </a:lnTo>
                <a:lnTo>
                  <a:pt x="1355852" y="2047240"/>
                </a:lnTo>
                <a:lnTo>
                  <a:pt x="1355852" y="2019808"/>
                </a:lnTo>
                <a:close/>
              </a:path>
              <a:path w="6494145" h="2540000">
                <a:moveTo>
                  <a:pt x="1373124" y="27432"/>
                </a:moveTo>
                <a:lnTo>
                  <a:pt x="1290828" y="27432"/>
                </a:lnTo>
                <a:lnTo>
                  <a:pt x="1290828" y="54864"/>
                </a:lnTo>
                <a:lnTo>
                  <a:pt x="1373124" y="54864"/>
                </a:lnTo>
                <a:lnTo>
                  <a:pt x="1373124" y="27432"/>
                </a:lnTo>
                <a:close/>
              </a:path>
              <a:path w="6494145" h="2540000">
                <a:moveTo>
                  <a:pt x="1382268" y="1873377"/>
                </a:moveTo>
                <a:lnTo>
                  <a:pt x="1299972" y="1873377"/>
                </a:lnTo>
                <a:lnTo>
                  <a:pt x="1299972" y="1900821"/>
                </a:lnTo>
                <a:lnTo>
                  <a:pt x="1382268" y="1900821"/>
                </a:lnTo>
                <a:lnTo>
                  <a:pt x="1382268" y="1873377"/>
                </a:lnTo>
                <a:close/>
              </a:path>
              <a:path w="6494145" h="2540000">
                <a:moveTo>
                  <a:pt x="1431036" y="2485009"/>
                </a:moveTo>
                <a:lnTo>
                  <a:pt x="1348740" y="2485009"/>
                </a:lnTo>
                <a:lnTo>
                  <a:pt x="1348740" y="2512441"/>
                </a:lnTo>
                <a:lnTo>
                  <a:pt x="1431036" y="2512441"/>
                </a:lnTo>
                <a:lnTo>
                  <a:pt x="1431036" y="2485009"/>
                </a:lnTo>
                <a:close/>
              </a:path>
              <a:path w="6494145" h="2540000">
                <a:moveTo>
                  <a:pt x="1461516" y="652272"/>
                </a:moveTo>
                <a:lnTo>
                  <a:pt x="1379220" y="652272"/>
                </a:lnTo>
                <a:lnTo>
                  <a:pt x="1379220" y="679704"/>
                </a:lnTo>
                <a:lnTo>
                  <a:pt x="1461516" y="679704"/>
                </a:lnTo>
                <a:lnTo>
                  <a:pt x="1461516" y="652272"/>
                </a:lnTo>
                <a:close/>
              </a:path>
              <a:path w="6494145" h="2540000">
                <a:moveTo>
                  <a:pt x="1465580" y="2019808"/>
                </a:moveTo>
                <a:lnTo>
                  <a:pt x="1383284" y="2019808"/>
                </a:lnTo>
                <a:lnTo>
                  <a:pt x="1383284" y="2047240"/>
                </a:lnTo>
                <a:lnTo>
                  <a:pt x="1465580" y="2047240"/>
                </a:lnTo>
                <a:lnTo>
                  <a:pt x="1465580" y="2019808"/>
                </a:lnTo>
                <a:close/>
              </a:path>
              <a:path w="6494145" h="2540000">
                <a:moveTo>
                  <a:pt x="1482852" y="27432"/>
                </a:moveTo>
                <a:lnTo>
                  <a:pt x="1400556" y="27432"/>
                </a:lnTo>
                <a:lnTo>
                  <a:pt x="1400556" y="54864"/>
                </a:lnTo>
                <a:lnTo>
                  <a:pt x="1482852" y="54864"/>
                </a:lnTo>
                <a:lnTo>
                  <a:pt x="1482852" y="27432"/>
                </a:lnTo>
                <a:close/>
              </a:path>
              <a:path w="6494145" h="2540000">
                <a:moveTo>
                  <a:pt x="1491996" y="1873377"/>
                </a:moveTo>
                <a:lnTo>
                  <a:pt x="1409700" y="1873377"/>
                </a:lnTo>
                <a:lnTo>
                  <a:pt x="1409700" y="1900821"/>
                </a:lnTo>
                <a:lnTo>
                  <a:pt x="1491996" y="1900821"/>
                </a:lnTo>
                <a:lnTo>
                  <a:pt x="1491996" y="1873377"/>
                </a:lnTo>
                <a:close/>
              </a:path>
              <a:path w="6494145" h="2540000">
                <a:moveTo>
                  <a:pt x="1540764" y="2485009"/>
                </a:moveTo>
                <a:lnTo>
                  <a:pt x="1458468" y="2485009"/>
                </a:lnTo>
                <a:lnTo>
                  <a:pt x="1458468" y="2512441"/>
                </a:lnTo>
                <a:lnTo>
                  <a:pt x="1540764" y="2512441"/>
                </a:lnTo>
                <a:lnTo>
                  <a:pt x="1540764" y="2485009"/>
                </a:lnTo>
                <a:close/>
              </a:path>
              <a:path w="6494145" h="2540000">
                <a:moveTo>
                  <a:pt x="1571244" y="652272"/>
                </a:moveTo>
                <a:lnTo>
                  <a:pt x="1488948" y="652272"/>
                </a:lnTo>
                <a:lnTo>
                  <a:pt x="1488948" y="679704"/>
                </a:lnTo>
                <a:lnTo>
                  <a:pt x="1571244" y="679704"/>
                </a:lnTo>
                <a:lnTo>
                  <a:pt x="1571244" y="652272"/>
                </a:lnTo>
                <a:close/>
              </a:path>
              <a:path w="6494145" h="2540000">
                <a:moveTo>
                  <a:pt x="1575308" y="2019808"/>
                </a:moveTo>
                <a:lnTo>
                  <a:pt x="1493012" y="2019808"/>
                </a:lnTo>
                <a:lnTo>
                  <a:pt x="1493012" y="2047240"/>
                </a:lnTo>
                <a:lnTo>
                  <a:pt x="1575308" y="2047240"/>
                </a:lnTo>
                <a:lnTo>
                  <a:pt x="1575308" y="2019808"/>
                </a:lnTo>
                <a:close/>
              </a:path>
              <a:path w="6494145" h="2540000">
                <a:moveTo>
                  <a:pt x="1592580" y="27432"/>
                </a:moveTo>
                <a:lnTo>
                  <a:pt x="1510284" y="27432"/>
                </a:lnTo>
                <a:lnTo>
                  <a:pt x="1510284" y="54864"/>
                </a:lnTo>
                <a:lnTo>
                  <a:pt x="1592580" y="54864"/>
                </a:lnTo>
                <a:lnTo>
                  <a:pt x="1592580" y="27432"/>
                </a:lnTo>
                <a:close/>
              </a:path>
              <a:path w="6494145" h="2540000">
                <a:moveTo>
                  <a:pt x="1601724" y="1873377"/>
                </a:moveTo>
                <a:lnTo>
                  <a:pt x="1519428" y="1873377"/>
                </a:lnTo>
                <a:lnTo>
                  <a:pt x="1519428" y="1900821"/>
                </a:lnTo>
                <a:lnTo>
                  <a:pt x="1601724" y="1900821"/>
                </a:lnTo>
                <a:lnTo>
                  <a:pt x="1601724" y="1873377"/>
                </a:lnTo>
                <a:close/>
              </a:path>
              <a:path w="6494145" h="2540000">
                <a:moveTo>
                  <a:pt x="1644650" y="1806575"/>
                </a:moveTo>
                <a:lnTo>
                  <a:pt x="1617218" y="1806575"/>
                </a:lnTo>
                <a:lnTo>
                  <a:pt x="1617218" y="1887093"/>
                </a:lnTo>
                <a:lnTo>
                  <a:pt x="1629156" y="1875155"/>
                </a:lnTo>
                <a:lnTo>
                  <a:pt x="1629156" y="1900821"/>
                </a:lnTo>
                <a:lnTo>
                  <a:pt x="1644650" y="1900821"/>
                </a:lnTo>
                <a:lnTo>
                  <a:pt x="1644650" y="1873377"/>
                </a:lnTo>
                <a:lnTo>
                  <a:pt x="1644650" y="1806575"/>
                </a:lnTo>
                <a:close/>
              </a:path>
              <a:path w="6494145" h="2540000">
                <a:moveTo>
                  <a:pt x="1644650" y="1696847"/>
                </a:moveTo>
                <a:lnTo>
                  <a:pt x="1617218" y="1696847"/>
                </a:lnTo>
                <a:lnTo>
                  <a:pt x="1617218" y="1779143"/>
                </a:lnTo>
                <a:lnTo>
                  <a:pt x="1644650" y="1779143"/>
                </a:lnTo>
                <a:lnTo>
                  <a:pt x="1644650" y="1696847"/>
                </a:lnTo>
                <a:close/>
              </a:path>
              <a:path w="6494145" h="2540000">
                <a:moveTo>
                  <a:pt x="1644650" y="1587119"/>
                </a:moveTo>
                <a:lnTo>
                  <a:pt x="1617218" y="1587119"/>
                </a:lnTo>
                <a:lnTo>
                  <a:pt x="1617218" y="1669415"/>
                </a:lnTo>
                <a:lnTo>
                  <a:pt x="1644650" y="1669415"/>
                </a:lnTo>
                <a:lnTo>
                  <a:pt x="1644650" y="1587119"/>
                </a:lnTo>
                <a:close/>
              </a:path>
              <a:path w="6494145" h="2540000">
                <a:moveTo>
                  <a:pt x="1644650" y="1477391"/>
                </a:moveTo>
                <a:lnTo>
                  <a:pt x="1617218" y="1477391"/>
                </a:lnTo>
                <a:lnTo>
                  <a:pt x="1617218" y="1559687"/>
                </a:lnTo>
                <a:lnTo>
                  <a:pt x="1644650" y="1559687"/>
                </a:lnTo>
                <a:lnTo>
                  <a:pt x="1644650" y="1477391"/>
                </a:lnTo>
                <a:close/>
              </a:path>
              <a:path w="6494145" h="2540000">
                <a:moveTo>
                  <a:pt x="1644650" y="1367663"/>
                </a:moveTo>
                <a:lnTo>
                  <a:pt x="1617218" y="1367663"/>
                </a:lnTo>
                <a:lnTo>
                  <a:pt x="1617218" y="1449959"/>
                </a:lnTo>
                <a:lnTo>
                  <a:pt x="1644650" y="1449959"/>
                </a:lnTo>
                <a:lnTo>
                  <a:pt x="1644650" y="1367663"/>
                </a:lnTo>
                <a:close/>
              </a:path>
              <a:path w="6494145" h="2540000">
                <a:moveTo>
                  <a:pt x="1644650" y="1257935"/>
                </a:moveTo>
                <a:lnTo>
                  <a:pt x="1617218" y="1257935"/>
                </a:lnTo>
                <a:lnTo>
                  <a:pt x="1617218" y="1340231"/>
                </a:lnTo>
                <a:lnTo>
                  <a:pt x="1644650" y="1340231"/>
                </a:lnTo>
                <a:lnTo>
                  <a:pt x="1644650" y="1257935"/>
                </a:lnTo>
                <a:close/>
              </a:path>
              <a:path w="6494145" h="2540000">
                <a:moveTo>
                  <a:pt x="1644650" y="1148207"/>
                </a:moveTo>
                <a:lnTo>
                  <a:pt x="1617218" y="1148207"/>
                </a:lnTo>
                <a:lnTo>
                  <a:pt x="1617218" y="1230503"/>
                </a:lnTo>
                <a:lnTo>
                  <a:pt x="1644650" y="1230503"/>
                </a:lnTo>
                <a:lnTo>
                  <a:pt x="1644650" y="1148207"/>
                </a:lnTo>
                <a:close/>
              </a:path>
              <a:path w="6494145" h="2540000">
                <a:moveTo>
                  <a:pt x="1644650" y="1038479"/>
                </a:moveTo>
                <a:lnTo>
                  <a:pt x="1617218" y="1038479"/>
                </a:lnTo>
                <a:lnTo>
                  <a:pt x="1617218" y="1120775"/>
                </a:lnTo>
                <a:lnTo>
                  <a:pt x="1644650" y="1120775"/>
                </a:lnTo>
                <a:lnTo>
                  <a:pt x="1644650" y="1038479"/>
                </a:lnTo>
                <a:close/>
              </a:path>
              <a:path w="6494145" h="2540000">
                <a:moveTo>
                  <a:pt x="1644650" y="928751"/>
                </a:moveTo>
                <a:lnTo>
                  <a:pt x="1617218" y="928751"/>
                </a:lnTo>
                <a:lnTo>
                  <a:pt x="1617218" y="1011047"/>
                </a:lnTo>
                <a:lnTo>
                  <a:pt x="1644650" y="1011047"/>
                </a:lnTo>
                <a:lnTo>
                  <a:pt x="1644650" y="928751"/>
                </a:lnTo>
                <a:close/>
              </a:path>
              <a:path w="6494145" h="2540000">
                <a:moveTo>
                  <a:pt x="1644650" y="819023"/>
                </a:moveTo>
                <a:lnTo>
                  <a:pt x="1617218" y="819023"/>
                </a:lnTo>
                <a:lnTo>
                  <a:pt x="1617218" y="901319"/>
                </a:lnTo>
                <a:lnTo>
                  <a:pt x="1644650" y="901319"/>
                </a:lnTo>
                <a:lnTo>
                  <a:pt x="1644650" y="819023"/>
                </a:lnTo>
                <a:close/>
              </a:path>
              <a:path w="6494145" h="2540000">
                <a:moveTo>
                  <a:pt x="1644650" y="709295"/>
                </a:moveTo>
                <a:lnTo>
                  <a:pt x="1617218" y="709295"/>
                </a:lnTo>
                <a:lnTo>
                  <a:pt x="1617218" y="791591"/>
                </a:lnTo>
                <a:lnTo>
                  <a:pt x="1644650" y="791591"/>
                </a:lnTo>
                <a:lnTo>
                  <a:pt x="1644650" y="709295"/>
                </a:lnTo>
                <a:close/>
              </a:path>
              <a:path w="6494145" h="2540000">
                <a:moveTo>
                  <a:pt x="1644650" y="489839"/>
                </a:moveTo>
                <a:lnTo>
                  <a:pt x="1617218" y="489839"/>
                </a:lnTo>
                <a:lnTo>
                  <a:pt x="1617218" y="572135"/>
                </a:lnTo>
                <a:lnTo>
                  <a:pt x="1644650" y="572135"/>
                </a:lnTo>
                <a:lnTo>
                  <a:pt x="1644650" y="489839"/>
                </a:lnTo>
                <a:close/>
              </a:path>
              <a:path w="6494145" h="2540000">
                <a:moveTo>
                  <a:pt x="1644650" y="380111"/>
                </a:moveTo>
                <a:lnTo>
                  <a:pt x="1617218" y="380111"/>
                </a:lnTo>
                <a:lnTo>
                  <a:pt x="1617218" y="462407"/>
                </a:lnTo>
                <a:lnTo>
                  <a:pt x="1644650" y="462407"/>
                </a:lnTo>
                <a:lnTo>
                  <a:pt x="1644650" y="380111"/>
                </a:lnTo>
                <a:close/>
              </a:path>
              <a:path w="6494145" h="2540000">
                <a:moveTo>
                  <a:pt x="1644650" y="270383"/>
                </a:moveTo>
                <a:lnTo>
                  <a:pt x="1617218" y="270383"/>
                </a:lnTo>
                <a:lnTo>
                  <a:pt x="1617218" y="352679"/>
                </a:lnTo>
                <a:lnTo>
                  <a:pt x="1644650" y="352679"/>
                </a:lnTo>
                <a:lnTo>
                  <a:pt x="1644650" y="270383"/>
                </a:lnTo>
                <a:close/>
              </a:path>
              <a:path w="6494145" h="2540000">
                <a:moveTo>
                  <a:pt x="1650492" y="2485009"/>
                </a:moveTo>
                <a:lnTo>
                  <a:pt x="1568196" y="2485009"/>
                </a:lnTo>
                <a:lnTo>
                  <a:pt x="1568196" y="2512441"/>
                </a:lnTo>
                <a:lnTo>
                  <a:pt x="1650492" y="2512441"/>
                </a:lnTo>
                <a:lnTo>
                  <a:pt x="1650492" y="2485009"/>
                </a:lnTo>
                <a:close/>
              </a:path>
              <a:path w="6494145" h="2540000">
                <a:moveTo>
                  <a:pt x="1672463" y="188595"/>
                </a:moveTo>
                <a:lnTo>
                  <a:pt x="1617218" y="188595"/>
                </a:lnTo>
                <a:lnTo>
                  <a:pt x="1617218" y="242951"/>
                </a:lnTo>
                <a:lnTo>
                  <a:pt x="1644650" y="242951"/>
                </a:lnTo>
                <a:lnTo>
                  <a:pt x="1644650" y="216027"/>
                </a:lnTo>
                <a:lnTo>
                  <a:pt x="1672463" y="216027"/>
                </a:lnTo>
                <a:lnTo>
                  <a:pt x="1672463" y="202311"/>
                </a:lnTo>
                <a:lnTo>
                  <a:pt x="1672463" y="188595"/>
                </a:lnTo>
                <a:close/>
              </a:path>
              <a:path w="6494145" h="2540000">
                <a:moveTo>
                  <a:pt x="1680972" y="652272"/>
                </a:moveTo>
                <a:lnTo>
                  <a:pt x="1644650" y="652272"/>
                </a:lnTo>
                <a:lnTo>
                  <a:pt x="1644650" y="599567"/>
                </a:lnTo>
                <a:lnTo>
                  <a:pt x="1617218" y="599567"/>
                </a:lnTo>
                <a:lnTo>
                  <a:pt x="1617218" y="652272"/>
                </a:lnTo>
                <a:lnTo>
                  <a:pt x="1598676" y="652272"/>
                </a:lnTo>
                <a:lnTo>
                  <a:pt x="1598676" y="679704"/>
                </a:lnTo>
                <a:lnTo>
                  <a:pt x="1617218" y="679704"/>
                </a:lnTo>
                <a:lnTo>
                  <a:pt x="1617218" y="681863"/>
                </a:lnTo>
                <a:lnTo>
                  <a:pt x="1644650" y="681863"/>
                </a:lnTo>
                <a:lnTo>
                  <a:pt x="1644650" y="679704"/>
                </a:lnTo>
                <a:lnTo>
                  <a:pt x="1680972" y="679704"/>
                </a:lnTo>
                <a:lnTo>
                  <a:pt x="1680972" y="652272"/>
                </a:lnTo>
                <a:close/>
              </a:path>
              <a:path w="6494145" h="2540000">
                <a:moveTo>
                  <a:pt x="1685036" y="2019808"/>
                </a:moveTo>
                <a:lnTo>
                  <a:pt x="1602740" y="2019808"/>
                </a:lnTo>
                <a:lnTo>
                  <a:pt x="1602740" y="2047240"/>
                </a:lnTo>
                <a:lnTo>
                  <a:pt x="1685036" y="2047240"/>
                </a:lnTo>
                <a:lnTo>
                  <a:pt x="1685036" y="2019808"/>
                </a:lnTo>
                <a:close/>
              </a:path>
              <a:path w="6494145" h="2540000">
                <a:moveTo>
                  <a:pt x="1702308" y="27432"/>
                </a:moveTo>
                <a:lnTo>
                  <a:pt x="1620012" y="27432"/>
                </a:lnTo>
                <a:lnTo>
                  <a:pt x="1620012" y="54864"/>
                </a:lnTo>
                <a:lnTo>
                  <a:pt x="1702308" y="54864"/>
                </a:lnTo>
                <a:lnTo>
                  <a:pt x="1702308" y="27432"/>
                </a:lnTo>
                <a:close/>
              </a:path>
              <a:path w="6494145" h="2540000">
                <a:moveTo>
                  <a:pt x="1760220" y="2485009"/>
                </a:moveTo>
                <a:lnTo>
                  <a:pt x="1677924" y="2485009"/>
                </a:lnTo>
                <a:lnTo>
                  <a:pt x="1677924" y="2512441"/>
                </a:lnTo>
                <a:lnTo>
                  <a:pt x="1760220" y="2512441"/>
                </a:lnTo>
                <a:lnTo>
                  <a:pt x="1760220" y="2485009"/>
                </a:lnTo>
                <a:close/>
              </a:path>
              <a:path w="6494145" h="2540000">
                <a:moveTo>
                  <a:pt x="1782191" y="188595"/>
                </a:moveTo>
                <a:lnTo>
                  <a:pt x="1699895" y="188595"/>
                </a:lnTo>
                <a:lnTo>
                  <a:pt x="1699895" y="216027"/>
                </a:lnTo>
                <a:lnTo>
                  <a:pt x="1782191" y="216027"/>
                </a:lnTo>
                <a:lnTo>
                  <a:pt x="1782191" y="188595"/>
                </a:lnTo>
                <a:close/>
              </a:path>
              <a:path w="6494145" h="2540000">
                <a:moveTo>
                  <a:pt x="1790700" y="652272"/>
                </a:moveTo>
                <a:lnTo>
                  <a:pt x="1708404" y="652272"/>
                </a:lnTo>
                <a:lnTo>
                  <a:pt x="1708404" y="679704"/>
                </a:lnTo>
                <a:lnTo>
                  <a:pt x="1790700" y="679704"/>
                </a:lnTo>
                <a:lnTo>
                  <a:pt x="1790700" y="652272"/>
                </a:lnTo>
                <a:close/>
              </a:path>
              <a:path w="6494145" h="2540000">
                <a:moveTo>
                  <a:pt x="1794764" y="2019808"/>
                </a:moveTo>
                <a:lnTo>
                  <a:pt x="1712468" y="2019808"/>
                </a:lnTo>
                <a:lnTo>
                  <a:pt x="1712468" y="2047240"/>
                </a:lnTo>
                <a:lnTo>
                  <a:pt x="1794764" y="2047240"/>
                </a:lnTo>
                <a:lnTo>
                  <a:pt x="1794764" y="2019808"/>
                </a:lnTo>
                <a:close/>
              </a:path>
              <a:path w="6494145" h="2540000">
                <a:moveTo>
                  <a:pt x="1812036" y="27432"/>
                </a:moveTo>
                <a:lnTo>
                  <a:pt x="1729740" y="27432"/>
                </a:lnTo>
                <a:lnTo>
                  <a:pt x="1729740" y="54864"/>
                </a:lnTo>
                <a:lnTo>
                  <a:pt x="1812036" y="54864"/>
                </a:lnTo>
                <a:lnTo>
                  <a:pt x="1812036" y="27432"/>
                </a:lnTo>
                <a:close/>
              </a:path>
              <a:path w="6494145" h="2540000">
                <a:moveTo>
                  <a:pt x="1869948" y="2485009"/>
                </a:moveTo>
                <a:lnTo>
                  <a:pt x="1787652" y="2485009"/>
                </a:lnTo>
                <a:lnTo>
                  <a:pt x="1787652" y="2512441"/>
                </a:lnTo>
                <a:lnTo>
                  <a:pt x="1869948" y="2512441"/>
                </a:lnTo>
                <a:lnTo>
                  <a:pt x="1869948" y="2485009"/>
                </a:lnTo>
                <a:close/>
              </a:path>
              <a:path w="6494145" h="2540000">
                <a:moveTo>
                  <a:pt x="1891919" y="188595"/>
                </a:moveTo>
                <a:lnTo>
                  <a:pt x="1809623" y="188595"/>
                </a:lnTo>
                <a:lnTo>
                  <a:pt x="1809623" y="216027"/>
                </a:lnTo>
                <a:lnTo>
                  <a:pt x="1891919" y="216027"/>
                </a:lnTo>
                <a:lnTo>
                  <a:pt x="1891919" y="188595"/>
                </a:lnTo>
                <a:close/>
              </a:path>
              <a:path w="6494145" h="2540000">
                <a:moveTo>
                  <a:pt x="1900428" y="652272"/>
                </a:moveTo>
                <a:lnTo>
                  <a:pt x="1818132" y="652272"/>
                </a:lnTo>
                <a:lnTo>
                  <a:pt x="1818132" y="679704"/>
                </a:lnTo>
                <a:lnTo>
                  <a:pt x="1900428" y="679704"/>
                </a:lnTo>
                <a:lnTo>
                  <a:pt x="1900428" y="652272"/>
                </a:lnTo>
                <a:close/>
              </a:path>
              <a:path w="6494145" h="2540000">
                <a:moveTo>
                  <a:pt x="1904492" y="2019808"/>
                </a:moveTo>
                <a:lnTo>
                  <a:pt x="1822196" y="2019808"/>
                </a:lnTo>
                <a:lnTo>
                  <a:pt x="1822196" y="2047240"/>
                </a:lnTo>
                <a:lnTo>
                  <a:pt x="1904492" y="2047240"/>
                </a:lnTo>
                <a:lnTo>
                  <a:pt x="1904492" y="2019808"/>
                </a:lnTo>
                <a:close/>
              </a:path>
              <a:path w="6494145" h="2540000">
                <a:moveTo>
                  <a:pt x="1921764" y="27432"/>
                </a:moveTo>
                <a:lnTo>
                  <a:pt x="1839468" y="27432"/>
                </a:lnTo>
                <a:lnTo>
                  <a:pt x="1839468" y="54864"/>
                </a:lnTo>
                <a:lnTo>
                  <a:pt x="1921764" y="54864"/>
                </a:lnTo>
                <a:lnTo>
                  <a:pt x="1921764" y="27432"/>
                </a:lnTo>
                <a:close/>
              </a:path>
              <a:path w="6494145" h="2540000">
                <a:moveTo>
                  <a:pt x="1979676" y="2485009"/>
                </a:moveTo>
                <a:lnTo>
                  <a:pt x="1897380" y="2485009"/>
                </a:lnTo>
                <a:lnTo>
                  <a:pt x="1897380" y="2512441"/>
                </a:lnTo>
                <a:lnTo>
                  <a:pt x="1979676" y="2512441"/>
                </a:lnTo>
                <a:lnTo>
                  <a:pt x="1979676" y="2485009"/>
                </a:lnTo>
                <a:close/>
              </a:path>
              <a:path w="6494145" h="2540000">
                <a:moveTo>
                  <a:pt x="1994408" y="1490980"/>
                </a:moveTo>
                <a:lnTo>
                  <a:pt x="1966976" y="1490980"/>
                </a:lnTo>
                <a:lnTo>
                  <a:pt x="1966976" y="1573276"/>
                </a:lnTo>
                <a:lnTo>
                  <a:pt x="1994408" y="1573276"/>
                </a:lnTo>
                <a:lnTo>
                  <a:pt x="1994408" y="1490980"/>
                </a:lnTo>
                <a:close/>
              </a:path>
              <a:path w="6494145" h="2540000">
                <a:moveTo>
                  <a:pt x="1994408" y="1381252"/>
                </a:moveTo>
                <a:lnTo>
                  <a:pt x="1966976" y="1381252"/>
                </a:lnTo>
                <a:lnTo>
                  <a:pt x="1966976" y="1463548"/>
                </a:lnTo>
                <a:lnTo>
                  <a:pt x="1994408" y="1463548"/>
                </a:lnTo>
                <a:lnTo>
                  <a:pt x="1994408" y="1381252"/>
                </a:lnTo>
                <a:close/>
              </a:path>
              <a:path w="6494145" h="2540000">
                <a:moveTo>
                  <a:pt x="1994408" y="1271524"/>
                </a:moveTo>
                <a:lnTo>
                  <a:pt x="1966976" y="1271524"/>
                </a:lnTo>
                <a:lnTo>
                  <a:pt x="1966976" y="1353820"/>
                </a:lnTo>
                <a:lnTo>
                  <a:pt x="1994408" y="1353820"/>
                </a:lnTo>
                <a:lnTo>
                  <a:pt x="1994408" y="1271524"/>
                </a:lnTo>
                <a:close/>
              </a:path>
              <a:path w="6494145" h="2540000">
                <a:moveTo>
                  <a:pt x="1994408" y="1161796"/>
                </a:moveTo>
                <a:lnTo>
                  <a:pt x="1966976" y="1161796"/>
                </a:lnTo>
                <a:lnTo>
                  <a:pt x="1966976" y="1244092"/>
                </a:lnTo>
                <a:lnTo>
                  <a:pt x="1994408" y="1244092"/>
                </a:lnTo>
                <a:lnTo>
                  <a:pt x="1994408" y="1161796"/>
                </a:lnTo>
                <a:close/>
              </a:path>
              <a:path w="6494145" h="2540000">
                <a:moveTo>
                  <a:pt x="1994408" y="1052068"/>
                </a:moveTo>
                <a:lnTo>
                  <a:pt x="1966976" y="1052068"/>
                </a:lnTo>
                <a:lnTo>
                  <a:pt x="1966976" y="1134364"/>
                </a:lnTo>
                <a:lnTo>
                  <a:pt x="1994408" y="1134364"/>
                </a:lnTo>
                <a:lnTo>
                  <a:pt x="1994408" y="1052068"/>
                </a:lnTo>
                <a:close/>
              </a:path>
              <a:path w="6494145" h="2540000">
                <a:moveTo>
                  <a:pt x="1994408" y="942340"/>
                </a:moveTo>
                <a:lnTo>
                  <a:pt x="1966976" y="942340"/>
                </a:lnTo>
                <a:lnTo>
                  <a:pt x="1966976" y="1024636"/>
                </a:lnTo>
                <a:lnTo>
                  <a:pt x="1994408" y="1024636"/>
                </a:lnTo>
                <a:lnTo>
                  <a:pt x="1994408" y="942340"/>
                </a:lnTo>
                <a:close/>
              </a:path>
              <a:path w="6494145" h="2540000">
                <a:moveTo>
                  <a:pt x="1994408" y="832612"/>
                </a:moveTo>
                <a:lnTo>
                  <a:pt x="1966976" y="832612"/>
                </a:lnTo>
                <a:lnTo>
                  <a:pt x="1966976" y="914908"/>
                </a:lnTo>
                <a:lnTo>
                  <a:pt x="1994408" y="914908"/>
                </a:lnTo>
                <a:lnTo>
                  <a:pt x="1994408" y="832612"/>
                </a:lnTo>
                <a:close/>
              </a:path>
              <a:path w="6494145" h="2540000">
                <a:moveTo>
                  <a:pt x="1994408" y="722884"/>
                </a:moveTo>
                <a:lnTo>
                  <a:pt x="1966976" y="722884"/>
                </a:lnTo>
                <a:lnTo>
                  <a:pt x="1966976" y="805180"/>
                </a:lnTo>
                <a:lnTo>
                  <a:pt x="1994408" y="805180"/>
                </a:lnTo>
                <a:lnTo>
                  <a:pt x="1994408" y="722884"/>
                </a:lnTo>
                <a:close/>
              </a:path>
              <a:path w="6494145" h="2540000">
                <a:moveTo>
                  <a:pt x="1994408" y="652272"/>
                </a:moveTo>
                <a:lnTo>
                  <a:pt x="1927860" y="652272"/>
                </a:lnTo>
                <a:lnTo>
                  <a:pt x="1927860" y="679704"/>
                </a:lnTo>
                <a:lnTo>
                  <a:pt x="1966976" y="679704"/>
                </a:lnTo>
                <a:lnTo>
                  <a:pt x="1966976" y="695452"/>
                </a:lnTo>
                <a:lnTo>
                  <a:pt x="1994408" y="695452"/>
                </a:lnTo>
                <a:lnTo>
                  <a:pt x="1994408" y="679704"/>
                </a:lnTo>
                <a:lnTo>
                  <a:pt x="1994408" y="665988"/>
                </a:lnTo>
                <a:lnTo>
                  <a:pt x="1994408" y="652272"/>
                </a:lnTo>
                <a:close/>
              </a:path>
              <a:path w="6494145" h="2540000">
                <a:moveTo>
                  <a:pt x="2001647" y="188595"/>
                </a:moveTo>
                <a:lnTo>
                  <a:pt x="1919351" y="188595"/>
                </a:lnTo>
                <a:lnTo>
                  <a:pt x="1919351" y="216027"/>
                </a:lnTo>
                <a:lnTo>
                  <a:pt x="2001647" y="216027"/>
                </a:lnTo>
                <a:lnTo>
                  <a:pt x="2001647" y="188595"/>
                </a:lnTo>
                <a:close/>
              </a:path>
              <a:path w="6494145" h="2540000">
                <a:moveTo>
                  <a:pt x="2014220" y="2019808"/>
                </a:moveTo>
                <a:lnTo>
                  <a:pt x="1931924" y="2019808"/>
                </a:lnTo>
                <a:lnTo>
                  <a:pt x="1931924" y="2047240"/>
                </a:lnTo>
                <a:lnTo>
                  <a:pt x="2014220" y="2047240"/>
                </a:lnTo>
                <a:lnTo>
                  <a:pt x="2014220" y="2019808"/>
                </a:lnTo>
                <a:close/>
              </a:path>
              <a:path w="6494145" h="2540000">
                <a:moveTo>
                  <a:pt x="2031492" y="27432"/>
                </a:moveTo>
                <a:lnTo>
                  <a:pt x="1949196" y="27432"/>
                </a:lnTo>
                <a:lnTo>
                  <a:pt x="1949196" y="54864"/>
                </a:lnTo>
                <a:lnTo>
                  <a:pt x="2031492" y="54864"/>
                </a:lnTo>
                <a:lnTo>
                  <a:pt x="2031492" y="27432"/>
                </a:lnTo>
                <a:close/>
              </a:path>
              <a:path w="6494145" h="2540000">
                <a:moveTo>
                  <a:pt x="2068068" y="1581912"/>
                </a:moveTo>
                <a:lnTo>
                  <a:pt x="1985772" y="1581912"/>
                </a:lnTo>
                <a:lnTo>
                  <a:pt x="1985772" y="1609344"/>
                </a:lnTo>
                <a:lnTo>
                  <a:pt x="2068068" y="1609344"/>
                </a:lnTo>
                <a:lnTo>
                  <a:pt x="2068068" y="1581912"/>
                </a:lnTo>
                <a:close/>
              </a:path>
              <a:path w="6494145" h="2540000">
                <a:moveTo>
                  <a:pt x="2089404" y="2485009"/>
                </a:moveTo>
                <a:lnTo>
                  <a:pt x="2007108" y="2485009"/>
                </a:lnTo>
                <a:lnTo>
                  <a:pt x="2007108" y="2512441"/>
                </a:lnTo>
                <a:lnTo>
                  <a:pt x="2089404" y="2512441"/>
                </a:lnTo>
                <a:lnTo>
                  <a:pt x="2089404" y="2485009"/>
                </a:lnTo>
                <a:close/>
              </a:path>
              <a:path w="6494145" h="2540000">
                <a:moveTo>
                  <a:pt x="2111375" y="188595"/>
                </a:moveTo>
                <a:lnTo>
                  <a:pt x="2029079" y="188595"/>
                </a:lnTo>
                <a:lnTo>
                  <a:pt x="2029079" y="216027"/>
                </a:lnTo>
                <a:lnTo>
                  <a:pt x="2111375" y="216027"/>
                </a:lnTo>
                <a:lnTo>
                  <a:pt x="2111375" y="188595"/>
                </a:lnTo>
                <a:close/>
              </a:path>
              <a:path w="6494145" h="2540000">
                <a:moveTo>
                  <a:pt x="2123948" y="2019808"/>
                </a:moveTo>
                <a:lnTo>
                  <a:pt x="2041652" y="2019808"/>
                </a:lnTo>
                <a:lnTo>
                  <a:pt x="2041652" y="2047240"/>
                </a:lnTo>
                <a:lnTo>
                  <a:pt x="2123948" y="2047240"/>
                </a:lnTo>
                <a:lnTo>
                  <a:pt x="2123948" y="2019808"/>
                </a:lnTo>
                <a:close/>
              </a:path>
              <a:path w="6494145" h="2540000">
                <a:moveTo>
                  <a:pt x="2141220" y="27432"/>
                </a:moveTo>
                <a:lnTo>
                  <a:pt x="2058924" y="27432"/>
                </a:lnTo>
                <a:lnTo>
                  <a:pt x="2058924" y="54864"/>
                </a:lnTo>
                <a:lnTo>
                  <a:pt x="2141220" y="54864"/>
                </a:lnTo>
                <a:lnTo>
                  <a:pt x="2141220" y="27432"/>
                </a:lnTo>
                <a:close/>
              </a:path>
              <a:path w="6494145" h="2540000">
                <a:moveTo>
                  <a:pt x="2177796" y="1581912"/>
                </a:moveTo>
                <a:lnTo>
                  <a:pt x="2095500" y="1581912"/>
                </a:lnTo>
                <a:lnTo>
                  <a:pt x="2095500" y="1609344"/>
                </a:lnTo>
                <a:lnTo>
                  <a:pt x="2177796" y="1609344"/>
                </a:lnTo>
                <a:lnTo>
                  <a:pt x="2177796" y="1581912"/>
                </a:lnTo>
                <a:close/>
              </a:path>
              <a:path w="6494145" h="2540000">
                <a:moveTo>
                  <a:pt x="2199132" y="2485009"/>
                </a:moveTo>
                <a:lnTo>
                  <a:pt x="2116836" y="2485009"/>
                </a:lnTo>
                <a:lnTo>
                  <a:pt x="2116836" y="2512441"/>
                </a:lnTo>
                <a:lnTo>
                  <a:pt x="2199132" y="2512441"/>
                </a:lnTo>
                <a:lnTo>
                  <a:pt x="2199132" y="2485009"/>
                </a:lnTo>
                <a:close/>
              </a:path>
              <a:path w="6494145" h="2540000">
                <a:moveTo>
                  <a:pt x="2221103" y="188595"/>
                </a:moveTo>
                <a:lnTo>
                  <a:pt x="2138807" y="188595"/>
                </a:lnTo>
                <a:lnTo>
                  <a:pt x="2138807" y="216027"/>
                </a:lnTo>
                <a:lnTo>
                  <a:pt x="2221103" y="216027"/>
                </a:lnTo>
                <a:lnTo>
                  <a:pt x="2221103" y="188595"/>
                </a:lnTo>
                <a:close/>
              </a:path>
              <a:path w="6494145" h="2540000">
                <a:moveTo>
                  <a:pt x="2233676" y="2019808"/>
                </a:moveTo>
                <a:lnTo>
                  <a:pt x="2151380" y="2019808"/>
                </a:lnTo>
                <a:lnTo>
                  <a:pt x="2151380" y="2047240"/>
                </a:lnTo>
                <a:lnTo>
                  <a:pt x="2233676" y="2047240"/>
                </a:lnTo>
                <a:lnTo>
                  <a:pt x="2233676" y="2019808"/>
                </a:lnTo>
                <a:close/>
              </a:path>
              <a:path w="6494145" h="2540000">
                <a:moveTo>
                  <a:pt x="2250948" y="27432"/>
                </a:moveTo>
                <a:lnTo>
                  <a:pt x="2168652" y="27432"/>
                </a:lnTo>
                <a:lnTo>
                  <a:pt x="2168652" y="54864"/>
                </a:lnTo>
                <a:lnTo>
                  <a:pt x="2250948" y="54864"/>
                </a:lnTo>
                <a:lnTo>
                  <a:pt x="2250948" y="27432"/>
                </a:lnTo>
                <a:close/>
              </a:path>
              <a:path w="6494145" h="2540000">
                <a:moveTo>
                  <a:pt x="2287524" y="1581912"/>
                </a:moveTo>
                <a:lnTo>
                  <a:pt x="2205228" y="1581912"/>
                </a:lnTo>
                <a:lnTo>
                  <a:pt x="2205228" y="1609344"/>
                </a:lnTo>
                <a:lnTo>
                  <a:pt x="2287524" y="1609344"/>
                </a:lnTo>
                <a:lnTo>
                  <a:pt x="2287524" y="1581912"/>
                </a:lnTo>
                <a:close/>
              </a:path>
              <a:path w="6494145" h="2540000">
                <a:moveTo>
                  <a:pt x="2308860" y="2485009"/>
                </a:moveTo>
                <a:lnTo>
                  <a:pt x="2226564" y="2485009"/>
                </a:lnTo>
                <a:lnTo>
                  <a:pt x="2226564" y="2512441"/>
                </a:lnTo>
                <a:lnTo>
                  <a:pt x="2308860" y="2512441"/>
                </a:lnTo>
                <a:lnTo>
                  <a:pt x="2308860" y="2485009"/>
                </a:lnTo>
                <a:close/>
              </a:path>
              <a:path w="6494145" h="2540000">
                <a:moveTo>
                  <a:pt x="2330831" y="188595"/>
                </a:moveTo>
                <a:lnTo>
                  <a:pt x="2248535" y="188595"/>
                </a:lnTo>
                <a:lnTo>
                  <a:pt x="2248535" y="216027"/>
                </a:lnTo>
                <a:lnTo>
                  <a:pt x="2330831" y="216027"/>
                </a:lnTo>
                <a:lnTo>
                  <a:pt x="2330831" y="188595"/>
                </a:lnTo>
                <a:close/>
              </a:path>
              <a:path w="6494145" h="2540000">
                <a:moveTo>
                  <a:pt x="2343404" y="2019808"/>
                </a:moveTo>
                <a:lnTo>
                  <a:pt x="2261108" y="2019808"/>
                </a:lnTo>
                <a:lnTo>
                  <a:pt x="2261108" y="2047240"/>
                </a:lnTo>
                <a:lnTo>
                  <a:pt x="2343404" y="2047240"/>
                </a:lnTo>
                <a:lnTo>
                  <a:pt x="2343404" y="2019808"/>
                </a:lnTo>
                <a:close/>
              </a:path>
              <a:path w="6494145" h="2540000">
                <a:moveTo>
                  <a:pt x="2360676" y="27432"/>
                </a:moveTo>
                <a:lnTo>
                  <a:pt x="2278380" y="27432"/>
                </a:lnTo>
                <a:lnTo>
                  <a:pt x="2278380" y="54864"/>
                </a:lnTo>
                <a:lnTo>
                  <a:pt x="2360676" y="54864"/>
                </a:lnTo>
                <a:lnTo>
                  <a:pt x="2360676" y="27432"/>
                </a:lnTo>
                <a:close/>
              </a:path>
              <a:path w="6494145" h="2540000">
                <a:moveTo>
                  <a:pt x="2397252" y="1581912"/>
                </a:moveTo>
                <a:lnTo>
                  <a:pt x="2314956" y="1581912"/>
                </a:lnTo>
                <a:lnTo>
                  <a:pt x="2314956" y="1609344"/>
                </a:lnTo>
                <a:lnTo>
                  <a:pt x="2397252" y="1609344"/>
                </a:lnTo>
                <a:lnTo>
                  <a:pt x="2397252" y="1581912"/>
                </a:lnTo>
                <a:close/>
              </a:path>
              <a:path w="6494145" h="2540000">
                <a:moveTo>
                  <a:pt x="2418588" y="2485009"/>
                </a:moveTo>
                <a:lnTo>
                  <a:pt x="2336292" y="2485009"/>
                </a:lnTo>
                <a:lnTo>
                  <a:pt x="2336292" y="2512441"/>
                </a:lnTo>
                <a:lnTo>
                  <a:pt x="2418588" y="2512441"/>
                </a:lnTo>
                <a:lnTo>
                  <a:pt x="2418588" y="2485009"/>
                </a:lnTo>
                <a:close/>
              </a:path>
              <a:path w="6494145" h="2540000">
                <a:moveTo>
                  <a:pt x="2440559" y="188595"/>
                </a:moveTo>
                <a:lnTo>
                  <a:pt x="2358263" y="188595"/>
                </a:lnTo>
                <a:lnTo>
                  <a:pt x="2358263" y="216027"/>
                </a:lnTo>
                <a:lnTo>
                  <a:pt x="2440559" y="216027"/>
                </a:lnTo>
                <a:lnTo>
                  <a:pt x="2440559" y="188595"/>
                </a:lnTo>
                <a:close/>
              </a:path>
              <a:path w="6494145" h="2540000">
                <a:moveTo>
                  <a:pt x="2453132" y="2019808"/>
                </a:moveTo>
                <a:lnTo>
                  <a:pt x="2370836" y="2019808"/>
                </a:lnTo>
                <a:lnTo>
                  <a:pt x="2370836" y="2047240"/>
                </a:lnTo>
                <a:lnTo>
                  <a:pt x="2453132" y="2047240"/>
                </a:lnTo>
                <a:lnTo>
                  <a:pt x="2453132" y="2019808"/>
                </a:lnTo>
                <a:close/>
              </a:path>
              <a:path w="6494145" h="2540000">
                <a:moveTo>
                  <a:pt x="2470404" y="27432"/>
                </a:moveTo>
                <a:lnTo>
                  <a:pt x="2388108" y="27432"/>
                </a:lnTo>
                <a:lnTo>
                  <a:pt x="2388108" y="54864"/>
                </a:lnTo>
                <a:lnTo>
                  <a:pt x="2470404" y="54864"/>
                </a:lnTo>
                <a:lnTo>
                  <a:pt x="2470404" y="27432"/>
                </a:lnTo>
                <a:close/>
              </a:path>
              <a:path w="6494145" h="2540000">
                <a:moveTo>
                  <a:pt x="2506980" y="1581912"/>
                </a:moveTo>
                <a:lnTo>
                  <a:pt x="2424684" y="1581912"/>
                </a:lnTo>
                <a:lnTo>
                  <a:pt x="2424684" y="1609344"/>
                </a:lnTo>
                <a:lnTo>
                  <a:pt x="2506980" y="1609344"/>
                </a:lnTo>
                <a:lnTo>
                  <a:pt x="2506980" y="1581912"/>
                </a:lnTo>
                <a:close/>
              </a:path>
              <a:path w="6494145" h="2540000">
                <a:moveTo>
                  <a:pt x="2528316" y="2485009"/>
                </a:moveTo>
                <a:lnTo>
                  <a:pt x="2446020" y="2485009"/>
                </a:lnTo>
                <a:lnTo>
                  <a:pt x="2446020" y="2512441"/>
                </a:lnTo>
                <a:lnTo>
                  <a:pt x="2528316" y="2512441"/>
                </a:lnTo>
                <a:lnTo>
                  <a:pt x="2528316" y="2485009"/>
                </a:lnTo>
                <a:close/>
              </a:path>
              <a:path w="6494145" h="2540000">
                <a:moveTo>
                  <a:pt x="2550287" y="188595"/>
                </a:moveTo>
                <a:lnTo>
                  <a:pt x="2467991" y="188595"/>
                </a:lnTo>
                <a:lnTo>
                  <a:pt x="2467991" y="216027"/>
                </a:lnTo>
                <a:lnTo>
                  <a:pt x="2550287" y="216027"/>
                </a:lnTo>
                <a:lnTo>
                  <a:pt x="2550287" y="188595"/>
                </a:lnTo>
                <a:close/>
              </a:path>
              <a:path w="6494145" h="2540000">
                <a:moveTo>
                  <a:pt x="2562860" y="2019808"/>
                </a:moveTo>
                <a:lnTo>
                  <a:pt x="2480564" y="2019808"/>
                </a:lnTo>
                <a:lnTo>
                  <a:pt x="2480564" y="2047240"/>
                </a:lnTo>
                <a:lnTo>
                  <a:pt x="2562860" y="2047240"/>
                </a:lnTo>
                <a:lnTo>
                  <a:pt x="2562860" y="2019808"/>
                </a:lnTo>
                <a:close/>
              </a:path>
              <a:path w="6494145" h="2540000">
                <a:moveTo>
                  <a:pt x="2580132" y="27432"/>
                </a:moveTo>
                <a:lnTo>
                  <a:pt x="2497836" y="27432"/>
                </a:lnTo>
                <a:lnTo>
                  <a:pt x="2497836" y="54864"/>
                </a:lnTo>
                <a:lnTo>
                  <a:pt x="2580132" y="54864"/>
                </a:lnTo>
                <a:lnTo>
                  <a:pt x="2580132" y="27432"/>
                </a:lnTo>
                <a:close/>
              </a:path>
              <a:path w="6494145" h="2540000">
                <a:moveTo>
                  <a:pt x="2616708" y="1581912"/>
                </a:moveTo>
                <a:lnTo>
                  <a:pt x="2534412" y="1581912"/>
                </a:lnTo>
                <a:lnTo>
                  <a:pt x="2534412" y="1609344"/>
                </a:lnTo>
                <a:lnTo>
                  <a:pt x="2616708" y="1609344"/>
                </a:lnTo>
                <a:lnTo>
                  <a:pt x="2616708" y="1581912"/>
                </a:lnTo>
                <a:close/>
              </a:path>
              <a:path w="6494145" h="2540000">
                <a:moveTo>
                  <a:pt x="2638044" y="2485009"/>
                </a:moveTo>
                <a:lnTo>
                  <a:pt x="2555748" y="2485009"/>
                </a:lnTo>
                <a:lnTo>
                  <a:pt x="2555748" y="2512441"/>
                </a:lnTo>
                <a:lnTo>
                  <a:pt x="2638044" y="2512441"/>
                </a:lnTo>
                <a:lnTo>
                  <a:pt x="2638044" y="2485009"/>
                </a:lnTo>
                <a:close/>
              </a:path>
              <a:path w="6494145" h="2540000">
                <a:moveTo>
                  <a:pt x="2660015" y="188595"/>
                </a:moveTo>
                <a:lnTo>
                  <a:pt x="2577719" y="188595"/>
                </a:lnTo>
                <a:lnTo>
                  <a:pt x="2577719" y="216027"/>
                </a:lnTo>
                <a:lnTo>
                  <a:pt x="2660015" y="216027"/>
                </a:lnTo>
                <a:lnTo>
                  <a:pt x="2660015" y="188595"/>
                </a:lnTo>
                <a:close/>
              </a:path>
              <a:path w="6494145" h="2540000">
                <a:moveTo>
                  <a:pt x="2672588" y="2019808"/>
                </a:moveTo>
                <a:lnTo>
                  <a:pt x="2590292" y="2019808"/>
                </a:lnTo>
                <a:lnTo>
                  <a:pt x="2590292" y="2047240"/>
                </a:lnTo>
                <a:lnTo>
                  <a:pt x="2672588" y="2047240"/>
                </a:lnTo>
                <a:lnTo>
                  <a:pt x="2672588" y="2019808"/>
                </a:lnTo>
                <a:close/>
              </a:path>
              <a:path w="6494145" h="2540000">
                <a:moveTo>
                  <a:pt x="2689860" y="27432"/>
                </a:moveTo>
                <a:lnTo>
                  <a:pt x="2607564" y="27432"/>
                </a:lnTo>
                <a:lnTo>
                  <a:pt x="2607564" y="54864"/>
                </a:lnTo>
                <a:lnTo>
                  <a:pt x="2689860" y="54864"/>
                </a:lnTo>
                <a:lnTo>
                  <a:pt x="2689860" y="27432"/>
                </a:lnTo>
                <a:close/>
              </a:path>
              <a:path w="6494145" h="2540000">
                <a:moveTo>
                  <a:pt x="2726436" y="1581912"/>
                </a:moveTo>
                <a:lnTo>
                  <a:pt x="2644140" y="1581912"/>
                </a:lnTo>
                <a:lnTo>
                  <a:pt x="2644140" y="1609344"/>
                </a:lnTo>
                <a:lnTo>
                  <a:pt x="2726436" y="1609344"/>
                </a:lnTo>
                <a:lnTo>
                  <a:pt x="2726436" y="1581912"/>
                </a:lnTo>
                <a:close/>
              </a:path>
              <a:path w="6494145" h="2540000">
                <a:moveTo>
                  <a:pt x="2747772" y="2485009"/>
                </a:moveTo>
                <a:lnTo>
                  <a:pt x="2665476" y="2485009"/>
                </a:lnTo>
                <a:lnTo>
                  <a:pt x="2665476" y="2512441"/>
                </a:lnTo>
                <a:lnTo>
                  <a:pt x="2747772" y="2512441"/>
                </a:lnTo>
                <a:lnTo>
                  <a:pt x="2747772" y="2485009"/>
                </a:lnTo>
                <a:close/>
              </a:path>
              <a:path w="6494145" h="2540000">
                <a:moveTo>
                  <a:pt x="2769743" y="188595"/>
                </a:moveTo>
                <a:lnTo>
                  <a:pt x="2687447" y="188595"/>
                </a:lnTo>
                <a:lnTo>
                  <a:pt x="2687447" y="216027"/>
                </a:lnTo>
                <a:lnTo>
                  <a:pt x="2769743" y="216027"/>
                </a:lnTo>
                <a:lnTo>
                  <a:pt x="2769743" y="188595"/>
                </a:lnTo>
                <a:close/>
              </a:path>
              <a:path w="6494145" h="2540000">
                <a:moveTo>
                  <a:pt x="2782316" y="2019808"/>
                </a:moveTo>
                <a:lnTo>
                  <a:pt x="2700020" y="2019808"/>
                </a:lnTo>
                <a:lnTo>
                  <a:pt x="2700020" y="2047240"/>
                </a:lnTo>
                <a:lnTo>
                  <a:pt x="2782316" y="2047240"/>
                </a:lnTo>
                <a:lnTo>
                  <a:pt x="2782316" y="2019808"/>
                </a:lnTo>
                <a:close/>
              </a:path>
              <a:path w="6494145" h="2540000">
                <a:moveTo>
                  <a:pt x="2799588" y="27432"/>
                </a:moveTo>
                <a:lnTo>
                  <a:pt x="2717292" y="27432"/>
                </a:lnTo>
                <a:lnTo>
                  <a:pt x="2717292" y="54864"/>
                </a:lnTo>
                <a:lnTo>
                  <a:pt x="2799588" y="54864"/>
                </a:lnTo>
                <a:lnTo>
                  <a:pt x="2799588" y="27432"/>
                </a:lnTo>
                <a:close/>
              </a:path>
              <a:path w="6494145" h="2540000">
                <a:moveTo>
                  <a:pt x="2836164" y="1581912"/>
                </a:moveTo>
                <a:lnTo>
                  <a:pt x="2753868" y="1581912"/>
                </a:lnTo>
                <a:lnTo>
                  <a:pt x="2753868" y="1609344"/>
                </a:lnTo>
                <a:lnTo>
                  <a:pt x="2836164" y="1609344"/>
                </a:lnTo>
                <a:lnTo>
                  <a:pt x="2836164" y="1581912"/>
                </a:lnTo>
                <a:close/>
              </a:path>
              <a:path w="6494145" h="2540000">
                <a:moveTo>
                  <a:pt x="2857500" y="2485009"/>
                </a:moveTo>
                <a:lnTo>
                  <a:pt x="2775204" y="2485009"/>
                </a:lnTo>
                <a:lnTo>
                  <a:pt x="2775204" y="2512441"/>
                </a:lnTo>
                <a:lnTo>
                  <a:pt x="2857500" y="2512441"/>
                </a:lnTo>
                <a:lnTo>
                  <a:pt x="2857500" y="2485009"/>
                </a:lnTo>
                <a:close/>
              </a:path>
              <a:path w="6494145" h="2540000">
                <a:moveTo>
                  <a:pt x="2879471" y="188595"/>
                </a:moveTo>
                <a:lnTo>
                  <a:pt x="2797175" y="188595"/>
                </a:lnTo>
                <a:lnTo>
                  <a:pt x="2797175" y="216027"/>
                </a:lnTo>
                <a:lnTo>
                  <a:pt x="2879471" y="216027"/>
                </a:lnTo>
                <a:lnTo>
                  <a:pt x="2879471" y="188595"/>
                </a:lnTo>
                <a:close/>
              </a:path>
              <a:path w="6494145" h="2540000">
                <a:moveTo>
                  <a:pt x="2892044" y="2019808"/>
                </a:moveTo>
                <a:lnTo>
                  <a:pt x="2809748" y="2019808"/>
                </a:lnTo>
                <a:lnTo>
                  <a:pt x="2809748" y="2047240"/>
                </a:lnTo>
                <a:lnTo>
                  <a:pt x="2892044" y="2047240"/>
                </a:lnTo>
                <a:lnTo>
                  <a:pt x="2892044" y="2019808"/>
                </a:lnTo>
                <a:close/>
              </a:path>
              <a:path w="6494145" h="2540000">
                <a:moveTo>
                  <a:pt x="2909316" y="27432"/>
                </a:moveTo>
                <a:lnTo>
                  <a:pt x="2827020" y="27432"/>
                </a:lnTo>
                <a:lnTo>
                  <a:pt x="2827020" y="54864"/>
                </a:lnTo>
                <a:lnTo>
                  <a:pt x="2909316" y="54864"/>
                </a:lnTo>
                <a:lnTo>
                  <a:pt x="2909316" y="27432"/>
                </a:lnTo>
                <a:close/>
              </a:path>
              <a:path w="6494145" h="2540000">
                <a:moveTo>
                  <a:pt x="2945892" y="1581912"/>
                </a:moveTo>
                <a:lnTo>
                  <a:pt x="2863596" y="1581912"/>
                </a:lnTo>
                <a:lnTo>
                  <a:pt x="2863596" y="1609344"/>
                </a:lnTo>
                <a:lnTo>
                  <a:pt x="2945892" y="1609344"/>
                </a:lnTo>
                <a:lnTo>
                  <a:pt x="2945892" y="1581912"/>
                </a:lnTo>
                <a:close/>
              </a:path>
              <a:path w="6494145" h="2540000">
                <a:moveTo>
                  <a:pt x="2967228" y="2485009"/>
                </a:moveTo>
                <a:lnTo>
                  <a:pt x="2884932" y="2485009"/>
                </a:lnTo>
                <a:lnTo>
                  <a:pt x="2884932" y="2512441"/>
                </a:lnTo>
                <a:lnTo>
                  <a:pt x="2967228" y="2512441"/>
                </a:lnTo>
                <a:lnTo>
                  <a:pt x="2967228" y="2485009"/>
                </a:lnTo>
                <a:close/>
              </a:path>
              <a:path w="6494145" h="2540000">
                <a:moveTo>
                  <a:pt x="2989199" y="188595"/>
                </a:moveTo>
                <a:lnTo>
                  <a:pt x="2906903" y="188595"/>
                </a:lnTo>
                <a:lnTo>
                  <a:pt x="2906903" y="216027"/>
                </a:lnTo>
                <a:lnTo>
                  <a:pt x="2989199" y="216027"/>
                </a:lnTo>
                <a:lnTo>
                  <a:pt x="2989199" y="188595"/>
                </a:lnTo>
                <a:close/>
              </a:path>
              <a:path w="6494145" h="2540000">
                <a:moveTo>
                  <a:pt x="3001772" y="2019808"/>
                </a:moveTo>
                <a:lnTo>
                  <a:pt x="2919476" y="2019808"/>
                </a:lnTo>
                <a:lnTo>
                  <a:pt x="2919476" y="2047240"/>
                </a:lnTo>
                <a:lnTo>
                  <a:pt x="3001772" y="2047240"/>
                </a:lnTo>
                <a:lnTo>
                  <a:pt x="3001772" y="2019808"/>
                </a:lnTo>
                <a:close/>
              </a:path>
              <a:path w="6494145" h="2540000">
                <a:moveTo>
                  <a:pt x="3019044" y="27432"/>
                </a:moveTo>
                <a:lnTo>
                  <a:pt x="2936748" y="27432"/>
                </a:lnTo>
                <a:lnTo>
                  <a:pt x="2936748" y="54864"/>
                </a:lnTo>
                <a:lnTo>
                  <a:pt x="3019044" y="54864"/>
                </a:lnTo>
                <a:lnTo>
                  <a:pt x="3019044" y="27432"/>
                </a:lnTo>
                <a:close/>
              </a:path>
              <a:path w="6494145" h="2540000">
                <a:moveTo>
                  <a:pt x="3055620" y="1581912"/>
                </a:moveTo>
                <a:lnTo>
                  <a:pt x="2973324" y="1581912"/>
                </a:lnTo>
                <a:lnTo>
                  <a:pt x="2973324" y="1609344"/>
                </a:lnTo>
                <a:lnTo>
                  <a:pt x="3055620" y="1609344"/>
                </a:lnTo>
                <a:lnTo>
                  <a:pt x="3055620" y="1581912"/>
                </a:lnTo>
                <a:close/>
              </a:path>
              <a:path w="6494145" h="2540000">
                <a:moveTo>
                  <a:pt x="3076956" y="2485009"/>
                </a:moveTo>
                <a:lnTo>
                  <a:pt x="2994660" y="2485009"/>
                </a:lnTo>
                <a:lnTo>
                  <a:pt x="2994660" y="2512441"/>
                </a:lnTo>
                <a:lnTo>
                  <a:pt x="3076956" y="2512441"/>
                </a:lnTo>
                <a:lnTo>
                  <a:pt x="3076956" y="2485009"/>
                </a:lnTo>
                <a:close/>
              </a:path>
              <a:path w="6494145" h="2540000">
                <a:moveTo>
                  <a:pt x="3098927" y="188595"/>
                </a:moveTo>
                <a:lnTo>
                  <a:pt x="3016631" y="188595"/>
                </a:lnTo>
                <a:lnTo>
                  <a:pt x="3016631" y="216027"/>
                </a:lnTo>
                <a:lnTo>
                  <a:pt x="3098927" y="216027"/>
                </a:lnTo>
                <a:lnTo>
                  <a:pt x="3098927" y="188595"/>
                </a:lnTo>
                <a:close/>
              </a:path>
              <a:path w="6494145" h="2540000">
                <a:moveTo>
                  <a:pt x="3111500" y="2019808"/>
                </a:moveTo>
                <a:lnTo>
                  <a:pt x="3029204" y="2019808"/>
                </a:lnTo>
                <a:lnTo>
                  <a:pt x="3029204" y="2047240"/>
                </a:lnTo>
                <a:lnTo>
                  <a:pt x="3111500" y="2047240"/>
                </a:lnTo>
                <a:lnTo>
                  <a:pt x="3111500" y="2019808"/>
                </a:lnTo>
                <a:close/>
              </a:path>
              <a:path w="6494145" h="2540000">
                <a:moveTo>
                  <a:pt x="3128772" y="27432"/>
                </a:moveTo>
                <a:lnTo>
                  <a:pt x="3046476" y="27432"/>
                </a:lnTo>
                <a:lnTo>
                  <a:pt x="3046476" y="54864"/>
                </a:lnTo>
                <a:lnTo>
                  <a:pt x="3128772" y="54864"/>
                </a:lnTo>
                <a:lnTo>
                  <a:pt x="3128772" y="27432"/>
                </a:lnTo>
                <a:close/>
              </a:path>
              <a:path w="6494145" h="2540000">
                <a:moveTo>
                  <a:pt x="3165335" y="1581912"/>
                </a:moveTo>
                <a:lnTo>
                  <a:pt x="3083052" y="1581912"/>
                </a:lnTo>
                <a:lnTo>
                  <a:pt x="3083052" y="1609344"/>
                </a:lnTo>
                <a:lnTo>
                  <a:pt x="3165335" y="1609344"/>
                </a:lnTo>
                <a:lnTo>
                  <a:pt x="3165335" y="1581912"/>
                </a:lnTo>
                <a:close/>
              </a:path>
              <a:path w="6494145" h="2540000">
                <a:moveTo>
                  <a:pt x="3186684" y="2485009"/>
                </a:moveTo>
                <a:lnTo>
                  <a:pt x="3104388" y="2485009"/>
                </a:lnTo>
                <a:lnTo>
                  <a:pt x="3104388" y="2512441"/>
                </a:lnTo>
                <a:lnTo>
                  <a:pt x="3186684" y="2512441"/>
                </a:lnTo>
                <a:lnTo>
                  <a:pt x="3186684" y="2485009"/>
                </a:lnTo>
                <a:close/>
              </a:path>
              <a:path w="6494145" h="2540000">
                <a:moveTo>
                  <a:pt x="3208655" y="188595"/>
                </a:moveTo>
                <a:lnTo>
                  <a:pt x="3126359" y="188595"/>
                </a:lnTo>
                <a:lnTo>
                  <a:pt x="3126359" y="216027"/>
                </a:lnTo>
                <a:lnTo>
                  <a:pt x="3208655" y="216027"/>
                </a:lnTo>
                <a:lnTo>
                  <a:pt x="3208655" y="188595"/>
                </a:lnTo>
                <a:close/>
              </a:path>
              <a:path w="6494145" h="2540000">
                <a:moveTo>
                  <a:pt x="3221228" y="2019808"/>
                </a:moveTo>
                <a:lnTo>
                  <a:pt x="3138932" y="2019808"/>
                </a:lnTo>
                <a:lnTo>
                  <a:pt x="3138932" y="2047240"/>
                </a:lnTo>
                <a:lnTo>
                  <a:pt x="3221228" y="2047240"/>
                </a:lnTo>
                <a:lnTo>
                  <a:pt x="3221228" y="2019808"/>
                </a:lnTo>
                <a:close/>
              </a:path>
              <a:path w="6494145" h="2540000">
                <a:moveTo>
                  <a:pt x="3238500" y="27432"/>
                </a:moveTo>
                <a:lnTo>
                  <a:pt x="3156204" y="27432"/>
                </a:lnTo>
                <a:lnTo>
                  <a:pt x="3156204" y="54864"/>
                </a:lnTo>
                <a:lnTo>
                  <a:pt x="3238500" y="54864"/>
                </a:lnTo>
                <a:lnTo>
                  <a:pt x="3238500" y="27432"/>
                </a:lnTo>
                <a:close/>
              </a:path>
              <a:path w="6494145" h="2540000">
                <a:moveTo>
                  <a:pt x="3275076" y="1581912"/>
                </a:moveTo>
                <a:lnTo>
                  <a:pt x="3192780" y="1581912"/>
                </a:lnTo>
                <a:lnTo>
                  <a:pt x="3192780" y="1609344"/>
                </a:lnTo>
                <a:lnTo>
                  <a:pt x="3275076" y="1609344"/>
                </a:lnTo>
                <a:lnTo>
                  <a:pt x="3275076" y="1581912"/>
                </a:lnTo>
                <a:close/>
              </a:path>
              <a:path w="6494145" h="2540000">
                <a:moveTo>
                  <a:pt x="3296412" y="2485009"/>
                </a:moveTo>
                <a:lnTo>
                  <a:pt x="3214116" y="2485009"/>
                </a:lnTo>
                <a:lnTo>
                  <a:pt x="3214116" y="2512441"/>
                </a:lnTo>
                <a:lnTo>
                  <a:pt x="3296412" y="2512441"/>
                </a:lnTo>
                <a:lnTo>
                  <a:pt x="3296412" y="2485009"/>
                </a:lnTo>
                <a:close/>
              </a:path>
              <a:path w="6494145" h="2540000">
                <a:moveTo>
                  <a:pt x="3318383" y="188595"/>
                </a:moveTo>
                <a:lnTo>
                  <a:pt x="3236087" y="188595"/>
                </a:lnTo>
                <a:lnTo>
                  <a:pt x="3236087" y="216027"/>
                </a:lnTo>
                <a:lnTo>
                  <a:pt x="3318383" y="216027"/>
                </a:lnTo>
                <a:lnTo>
                  <a:pt x="3318383" y="188595"/>
                </a:lnTo>
                <a:close/>
              </a:path>
              <a:path w="6494145" h="2540000">
                <a:moveTo>
                  <a:pt x="3330956" y="2019808"/>
                </a:moveTo>
                <a:lnTo>
                  <a:pt x="3248660" y="2019808"/>
                </a:lnTo>
                <a:lnTo>
                  <a:pt x="3248660" y="2047240"/>
                </a:lnTo>
                <a:lnTo>
                  <a:pt x="3330956" y="2047240"/>
                </a:lnTo>
                <a:lnTo>
                  <a:pt x="3330956" y="2019808"/>
                </a:lnTo>
                <a:close/>
              </a:path>
              <a:path w="6494145" h="2540000">
                <a:moveTo>
                  <a:pt x="3348228" y="27432"/>
                </a:moveTo>
                <a:lnTo>
                  <a:pt x="3265932" y="27432"/>
                </a:lnTo>
                <a:lnTo>
                  <a:pt x="3265932" y="54864"/>
                </a:lnTo>
                <a:lnTo>
                  <a:pt x="3348228" y="54864"/>
                </a:lnTo>
                <a:lnTo>
                  <a:pt x="3348228" y="27432"/>
                </a:lnTo>
                <a:close/>
              </a:path>
              <a:path w="6494145" h="2540000">
                <a:moveTo>
                  <a:pt x="3384804" y="1581912"/>
                </a:moveTo>
                <a:lnTo>
                  <a:pt x="3302508" y="1581912"/>
                </a:lnTo>
                <a:lnTo>
                  <a:pt x="3302508" y="1609344"/>
                </a:lnTo>
                <a:lnTo>
                  <a:pt x="3384804" y="1609344"/>
                </a:lnTo>
                <a:lnTo>
                  <a:pt x="3384804" y="1581912"/>
                </a:lnTo>
                <a:close/>
              </a:path>
              <a:path w="6494145" h="2540000">
                <a:moveTo>
                  <a:pt x="3406140" y="2485009"/>
                </a:moveTo>
                <a:lnTo>
                  <a:pt x="3323844" y="2485009"/>
                </a:lnTo>
                <a:lnTo>
                  <a:pt x="3323844" y="2512441"/>
                </a:lnTo>
                <a:lnTo>
                  <a:pt x="3406140" y="2512441"/>
                </a:lnTo>
                <a:lnTo>
                  <a:pt x="3406140" y="2485009"/>
                </a:lnTo>
                <a:close/>
              </a:path>
              <a:path w="6494145" h="2540000">
                <a:moveTo>
                  <a:pt x="3428111" y="188595"/>
                </a:moveTo>
                <a:lnTo>
                  <a:pt x="3345815" y="188595"/>
                </a:lnTo>
                <a:lnTo>
                  <a:pt x="3345815" y="216027"/>
                </a:lnTo>
                <a:lnTo>
                  <a:pt x="3428111" y="216027"/>
                </a:lnTo>
                <a:lnTo>
                  <a:pt x="3428111" y="188595"/>
                </a:lnTo>
                <a:close/>
              </a:path>
              <a:path w="6494145" h="2540000">
                <a:moveTo>
                  <a:pt x="3440684" y="2019808"/>
                </a:moveTo>
                <a:lnTo>
                  <a:pt x="3358388" y="2019808"/>
                </a:lnTo>
                <a:lnTo>
                  <a:pt x="3358388" y="2047240"/>
                </a:lnTo>
                <a:lnTo>
                  <a:pt x="3440684" y="2047240"/>
                </a:lnTo>
                <a:lnTo>
                  <a:pt x="3440684" y="2019808"/>
                </a:lnTo>
                <a:close/>
              </a:path>
              <a:path w="6494145" h="2540000">
                <a:moveTo>
                  <a:pt x="3457956" y="27432"/>
                </a:moveTo>
                <a:lnTo>
                  <a:pt x="3375660" y="27432"/>
                </a:lnTo>
                <a:lnTo>
                  <a:pt x="3375660" y="54864"/>
                </a:lnTo>
                <a:lnTo>
                  <a:pt x="3457956" y="54864"/>
                </a:lnTo>
                <a:lnTo>
                  <a:pt x="3457956" y="27432"/>
                </a:lnTo>
                <a:close/>
              </a:path>
              <a:path w="6494145" h="2540000">
                <a:moveTo>
                  <a:pt x="3494532" y="1581912"/>
                </a:moveTo>
                <a:lnTo>
                  <a:pt x="3412236" y="1581912"/>
                </a:lnTo>
                <a:lnTo>
                  <a:pt x="3412236" y="1609344"/>
                </a:lnTo>
                <a:lnTo>
                  <a:pt x="3494532" y="1609344"/>
                </a:lnTo>
                <a:lnTo>
                  <a:pt x="3494532" y="1581912"/>
                </a:lnTo>
                <a:close/>
              </a:path>
              <a:path w="6494145" h="2540000">
                <a:moveTo>
                  <a:pt x="3515868" y="2485009"/>
                </a:moveTo>
                <a:lnTo>
                  <a:pt x="3433572" y="2485009"/>
                </a:lnTo>
                <a:lnTo>
                  <a:pt x="3433572" y="2512441"/>
                </a:lnTo>
                <a:lnTo>
                  <a:pt x="3515868" y="2512441"/>
                </a:lnTo>
                <a:lnTo>
                  <a:pt x="3515868" y="2485009"/>
                </a:lnTo>
                <a:close/>
              </a:path>
              <a:path w="6494145" h="2540000">
                <a:moveTo>
                  <a:pt x="3537839" y="188595"/>
                </a:moveTo>
                <a:lnTo>
                  <a:pt x="3455543" y="188595"/>
                </a:lnTo>
                <a:lnTo>
                  <a:pt x="3455543" y="216027"/>
                </a:lnTo>
                <a:lnTo>
                  <a:pt x="3537839" y="216027"/>
                </a:lnTo>
                <a:lnTo>
                  <a:pt x="3537839" y="188595"/>
                </a:lnTo>
                <a:close/>
              </a:path>
              <a:path w="6494145" h="2540000">
                <a:moveTo>
                  <a:pt x="3550412" y="2019808"/>
                </a:moveTo>
                <a:lnTo>
                  <a:pt x="3468116" y="2019808"/>
                </a:lnTo>
                <a:lnTo>
                  <a:pt x="3468116" y="2047240"/>
                </a:lnTo>
                <a:lnTo>
                  <a:pt x="3550412" y="2047240"/>
                </a:lnTo>
                <a:lnTo>
                  <a:pt x="3550412" y="2019808"/>
                </a:lnTo>
                <a:close/>
              </a:path>
              <a:path w="6494145" h="2540000">
                <a:moveTo>
                  <a:pt x="3567684" y="27432"/>
                </a:moveTo>
                <a:lnTo>
                  <a:pt x="3485388" y="27432"/>
                </a:lnTo>
                <a:lnTo>
                  <a:pt x="3485388" y="54864"/>
                </a:lnTo>
                <a:lnTo>
                  <a:pt x="3567684" y="54864"/>
                </a:lnTo>
                <a:lnTo>
                  <a:pt x="3567684" y="27432"/>
                </a:lnTo>
                <a:close/>
              </a:path>
              <a:path w="6494145" h="2540000">
                <a:moveTo>
                  <a:pt x="3604260" y="1581912"/>
                </a:moveTo>
                <a:lnTo>
                  <a:pt x="3521964" y="1581912"/>
                </a:lnTo>
                <a:lnTo>
                  <a:pt x="3521964" y="1609344"/>
                </a:lnTo>
                <a:lnTo>
                  <a:pt x="3604260" y="1609344"/>
                </a:lnTo>
                <a:lnTo>
                  <a:pt x="3604260" y="1581912"/>
                </a:lnTo>
                <a:close/>
              </a:path>
              <a:path w="6494145" h="2540000">
                <a:moveTo>
                  <a:pt x="3625596" y="2485009"/>
                </a:moveTo>
                <a:lnTo>
                  <a:pt x="3543300" y="2485009"/>
                </a:lnTo>
                <a:lnTo>
                  <a:pt x="3543300" y="2512441"/>
                </a:lnTo>
                <a:lnTo>
                  <a:pt x="3625596" y="2512441"/>
                </a:lnTo>
                <a:lnTo>
                  <a:pt x="3625596" y="2485009"/>
                </a:lnTo>
                <a:close/>
              </a:path>
              <a:path w="6494145" h="2540000">
                <a:moveTo>
                  <a:pt x="3647567" y="188595"/>
                </a:moveTo>
                <a:lnTo>
                  <a:pt x="3565271" y="188595"/>
                </a:lnTo>
                <a:lnTo>
                  <a:pt x="3565271" y="216027"/>
                </a:lnTo>
                <a:lnTo>
                  <a:pt x="3647567" y="216027"/>
                </a:lnTo>
                <a:lnTo>
                  <a:pt x="3647567" y="188595"/>
                </a:lnTo>
                <a:close/>
              </a:path>
              <a:path w="6494145" h="2540000">
                <a:moveTo>
                  <a:pt x="3660140" y="2019808"/>
                </a:moveTo>
                <a:lnTo>
                  <a:pt x="3577844" y="2019808"/>
                </a:lnTo>
                <a:lnTo>
                  <a:pt x="3577844" y="2047240"/>
                </a:lnTo>
                <a:lnTo>
                  <a:pt x="3660140" y="2047240"/>
                </a:lnTo>
                <a:lnTo>
                  <a:pt x="3660140" y="2019808"/>
                </a:lnTo>
                <a:close/>
              </a:path>
              <a:path w="6494145" h="2540000">
                <a:moveTo>
                  <a:pt x="3677412" y="27432"/>
                </a:moveTo>
                <a:lnTo>
                  <a:pt x="3595116" y="27432"/>
                </a:lnTo>
                <a:lnTo>
                  <a:pt x="3595116" y="54864"/>
                </a:lnTo>
                <a:lnTo>
                  <a:pt x="3677412" y="54864"/>
                </a:lnTo>
                <a:lnTo>
                  <a:pt x="3677412" y="27432"/>
                </a:lnTo>
                <a:close/>
              </a:path>
              <a:path w="6494145" h="2540000">
                <a:moveTo>
                  <a:pt x="3713988" y="1581912"/>
                </a:moveTo>
                <a:lnTo>
                  <a:pt x="3631692" y="1581912"/>
                </a:lnTo>
                <a:lnTo>
                  <a:pt x="3631692" y="1609344"/>
                </a:lnTo>
                <a:lnTo>
                  <a:pt x="3713988" y="1609344"/>
                </a:lnTo>
                <a:lnTo>
                  <a:pt x="3713988" y="1581912"/>
                </a:lnTo>
                <a:close/>
              </a:path>
              <a:path w="6494145" h="2540000">
                <a:moveTo>
                  <a:pt x="3735324" y="2485009"/>
                </a:moveTo>
                <a:lnTo>
                  <a:pt x="3653028" y="2485009"/>
                </a:lnTo>
                <a:lnTo>
                  <a:pt x="3653028" y="2512441"/>
                </a:lnTo>
                <a:lnTo>
                  <a:pt x="3735324" y="2512441"/>
                </a:lnTo>
                <a:lnTo>
                  <a:pt x="3735324" y="2485009"/>
                </a:lnTo>
                <a:close/>
              </a:path>
              <a:path w="6494145" h="2540000">
                <a:moveTo>
                  <a:pt x="3757295" y="188595"/>
                </a:moveTo>
                <a:lnTo>
                  <a:pt x="3674999" y="188595"/>
                </a:lnTo>
                <a:lnTo>
                  <a:pt x="3674999" y="216027"/>
                </a:lnTo>
                <a:lnTo>
                  <a:pt x="3757295" y="216027"/>
                </a:lnTo>
                <a:lnTo>
                  <a:pt x="3757295" y="188595"/>
                </a:lnTo>
                <a:close/>
              </a:path>
              <a:path w="6494145" h="2540000">
                <a:moveTo>
                  <a:pt x="3769868" y="2019808"/>
                </a:moveTo>
                <a:lnTo>
                  <a:pt x="3687572" y="2019808"/>
                </a:lnTo>
                <a:lnTo>
                  <a:pt x="3687572" y="2047240"/>
                </a:lnTo>
                <a:lnTo>
                  <a:pt x="3769868" y="2047240"/>
                </a:lnTo>
                <a:lnTo>
                  <a:pt x="3769868" y="2019808"/>
                </a:lnTo>
                <a:close/>
              </a:path>
              <a:path w="6494145" h="2540000">
                <a:moveTo>
                  <a:pt x="3787140" y="27432"/>
                </a:moveTo>
                <a:lnTo>
                  <a:pt x="3704844" y="27432"/>
                </a:lnTo>
                <a:lnTo>
                  <a:pt x="3704844" y="54864"/>
                </a:lnTo>
                <a:lnTo>
                  <a:pt x="3787140" y="54864"/>
                </a:lnTo>
                <a:lnTo>
                  <a:pt x="3787140" y="27432"/>
                </a:lnTo>
                <a:close/>
              </a:path>
              <a:path w="6494145" h="2540000">
                <a:moveTo>
                  <a:pt x="3845052" y="2485009"/>
                </a:moveTo>
                <a:lnTo>
                  <a:pt x="3762756" y="2485009"/>
                </a:lnTo>
                <a:lnTo>
                  <a:pt x="3762756" y="2512441"/>
                </a:lnTo>
                <a:lnTo>
                  <a:pt x="3845052" y="2512441"/>
                </a:lnTo>
                <a:lnTo>
                  <a:pt x="3845052" y="2485009"/>
                </a:lnTo>
                <a:close/>
              </a:path>
              <a:path w="6494145" h="2540000">
                <a:moveTo>
                  <a:pt x="3867023" y="188595"/>
                </a:moveTo>
                <a:lnTo>
                  <a:pt x="3784727" y="188595"/>
                </a:lnTo>
                <a:lnTo>
                  <a:pt x="3784727" y="216027"/>
                </a:lnTo>
                <a:lnTo>
                  <a:pt x="3867023" y="216027"/>
                </a:lnTo>
                <a:lnTo>
                  <a:pt x="3867023" y="188595"/>
                </a:lnTo>
                <a:close/>
              </a:path>
              <a:path w="6494145" h="2540000">
                <a:moveTo>
                  <a:pt x="3896868" y="27432"/>
                </a:moveTo>
                <a:lnTo>
                  <a:pt x="3814572" y="27432"/>
                </a:lnTo>
                <a:lnTo>
                  <a:pt x="3814572" y="54864"/>
                </a:lnTo>
                <a:lnTo>
                  <a:pt x="3896868" y="54864"/>
                </a:lnTo>
                <a:lnTo>
                  <a:pt x="3896868" y="27432"/>
                </a:lnTo>
                <a:close/>
              </a:path>
              <a:path w="6494145" h="2540000">
                <a:moveTo>
                  <a:pt x="3898773" y="1595628"/>
                </a:moveTo>
                <a:lnTo>
                  <a:pt x="3871341" y="1581912"/>
                </a:lnTo>
                <a:lnTo>
                  <a:pt x="3816477" y="1554480"/>
                </a:lnTo>
                <a:lnTo>
                  <a:pt x="3816477" y="1581912"/>
                </a:lnTo>
                <a:lnTo>
                  <a:pt x="3741420" y="1581912"/>
                </a:lnTo>
                <a:lnTo>
                  <a:pt x="3741420" y="1609344"/>
                </a:lnTo>
                <a:lnTo>
                  <a:pt x="3816477" y="1609344"/>
                </a:lnTo>
                <a:lnTo>
                  <a:pt x="3816477" y="1636776"/>
                </a:lnTo>
                <a:lnTo>
                  <a:pt x="3871341" y="1609344"/>
                </a:lnTo>
                <a:lnTo>
                  <a:pt x="3898773" y="1595628"/>
                </a:lnTo>
                <a:close/>
              </a:path>
              <a:path w="6494145" h="2540000">
                <a:moveTo>
                  <a:pt x="3908552" y="2033524"/>
                </a:moveTo>
                <a:lnTo>
                  <a:pt x="3881120" y="2019808"/>
                </a:lnTo>
                <a:lnTo>
                  <a:pt x="3826256" y="1992376"/>
                </a:lnTo>
                <a:lnTo>
                  <a:pt x="3826256" y="2019808"/>
                </a:lnTo>
                <a:lnTo>
                  <a:pt x="3797300" y="2019808"/>
                </a:lnTo>
                <a:lnTo>
                  <a:pt x="3797300" y="2047240"/>
                </a:lnTo>
                <a:lnTo>
                  <a:pt x="3826256" y="2047240"/>
                </a:lnTo>
                <a:lnTo>
                  <a:pt x="3826256" y="2074672"/>
                </a:lnTo>
                <a:lnTo>
                  <a:pt x="3881120" y="2047240"/>
                </a:lnTo>
                <a:lnTo>
                  <a:pt x="3908552" y="2033524"/>
                </a:lnTo>
                <a:close/>
              </a:path>
              <a:path w="6494145" h="2540000">
                <a:moveTo>
                  <a:pt x="3954780" y="2485009"/>
                </a:moveTo>
                <a:lnTo>
                  <a:pt x="3872484" y="2485009"/>
                </a:lnTo>
                <a:lnTo>
                  <a:pt x="3872484" y="2512441"/>
                </a:lnTo>
                <a:lnTo>
                  <a:pt x="3954780" y="2512441"/>
                </a:lnTo>
                <a:lnTo>
                  <a:pt x="3954780" y="2485009"/>
                </a:lnTo>
                <a:close/>
              </a:path>
              <a:path w="6494145" h="2540000">
                <a:moveTo>
                  <a:pt x="3976751" y="188595"/>
                </a:moveTo>
                <a:lnTo>
                  <a:pt x="3894455" y="188595"/>
                </a:lnTo>
                <a:lnTo>
                  <a:pt x="3894455" y="216027"/>
                </a:lnTo>
                <a:lnTo>
                  <a:pt x="3976751" y="216027"/>
                </a:lnTo>
                <a:lnTo>
                  <a:pt x="3976751" y="188595"/>
                </a:lnTo>
                <a:close/>
              </a:path>
              <a:path w="6494145" h="2540000">
                <a:moveTo>
                  <a:pt x="4006596" y="27432"/>
                </a:moveTo>
                <a:lnTo>
                  <a:pt x="3924300" y="27432"/>
                </a:lnTo>
                <a:lnTo>
                  <a:pt x="3924300" y="54864"/>
                </a:lnTo>
                <a:lnTo>
                  <a:pt x="4006596" y="54864"/>
                </a:lnTo>
                <a:lnTo>
                  <a:pt x="4006596" y="27432"/>
                </a:lnTo>
                <a:close/>
              </a:path>
              <a:path w="6494145" h="2540000">
                <a:moveTo>
                  <a:pt x="4064508" y="2485009"/>
                </a:moveTo>
                <a:lnTo>
                  <a:pt x="3982212" y="2485009"/>
                </a:lnTo>
                <a:lnTo>
                  <a:pt x="3982212" y="2512441"/>
                </a:lnTo>
                <a:lnTo>
                  <a:pt x="4064508" y="2512441"/>
                </a:lnTo>
                <a:lnTo>
                  <a:pt x="4064508" y="2485009"/>
                </a:lnTo>
                <a:close/>
              </a:path>
              <a:path w="6494145" h="2540000">
                <a:moveTo>
                  <a:pt x="4086479" y="188595"/>
                </a:moveTo>
                <a:lnTo>
                  <a:pt x="4004183" y="188595"/>
                </a:lnTo>
                <a:lnTo>
                  <a:pt x="4004183" y="216027"/>
                </a:lnTo>
                <a:lnTo>
                  <a:pt x="4086479" y="216027"/>
                </a:lnTo>
                <a:lnTo>
                  <a:pt x="4086479" y="188595"/>
                </a:lnTo>
                <a:close/>
              </a:path>
              <a:path w="6494145" h="2540000">
                <a:moveTo>
                  <a:pt x="4116324" y="27432"/>
                </a:moveTo>
                <a:lnTo>
                  <a:pt x="4034028" y="27432"/>
                </a:lnTo>
                <a:lnTo>
                  <a:pt x="4034028" y="54864"/>
                </a:lnTo>
                <a:lnTo>
                  <a:pt x="4116324" y="54864"/>
                </a:lnTo>
                <a:lnTo>
                  <a:pt x="4116324" y="27432"/>
                </a:lnTo>
                <a:close/>
              </a:path>
              <a:path w="6494145" h="2540000">
                <a:moveTo>
                  <a:pt x="4174236" y="2485009"/>
                </a:moveTo>
                <a:lnTo>
                  <a:pt x="4091940" y="2485009"/>
                </a:lnTo>
                <a:lnTo>
                  <a:pt x="4091940" y="2512441"/>
                </a:lnTo>
                <a:lnTo>
                  <a:pt x="4174236" y="2512441"/>
                </a:lnTo>
                <a:lnTo>
                  <a:pt x="4174236" y="2485009"/>
                </a:lnTo>
                <a:close/>
              </a:path>
              <a:path w="6494145" h="2540000">
                <a:moveTo>
                  <a:pt x="4196207" y="188595"/>
                </a:moveTo>
                <a:lnTo>
                  <a:pt x="4113911" y="188595"/>
                </a:lnTo>
                <a:lnTo>
                  <a:pt x="4113911" y="216027"/>
                </a:lnTo>
                <a:lnTo>
                  <a:pt x="4196207" y="216027"/>
                </a:lnTo>
                <a:lnTo>
                  <a:pt x="4196207" y="188595"/>
                </a:lnTo>
                <a:close/>
              </a:path>
              <a:path w="6494145" h="2540000">
                <a:moveTo>
                  <a:pt x="4226052" y="27432"/>
                </a:moveTo>
                <a:lnTo>
                  <a:pt x="4143756" y="27432"/>
                </a:lnTo>
                <a:lnTo>
                  <a:pt x="4143756" y="54864"/>
                </a:lnTo>
                <a:lnTo>
                  <a:pt x="4226052" y="54864"/>
                </a:lnTo>
                <a:lnTo>
                  <a:pt x="4226052" y="27432"/>
                </a:lnTo>
                <a:close/>
              </a:path>
              <a:path w="6494145" h="2540000">
                <a:moveTo>
                  <a:pt x="4283964" y="2485009"/>
                </a:moveTo>
                <a:lnTo>
                  <a:pt x="4201668" y="2485009"/>
                </a:lnTo>
                <a:lnTo>
                  <a:pt x="4201668" y="2512441"/>
                </a:lnTo>
                <a:lnTo>
                  <a:pt x="4283964" y="2512441"/>
                </a:lnTo>
                <a:lnTo>
                  <a:pt x="4283964" y="2485009"/>
                </a:lnTo>
                <a:close/>
              </a:path>
              <a:path w="6494145" h="2540000">
                <a:moveTo>
                  <a:pt x="4309999" y="656717"/>
                </a:moveTo>
                <a:lnTo>
                  <a:pt x="4282567" y="656717"/>
                </a:lnTo>
                <a:lnTo>
                  <a:pt x="4282567" y="739013"/>
                </a:lnTo>
                <a:lnTo>
                  <a:pt x="4309999" y="739013"/>
                </a:lnTo>
                <a:lnTo>
                  <a:pt x="4309999" y="656717"/>
                </a:lnTo>
                <a:close/>
              </a:path>
              <a:path w="6494145" h="2540000">
                <a:moveTo>
                  <a:pt x="4309999" y="546989"/>
                </a:moveTo>
                <a:lnTo>
                  <a:pt x="4282567" y="546989"/>
                </a:lnTo>
                <a:lnTo>
                  <a:pt x="4282567" y="629285"/>
                </a:lnTo>
                <a:lnTo>
                  <a:pt x="4309999" y="629285"/>
                </a:lnTo>
                <a:lnTo>
                  <a:pt x="4309999" y="546989"/>
                </a:lnTo>
                <a:close/>
              </a:path>
              <a:path w="6494145" h="2540000">
                <a:moveTo>
                  <a:pt x="4309999" y="437261"/>
                </a:moveTo>
                <a:lnTo>
                  <a:pt x="4282567" y="437261"/>
                </a:lnTo>
                <a:lnTo>
                  <a:pt x="4282567" y="519557"/>
                </a:lnTo>
                <a:lnTo>
                  <a:pt x="4309999" y="519557"/>
                </a:lnTo>
                <a:lnTo>
                  <a:pt x="4309999" y="437261"/>
                </a:lnTo>
                <a:close/>
              </a:path>
              <a:path w="6494145" h="2540000">
                <a:moveTo>
                  <a:pt x="4309999" y="327533"/>
                </a:moveTo>
                <a:lnTo>
                  <a:pt x="4282567" y="327533"/>
                </a:lnTo>
                <a:lnTo>
                  <a:pt x="4282567" y="409829"/>
                </a:lnTo>
                <a:lnTo>
                  <a:pt x="4309999" y="409829"/>
                </a:lnTo>
                <a:lnTo>
                  <a:pt x="4309999" y="327533"/>
                </a:lnTo>
                <a:close/>
              </a:path>
              <a:path w="6494145" h="2540000">
                <a:moveTo>
                  <a:pt x="4309999" y="217805"/>
                </a:moveTo>
                <a:lnTo>
                  <a:pt x="4282567" y="217805"/>
                </a:lnTo>
                <a:lnTo>
                  <a:pt x="4282567" y="300101"/>
                </a:lnTo>
                <a:lnTo>
                  <a:pt x="4309999" y="300101"/>
                </a:lnTo>
                <a:lnTo>
                  <a:pt x="4309999" y="217805"/>
                </a:lnTo>
                <a:close/>
              </a:path>
              <a:path w="6494145" h="2540000">
                <a:moveTo>
                  <a:pt x="4309999" y="108077"/>
                </a:moveTo>
                <a:lnTo>
                  <a:pt x="4282567" y="108077"/>
                </a:lnTo>
                <a:lnTo>
                  <a:pt x="4282567" y="188595"/>
                </a:lnTo>
                <a:lnTo>
                  <a:pt x="4223639" y="188595"/>
                </a:lnTo>
                <a:lnTo>
                  <a:pt x="4223639" y="216027"/>
                </a:lnTo>
                <a:lnTo>
                  <a:pt x="4305935" y="216027"/>
                </a:lnTo>
                <a:lnTo>
                  <a:pt x="4305935" y="190373"/>
                </a:lnTo>
                <a:lnTo>
                  <a:pt x="4309999" y="190373"/>
                </a:lnTo>
                <a:lnTo>
                  <a:pt x="4309999" y="108077"/>
                </a:lnTo>
                <a:close/>
              </a:path>
              <a:path w="6494145" h="2540000">
                <a:moveTo>
                  <a:pt x="4309999" y="27432"/>
                </a:moveTo>
                <a:lnTo>
                  <a:pt x="4253484" y="27432"/>
                </a:lnTo>
                <a:lnTo>
                  <a:pt x="4253484" y="54864"/>
                </a:lnTo>
                <a:lnTo>
                  <a:pt x="4282567" y="54864"/>
                </a:lnTo>
                <a:lnTo>
                  <a:pt x="4282567" y="80645"/>
                </a:lnTo>
                <a:lnTo>
                  <a:pt x="4309999" y="80645"/>
                </a:lnTo>
                <a:lnTo>
                  <a:pt x="4309999" y="54864"/>
                </a:lnTo>
                <a:lnTo>
                  <a:pt x="4309999" y="41148"/>
                </a:lnTo>
                <a:lnTo>
                  <a:pt x="4309999" y="27432"/>
                </a:lnTo>
                <a:close/>
              </a:path>
              <a:path w="6494145" h="2540000">
                <a:moveTo>
                  <a:pt x="4337431" y="847852"/>
                </a:moveTo>
                <a:lnTo>
                  <a:pt x="4309999" y="847852"/>
                </a:lnTo>
                <a:lnTo>
                  <a:pt x="4309999" y="766445"/>
                </a:lnTo>
                <a:lnTo>
                  <a:pt x="4282567" y="766445"/>
                </a:lnTo>
                <a:lnTo>
                  <a:pt x="4282567" y="847852"/>
                </a:lnTo>
                <a:lnTo>
                  <a:pt x="4255135" y="847852"/>
                </a:lnTo>
                <a:lnTo>
                  <a:pt x="4296283" y="930148"/>
                </a:lnTo>
                <a:lnTo>
                  <a:pt x="4336986" y="848741"/>
                </a:lnTo>
                <a:lnTo>
                  <a:pt x="4337431" y="847852"/>
                </a:lnTo>
                <a:close/>
              </a:path>
              <a:path w="6494145" h="2540000">
                <a:moveTo>
                  <a:pt x="4393692" y="2485009"/>
                </a:moveTo>
                <a:lnTo>
                  <a:pt x="4311396" y="2485009"/>
                </a:lnTo>
                <a:lnTo>
                  <a:pt x="4311396" y="2512441"/>
                </a:lnTo>
                <a:lnTo>
                  <a:pt x="4393692" y="2512441"/>
                </a:lnTo>
                <a:lnTo>
                  <a:pt x="4393692" y="2485009"/>
                </a:lnTo>
                <a:close/>
              </a:path>
              <a:path w="6494145" h="2540000">
                <a:moveTo>
                  <a:pt x="4415663" y="188595"/>
                </a:moveTo>
                <a:lnTo>
                  <a:pt x="4333367" y="188595"/>
                </a:lnTo>
                <a:lnTo>
                  <a:pt x="4333367" y="216027"/>
                </a:lnTo>
                <a:lnTo>
                  <a:pt x="4415663" y="216027"/>
                </a:lnTo>
                <a:lnTo>
                  <a:pt x="4415663" y="188595"/>
                </a:lnTo>
                <a:close/>
              </a:path>
              <a:path w="6494145" h="2540000">
                <a:moveTo>
                  <a:pt x="4503420" y="2485009"/>
                </a:moveTo>
                <a:lnTo>
                  <a:pt x="4421124" y="2485009"/>
                </a:lnTo>
                <a:lnTo>
                  <a:pt x="4421124" y="2512441"/>
                </a:lnTo>
                <a:lnTo>
                  <a:pt x="4503420" y="2512441"/>
                </a:lnTo>
                <a:lnTo>
                  <a:pt x="4503420" y="2485009"/>
                </a:lnTo>
                <a:close/>
              </a:path>
              <a:path w="6494145" h="2540000">
                <a:moveTo>
                  <a:pt x="4525391" y="188595"/>
                </a:moveTo>
                <a:lnTo>
                  <a:pt x="4443095" y="188595"/>
                </a:lnTo>
                <a:lnTo>
                  <a:pt x="4443095" y="216027"/>
                </a:lnTo>
                <a:lnTo>
                  <a:pt x="4525391" y="216027"/>
                </a:lnTo>
                <a:lnTo>
                  <a:pt x="4525391" y="188595"/>
                </a:lnTo>
                <a:close/>
              </a:path>
              <a:path w="6494145" h="2540000">
                <a:moveTo>
                  <a:pt x="4613148" y="2485009"/>
                </a:moveTo>
                <a:lnTo>
                  <a:pt x="4530852" y="2485009"/>
                </a:lnTo>
                <a:lnTo>
                  <a:pt x="4530852" y="2512441"/>
                </a:lnTo>
                <a:lnTo>
                  <a:pt x="4613148" y="2512441"/>
                </a:lnTo>
                <a:lnTo>
                  <a:pt x="4613148" y="2485009"/>
                </a:lnTo>
                <a:close/>
              </a:path>
              <a:path w="6494145" h="2540000">
                <a:moveTo>
                  <a:pt x="4635119" y="188595"/>
                </a:moveTo>
                <a:lnTo>
                  <a:pt x="4552823" y="188595"/>
                </a:lnTo>
                <a:lnTo>
                  <a:pt x="4552823" y="216027"/>
                </a:lnTo>
                <a:lnTo>
                  <a:pt x="4635119" y="216027"/>
                </a:lnTo>
                <a:lnTo>
                  <a:pt x="4635119" y="188595"/>
                </a:lnTo>
                <a:close/>
              </a:path>
              <a:path w="6494145" h="2540000">
                <a:moveTo>
                  <a:pt x="4722876" y="2485009"/>
                </a:moveTo>
                <a:lnTo>
                  <a:pt x="4640580" y="2485009"/>
                </a:lnTo>
                <a:lnTo>
                  <a:pt x="4640580" y="2512441"/>
                </a:lnTo>
                <a:lnTo>
                  <a:pt x="4722876" y="2512441"/>
                </a:lnTo>
                <a:lnTo>
                  <a:pt x="4722876" y="2485009"/>
                </a:lnTo>
                <a:close/>
              </a:path>
              <a:path w="6494145" h="2540000">
                <a:moveTo>
                  <a:pt x="4744847" y="188595"/>
                </a:moveTo>
                <a:lnTo>
                  <a:pt x="4662551" y="188595"/>
                </a:lnTo>
                <a:lnTo>
                  <a:pt x="4662551" y="216027"/>
                </a:lnTo>
                <a:lnTo>
                  <a:pt x="4744847" y="216027"/>
                </a:lnTo>
                <a:lnTo>
                  <a:pt x="4744847" y="188595"/>
                </a:lnTo>
                <a:close/>
              </a:path>
              <a:path w="6494145" h="2540000">
                <a:moveTo>
                  <a:pt x="4832604" y="2485009"/>
                </a:moveTo>
                <a:lnTo>
                  <a:pt x="4750308" y="2485009"/>
                </a:lnTo>
                <a:lnTo>
                  <a:pt x="4750308" y="2512441"/>
                </a:lnTo>
                <a:lnTo>
                  <a:pt x="4832604" y="2512441"/>
                </a:lnTo>
                <a:lnTo>
                  <a:pt x="4832604" y="2485009"/>
                </a:lnTo>
                <a:close/>
              </a:path>
              <a:path w="6494145" h="2540000">
                <a:moveTo>
                  <a:pt x="4854575" y="188595"/>
                </a:moveTo>
                <a:lnTo>
                  <a:pt x="4772279" y="188595"/>
                </a:lnTo>
                <a:lnTo>
                  <a:pt x="4772279" y="216027"/>
                </a:lnTo>
                <a:lnTo>
                  <a:pt x="4854575" y="216027"/>
                </a:lnTo>
                <a:lnTo>
                  <a:pt x="4854575" y="188595"/>
                </a:lnTo>
                <a:close/>
              </a:path>
              <a:path w="6494145" h="2540000">
                <a:moveTo>
                  <a:pt x="4942332" y="2485009"/>
                </a:moveTo>
                <a:lnTo>
                  <a:pt x="4860036" y="2485009"/>
                </a:lnTo>
                <a:lnTo>
                  <a:pt x="4860036" y="2512441"/>
                </a:lnTo>
                <a:lnTo>
                  <a:pt x="4942332" y="2512441"/>
                </a:lnTo>
                <a:lnTo>
                  <a:pt x="4942332" y="2485009"/>
                </a:lnTo>
                <a:close/>
              </a:path>
              <a:path w="6494145" h="2540000">
                <a:moveTo>
                  <a:pt x="4964303" y="188595"/>
                </a:moveTo>
                <a:lnTo>
                  <a:pt x="4882007" y="188595"/>
                </a:lnTo>
                <a:lnTo>
                  <a:pt x="4882007" y="216027"/>
                </a:lnTo>
                <a:lnTo>
                  <a:pt x="4964303" y="216027"/>
                </a:lnTo>
                <a:lnTo>
                  <a:pt x="4964303" y="188595"/>
                </a:lnTo>
                <a:close/>
              </a:path>
              <a:path w="6494145" h="2540000">
                <a:moveTo>
                  <a:pt x="5052060" y="2485009"/>
                </a:moveTo>
                <a:lnTo>
                  <a:pt x="4969764" y="2485009"/>
                </a:lnTo>
                <a:lnTo>
                  <a:pt x="4969764" y="2512441"/>
                </a:lnTo>
                <a:lnTo>
                  <a:pt x="5052060" y="2512441"/>
                </a:lnTo>
                <a:lnTo>
                  <a:pt x="5052060" y="2485009"/>
                </a:lnTo>
                <a:close/>
              </a:path>
              <a:path w="6494145" h="2540000">
                <a:moveTo>
                  <a:pt x="5074031" y="188595"/>
                </a:moveTo>
                <a:lnTo>
                  <a:pt x="4991735" y="188595"/>
                </a:lnTo>
                <a:lnTo>
                  <a:pt x="4991735" y="216027"/>
                </a:lnTo>
                <a:lnTo>
                  <a:pt x="5074031" y="216027"/>
                </a:lnTo>
                <a:lnTo>
                  <a:pt x="5074031" y="188595"/>
                </a:lnTo>
                <a:close/>
              </a:path>
              <a:path w="6494145" h="2540000">
                <a:moveTo>
                  <a:pt x="5161788" y="2485009"/>
                </a:moveTo>
                <a:lnTo>
                  <a:pt x="5079492" y="2485009"/>
                </a:lnTo>
                <a:lnTo>
                  <a:pt x="5079492" y="2512441"/>
                </a:lnTo>
                <a:lnTo>
                  <a:pt x="5161788" y="2512441"/>
                </a:lnTo>
                <a:lnTo>
                  <a:pt x="5161788" y="2485009"/>
                </a:lnTo>
                <a:close/>
              </a:path>
              <a:path w="6494145" h="2540000">
                <a:moveTo>
                  <a:pt x="5183759" y="188595"/>
                </a:moveTo>
                <a:lnTo>
                  <a:pt x="5101463" y="188595"/>
                </a:lnTo>
                <a:lnTo>
                  <a:pt x="5101463" y="216027"/>
                </a:lnTo>
                <a:lnTo>
                  <a:pt x="5183759" y="216027"/>
                </a:lnTo>
                <a:lnTo>
                  <a:pt x="5183759" y="188595"/>
                </a:lnTo>
                <a:close/>
              </a:path>
              <a:path w="6494145" h="2540000">
                <a:moveTo>
                  <a:pt x="5271516" y="2485009"/>
                </a:moveTo>
                <a:lnTo>
                  <a:pt x="5189220" y="2485009"/>
                </a:lnTo>
                <a:lnTo>
                  <a:pt x="5189220" y="2512441"/>
                </a:lnTo>
                <a:lnTo>
                  <a:pt x="5271516" y="2512441"/>
                </a:lnTo>
                <a:lnTo>
                  <a:pt x="5271516" y="2485009"/>
                </a:lnTo>
                <a:close/>
              </a:path>
              <a:path w="6494145" h="2540000">
                <a:moveTo>
                  <a:pt x="5293487" y="188595"/>
                </a:moveTo>
                <a:lnTo>
                  <a:pt x="5211191" y="188595"/>
                </a:lnTo>
                <a:lnTo>
                  <a:pt x="5211191" y="216027"/>
                </a:lnTo>
                <a:lnTo>
                  <a:pt x="5293487" y="216027"/>
                </a:lnTo>
                <a:lnTo>
                  <a:pt x="5293487" y="188595"/>
                </a:lnTo>
                <a:close/>
              </a:path>
              <a:path w="6494145" h="2540000">
                <a:moveTo>
                  <a:pt x="5332730" y="1630680"/>
                </a:moveTo>
                <a:lnTo>
                  <a:pt x="5305298" y="1630680"/>
                </a:lnTo>
                <a:lnTo>
                  <a:pt x="5305298" y="1712976"/>
                </a:lnTo>
                <a:lnTo>
                  <a:pt x="5332730" y="1712976"/>
                </a:lnTo>
                <a:lnTo>
                  <a:pt x="5332730" y="1630680"/>
                </a:lnTo>
                <a:close/>
              </a:path>
              <a:path w="6494145" h="2540000">
                <a:moveTo>
                  <a:pt x="5332730" y="1520952"/>
                </a:moveTo>
                <a:lnTo>
                  <a:pt x="5305298" y="1520952"/>
                </a:lnTo>
                <a:lnTo>
                  <a:pt x="5305298" y="1603248"/>
                </a:lnTo>
                <a:lnTo>
                  <a:pt x="5332730" y="1603248"/>
                </a:lnTo>
                <a:lnTo>
                  <a:pt x="5332730" y="1520952"/>
                </a:lnTo>
                <a:close/>
              </a:path>
              <a:path w="6494145" h="2540000">
                <a:moveTo>
                  <a:pt x="5332730" y="1411224"/>
                </a:moveTo>
                <a:lnTo>
                  <a:pt x="5305298" y="1411224"/>
                </a:lnTo>
                <a:lnTo>
                  <a:pt x="5305298" y="1493520"/>
                </a:lnTo>
                <a:lnTo>
                  <a:pt x="5332730" y="1493520"/>
                </a:lnTo>
                <a:lnTo>
                  <a:pt x="5332730" y="1411224"/>
                </a:lnTo>
                <a:close/>
              </a:path>
              <a:path w="6494145" h="2540000">
                <a:moveTo>
                  <a:pt x="5332730" y="1301496"/>
                </a:moveTo>
                <a:lnTo>
                  <a:pt x="5305298" y="1301496"/>
                </a:lnTo>
                <a:lnTo>
                  <a:pt x="5305298" y="1383792"/>
                </a:lnTo>
                <a:lnTo>
                  <a:pt x="5332730" y="1383792"/>
                </a:lnTo>
                <a:lnTo>
                  <a:pt x="5332730" y="1301496"/>
                </a:lnTo>
                <a:close/>
              </a:path>
              <a:path w="6494145" h="2540000">
                <a:moveTo>
                  <a:pt x="5332730" y="1191768"/>
                </a:moveTo>
                <a:lnTo>
                  <a:pt x="5305298" y="1191768"/>
                </a:lnTo>
                <a:lnTo>
                  <a:pt x="5305298" y="1274064"/>
                </a:lnTo>
                <a:lnTo>
                  <a:pt x="5332730" y="1274064"/>
                </a:lnTo>
                <a:lnTo>
                  <a:pt x="5332730" y="1191768"/>
                </a:lnTo>
                <a:close/>
              </a:path>
              <a:path w="6494145" h="2540000">
                <a:moveTo>
                  <a:pt x="5332730" y="1082040"/>
                </a:moveTo>
                <a:lnTo>
                  <a:pt x="5305298" y="1082040"/>
                </a:lnTo>
                <a:lnTo>
                  <a:pt x="5305298" y="1164336"/>
                </a:lnTo>
                <a:lnTo>
                  <a:pt x="5332730" y="1164336"/>
                </a:lnTo>
                <a:lnTo>
                  <a:pt x="5332730" y="1082040"/>
                </a:lnTo>
                <a:close/>
              </a:path>
              <a:path w="6494145" h="2540000">
                <a:moveTo>
                  <a:pt x="5332730" y="972312"/>
                </a:moveTo>
                <a:lnTo>
                  <a:pt x="5305298" y="972312"/>
                </a:lnTo>
                <a:lnTo>
                  <a:pt x="5305298" y="1054608"/>
                </a:lnTo>
                <a:lnTo>
                  <a:pt x="5332730" y="1054608"/>
                </a:lnTo>
                <a:lnTo>
                  <a:pt x="5332730" y="972312"/>
                </a:lnTo>
                <a:close/>
              </a:path>
              <a:path w="6494145" h="2540000">
                <a:moveTo>
                  <a:pt x="5332730" y="862584"/>
                </a:moveTo>
                <a:lnTo>
                  <a:pt x="5305298" y="862584"/>
                </a:lnTo>
                <a:lnTo>
                  <a:pt x="5305298" y="944880"/>
                </a:lnTo>
                <a:lnTo>
                  <a:pt x="5332730" y="944880"/>
                </a:lnTo>
                <a:lnTo>
                  <a:pt x="5332730" y="862584"/>
                </a:lnTo>
                <a:close/>
              </a:path>
              <a:path w="6494145" h="2540000">
                <a:moveTo>
                  <a:pt x="5332730" y="752856"/>
                </a:moveTo>
                <a:lnTo>
                  <a:pt x="5305298" y="752856"/>
                </a:lnTo>
                <a:lnTo>
                  <a:pt x="5305298" y="835152"/>
                </a:lnTo>
                <a:lnTo>
                  <a:pt x="5332730" y="835152"/>
                </a:lnTo>
                <a:lnTo>
                  <a:pt x="5332730" y="752856"/>
                </a:lnTo>
                <a:close/>
              </a:path>
              <a:path w="6494145" h="2540000">
                <a:moveTo>
                  <a:pt x="5332730" y="643128"/>
                </a:moveTo>
                <a:lnTo>
                  <a:pt x="5305298" y="643128"/>
                </a:lnTo>
                <a:lnTo>
                  <a:pt x="5305298" y="725424"/>
                </a:lnTo>
                <a:lnTo>
                  <a:pt x="5332730" y="725424"/>
                </a:lnTo>
                <a:lnTo>
                  <a:pt x="5332730" y="643128"/>
                </a:lnTo>
                <a:close/>
              </a:path>
              <a:path w="6494145" h="2540000">
                <a:moveTo>
                  <a:pt x="5332730" y="533400"/>
                </a:moveTo>
                <a:lnTo>
                  <a:pt x="5305298" y="533400"/>
                </a:lnTo>
                <a:lnTo>
                  <a:pt x="5305298" y="615696"/>
                </a:lnTo>
                <a:lnTo>
                  <a:pt x="5332730" y="615696"/>
                </a:lnTo>
                <a:lnTo>
                  <a:pt x="5332730" y="533400"/>
                </a:lnTo>
                <a:close/>
              </a:path>
              <a:path w="6494145" h="2540000">
                <a:moveTo>
                  <a:pt x="5332730" y="423672"/>
                </a:moveTo>
                <a:lnTo>
                  <a:pt x="5305298" y="423672"/>
                </a:lnTo>
                <a:lnTo>
                  <a:pt x="5305298" y="505968"/>
                </a:lnTo>
                <a:lnTo>
                  <a:pt x="5332730" y="505968"/>
                </a:lnTo>
                <a:lnTo>
                  <a:pt x="5332730" y="423672"/>
                </a:lnTo>
                <a:close/>
              </a:path>
              <a:path w="6494145" h="2540000">
                <a:moveTo>
                  <a:pt x="5332730" y="313944"/>
                </a:moveTo>
                <a:lnTo>
                  <a:pt x="5305298" y="313944"/>
                </a:lnTo>
                <a:lnTo>
                  <a:pt x="5305298" y="396240"/>
                </a:lnTo>
                <a:lnTo>
                  <a:pt x="5332730" y="396240"/>
                </a:lnTo>
                <a:lnTo>
                  <a:pt x="5332730" y="313944"/>
                </a:lnTo>
                <a:close/>
              </a:path>
              <a:path w="6494145" h="2540000">
                <a:moveTo>
                  <a:pt x="5332730" y="204216"/>
                </a:moveTo>
                <a:lnTo>
                  <a:pt x="5305298" y="204216"/>
                </a:lnTo>
                <a:lnTo>
                  <a:pt x="5305298" y="286512"/>
                </a:lnTo>
                <a:lnTo>
                  <a:pt x="5332730" y="286512"/>
                </a:lnTo>
                <a:lnTo>
                  <a:pt x="5332730" y="204216"/>
                </a:lnTo>
                <a:close/>
              </a:path>
              <a:path w="6494145" h="2540000">
                <a:moveTo>
                  <a:pt x="5360162" y="1766316"/>
                </a:moveTo>
                <a:lnTo>
                  <a:pt x="5332730" y="1766316"/>
                </a:lnTo>
                <a:lnTo>
                  <a:pt x="5332730" y="1740408"/>
                </a:lnTo>
                <a:lnTo>
                  <a:pt x="5305298" y="1740408"/>
                </a:lnTo>
                <a:lnTo>
                  <a:pt x="5305298" y="1766316"/>
                </a:lnTo>
                <a:lnTo>
                  <a:pt x="5277866" y="1766316"/>
                </a:lnTo>
                <a:lnTo>
                  <a:pt x="5319014" y="1848612"/>
                </a:lnTo>
                <a:lnTo>
                  <a:pt x="5353304" y="1780032"/>
                </a:lnTo>
                <a:lnTo>
                  <a:pt x="5360162" y="1766316"/>
                </a:lnTo>
                <a:close/>
              </a:path>
              <a:path w="6494145" h="2540000">
                <a:moveTo>
                  <a:pt x="5381244" y="2485009"/>
                </a:moveTo>
                <a:lnTo>
                  <a:pt x="5298948" y="2485009"/>
                </a:lnTo>
                <a:lnTo>
                  <a:pt x="5298948" y="2512441"/>
                </a:lnTo>
                <a:lnTo>
                  <a:pt x="5381244" y="2512441"/>
                </a:lnTo>
                <a:lnTo>
                  <a:pt x="5381244" y="2485009"/>
                </a:lnTo>
                <a:close/>
              </a:path>
              <a:path w="6494145" h="2540000">
                <a:moveTo>
                  <a:pt x="5490972" y="2485009"/>
                </a:moveTo>
                <a:lnTo>
                  <a:pt x="5408676" y="2485009"/>
                </a:lnTo>
                <a:lnTo>
                  <a:pt x="5408676" y="2512441"/>
                </a:lnTo>
                <a:lnTo>
                  <a:pt x="5490972" y="2512441"/>
                </a:lnTo>
                <a:lnTo>
                  <a:pt x="5490972" y="2485009"/>
                </a:lnTo>
                <a:close/>
              </a:path>
              <a:path w="6494145" h="2540000">
                <a:moveTo>
                  <a:pt x="5600700" y="2485009"/>
                </a:moveTo>
                <a:lnTo>
                  <a:pt x="5518404" y="2485009"/>
                </a:lnTo>
                <a:lnTo>
                  <a:pt x="5518404" y="2512441"/>
                </a:lnTo>
                <a:lnTo>
                  <a:pt x="5600700" y="2512441"/>
                </a:lnTo>
                <a:lnTo>
                  <a:pt x="5600700" y="2485009"/>
                </a:lnTo>
                <a:close/>
              </a:path>
              <a:path w="6494145" h="2540000">
                <a:moveTo>
                  <a:pt x="5710428" y="2485009"/>
                </a:moveTo>
                <a:lnTo>
                  <a:pt x="5628132" y="2485009"/>
                </a:lnTo>
                <a:lnTo>
                  <a:pt x="5628132" y="2512441"/>
                </a:lnTo>
                <a:lnTo>
                  <a:pt x="5710428" y="2512441"/>
                </a:lnTo>
                <a:lnTo>
                  <a:pt x="5710428" y="2485009"/>
                </a:lnTo>
                <a:close/>
              </a:path>
              <a:path w="6494145" h="2540000">
                <a:moveTo>
                  <a:pt x="5820156" y="2485009"/>
                </a:moveTo>
                <a:lnTo>
                  <a:pt x="5737860" y="2485009"/>
                </a:lnTo>
                <a:lnTo>
                  <a:pt x="5737860" y="2512441"/>
                </a:lnTo>
                <a:lnTo>
                  <a:pt x="5820156" y="2512441"/>
                </a:lnTo>
                <a:lnTo>
                  <a:pt x="5820156" y="2485009"/>
                </a:lnTo>
                <a:close/>
              </a:path>
              <a:path w="6494145" h="2540000">
                <a:moveTo>
                  <a:pt x="5929884" y="2485009"/>
                </a:moveTo>
                <a:lnTo>
                  <a:pt x="5847588" y="2485009"/>
                </a:lnTo>
                <a:lnTo>
                  <a:pt x="5847588" y="2512441"/>
                </a:lnTo>
                <a:lnTo>
                  <a:pt x="5929884" y="2512441"/>
                </a:lnTo>
                <a:lnTo>
                  <a:pt x="5929884" y="2485009"/>
                </a:lnTo>
                <a:close/>
              </a:path>
              <a:path w="6494145" h="2540000">
                <a:moveTo>
                  <a:pt x="6039612" y="2485009"/>
                </a:moveTo>
                <a:lnTo>
                  <a:pt x="5957316" y="2485009"/>
                </a:lnTo>
                <a:lnTo>
                  <a:pt x="5957316" y="2512441"/>
                </a:lnTo>
                <a:lnTo>
                  <a:pt x="6039612" y="2512441"/>
                </a:lnTo>
                <a:lnTo>
                  <a:pt x="6039612" y="2485009"/>
                </a:lnTo>
                <a:close/>
              </a:path>
              <a:path w="6494145" h="2540000">
                <a:moveTo>
                  <a:pt x="6149340" y="2485009"/>
                </a:moveTo>
                <a:lnTo>
                  <a:pt x="6067044" y="2485009"/>
                </a:lnTo>
                <a:lnTo>
                  <a:pt x="6067044" y="2512441"/>
                </a:lnTo>
                <a:lnTo>
                  <a:pt x="6149340" y="2512441"/>
                </a:lnTo>
                <a:lnTo>
                  <a:pt x="6149340" y="2485009"/>
                </a:lnTo>
                <a:close/>
              </a:path>
              <a:path w="6494145" h="2540000">
                <a:moveTo>
                  <a:pt x="6259068" y="2485009"/>
                </a:moveTo>
                <a:lnTo>
                  <a:pt x="6176772" y="2485009"/>
                </a:lnTo>
                <a:lnTo>
                  <a:pt x="6176772" y="2512441"/>
                </a:lnTo>
                <a:lnTo>
                  <a:pt x="6259068" y="2512441"/>
                </a:lnTo>
                <a:lnTo>
                  <a:pt x="6259068" y="2485009"/>
                </a:lnTo>
                <a:close/>
              </a:path>
              <a:path w="6494145" h="2540000">
                <a:moveTo>
                  <a:pt x="6368796" y="2485009"/>
                </a:moveTo>
                <a:lnTo>
                  <a:pt x="6286500" y="2485009"/>
                </a:lnTo>
                <a:lnTo>
                  <a:pt x="6286500" y="2512441"/>
                </a:lnTo>
                <a:lnTo>
                  <a:pt x="6368796" y="2512441"/>
                </a:lnTo>
                <a:lnTo>
                  <a:pt x="6368796" y="2485009"/>
                </a:lnTo>
                <a:close/>
              </a:path>
              <a:path w="6494145" h="2540000">
                <a:moveTo>
                  <a:pt x="6466459" y="2472944"/>
                </a:moveTo>
                <a:lnTo>
                  <a:pt x="6439027" y="2472944"/>
                </a:lnTo>
                <a:lnTo>
                  <a:pt x="6439027" y="2485009"/>
                </a:lnTo>
                <a:lnTo>
                  <a:pt x="6396228" y="2485009"/>
                </a:lnTo>
                <a:lnTo>
                  <a:pt x="6396228" y="2512441"/>
                </a:lnTo>
                <a:lnTo>
                  <a:pt x="6466459" y="2512441"/>
                </a:lnTo>
                <a:lnTo>
                  <a:pt x="6466459" y="2498725"/>
                </a:lnTo>
                <a:lnTo>
                  <a:pt x="6466459" y="2485009"/>
                </a:lnTo>
                <a:lnTo>
                  <a:pt x="6466459" y="2472944"/>
                </a:lnTo>
                <a:close/>
              </a:path>
              <a:path w="6494145" h="2540000">
                <a:moveTo>
                  <a:pt x="6466459" y="2363216"/>
                </a:moveTo>
                <a:lnTo>
                  <a:pt x="6439027" y="2363216"/>
                </a:lnTo>
                <a:lnTo>
                  <a:pt x="6439027" y="2445512"/>
                </a:lnTo>
                <a:lnTo>
                  <a:pt x="6466459" y="2445512"/>
                </a:lnTo>
                <a:lnTo>
                  <a:pt x="6466459" y="2363216"/>
                </a:lnTo>
                <a:close/>
              </a:path>
              <a:path w="6494145" h="2540000">
                <a:moveTo>
                  <a:pt x="6466459" y="2253488"/>
                </a:moveTo>
                <a:lnTo>
                  <a:pt x="6439027" y="2253488"/>
                </a:lnTo>
                <a:lnTo>
                  <a:pt x="6439027" y="2335784"/>
                </a:lnTo>
                <a:lnTo>
                  <a:pt x="6466459" y="2335784"/>
                </a:lnTo>
                <a:lnTo>
                  <a:pt x="6466459" y="2253488"/>
                </a:lnTo>
                <a:close/>
              </a:path>
              <a:path w="6494145" h="2540000">
                <a:moveTo>
                  <a:pt x="6466459" y="2143760"/>
                </a:moveTo>
                <a:lnTo>
                  <a:pt x="6439027" y="2143760"/>
                </a:lnTo>
                <a:lnTo>
                  <a:pt x="6439027" y="2226056"/>
                </a:lnTo>
                <a:lnTo>
                  <a:pt x="6466459" y="2226056"/>
                </a:lnTo>
                <a:lnTo>
                  <a:pt x="6466459" y="2143760"/>
                </a:lnTo>
                <a:close/>
              </a:path>
              <a:path w="6494145" h="2540000">
                <a:moveTo>
                  <a:pt x="6466459" y="2034032"/>
                </a:moveTo>
                <a:lnTo>
                  <a:pt x="6439027" y="2034032"/>
                </a:lnTo>
                <a:lnTo>
                  <a:pt x="6439027" y="2116328"/>
                </a:lnTo>
                <a:lnTo>
                  <a:pt x="6466459" y="2116328"/>
                </a:lnTo>
                <a:lnTo>
                  <a:pt x="6466459" y="2034032"/>
                </a:lnTo>
                <a:close/>
              </a:path>
              <a:path w="6494145" h="2540000">
                <a:moveTo>
                  <a:pt x="6466459" y="1924304"/>
                </a:moveTo>
                <a:lnTo>
                  <a:pt x="6439027" y="1924304"/>
                </a:lnTo>
                <a:lnTo>
                  <a:pt x="6439027" y="2006600"/>
                </a:lnTo>
                <a:lnTo>
                  <a:pt x="6466459" y="2006600"/>
                </a:lnTo>
                <a:lnTo>
                  <a:pt x="6466459" y="1924304"/>
                </a:lnTo>
                <a:close/>
              </a:path>
              <a:path w="6494145" h="2540000">
                <a:moveTo>
                  <a:pt x="6493891" y="1848612"/>
                </a:moveTo>
                <a:lnTo>
                  <a:pt x="6487033" y="1834896"/>
                </a:lnTo>
                <a:lnTo>
                  <a:pt x="6452743" y="1766316"/>
                </a:lnTo>
                <a:lnTo>
                  <a:pt x="6411595" y="1848612"/>
                </a:lnTo>
                <a:lnTo>
                  <a:pt x="6439027" y="1848612"/>
                </a:lnTo>
                <a:lnTo>
                  <a:pt x="6439027" y="1896884"/>
                </a:lnTo>
                <a:lnTo>
                  <a:pt x="6466459" y="1896884"/>
                </a:lnTo>
                <a:lnTo>
                  <a:pt x="6466459" y="1848612"/>
                </a:lnTo>
                <a:lnTo>
                  <a:pt x="6493891" y="1848612"/>
                </a:lnTo>
                <a:close/>
              </a:path>
            </a:pathLst>
          </a:custGeom>
          <a:solidFill>
            <a:srgbClr val="FF0000">
              <a:alpha val="9882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5"/>
              <a:t> </a:t>
            </a:r>
            <a:r>
              <a:rPr dirty="0" spc="-5"/>
              <a:t>Alwi</a:t>
            </a:r>
            <a:r>
              <a:rPr dirty="0" spc="40"/>
              <a:t> </a:t>
            </a:r>
            <a:r>
              <a:rPr dirty="0" spc="-10"/>
              <a:t>(boleh</a:t>
            </a:r>
            <a:r>
              <a:rPr dirty="0" spc="40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10"/>
              <a:t> </a:t>
            </a:r>
            <a:r>
              <a:rPr dirty="0" spc="-5"/>
              <a:t>jangan</a:t>
            </a:r>
            <a:r>
              <a:rPr dirty="0" spc="-15"/>
              <a:t> </a:t>
            </a:r>
            <a:r>
              <a:rPr dirty="0" spc="-5"/>
              <a:t>hapus</a:t>
            </a:r>
          </a:p>
          <a:p>
            <a:pPr algn="ctr" marL="508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0"/>
              <a:t> </a:t>
            </a:r>
            <a:r>
              <a:rPr dirty="0" spc="-10"/>
              <a:t>ini)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600825" y="2547239"/>
          <a:ext cx="5229225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305"/>
                <a:gridCol w="1043305"/>
                <a:gridCol w="1043305"/>
                <a:gridCol w="1172209"/>
                <a:gridCol w="913764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(B,c,1)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(C,c,1)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(D,d,-1)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(C,a,1)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(B,a,1)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(C,c,2)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600825" y="2547239"/>
            <a:ext cx="0" cy="2298700"/>
          </a:xfrm>
          <a:custGeom>
            <a:avLst/>
            <a:gdLst/>
            <a:ahLst/>
            <a:cxnLst/>
            <a:rect l="l" t="t" r="r" b="b"/>
            <a:pathLst>
              <a:path w="0" h="2298700">
                <a:moveTo>
                  <a:pt x="0" y="0"/>
                </a:moveTo>
                <a:lnTo>
                  <a:pt x="0" y="22987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7244" y="756361"/>
            <a:ext cx="798830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10">
                <a:latin typeface="Calibri Light"/>
                <a:cs typeface="Calibri Light"/>
              </a:rPr>
              <a:t>Contoh</a:t>
            </a:r>
            <a:r>
              <a:rPr dirty="0" sz="2800" spc="-30">
                <a:latin typeface="Calibri Light"/>
                <a:cs typeface="Calibri Light"/>
              </a:rPr>
              <a:t> </a:t>
            </a:r>
            <a:r>
              <a:rPr dirty="0" sz="2800" spc="-5">
                <a:latin typeface="Calibri Light"/>
                <a:cs typeface="Calibri Light"/>
              </a:rPr>
              <a:t>menjalankan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>
                <a:latin typeface="Calibri Light"/>
                <a:cs typeface="Calibri Light"/>
              </a:rPr>
              <a:t>mesin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 spc="-10">
                <a:latin typeface="Calibri Light"/>
                <a:cs typeface="Calibri Light"/>
              </a:rPr>
              <a:t>menggunakan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 spc="-10">
                <a:latin typeface="Calibri Light"/>
                <a:cs typeface="Calibri Light"/>
              </a:rPr>
              <a:t>tabel</a:t>
            </a:r>
            <a:r>
              <a:rPr dirty="0" sz="2800" spc="-40">
                <a:latin typeface="Calibri Light"/>
                <a:cs typeface="Calibri Light"/>
              </a:rPr>
              <a:t> </a:t>
            </a:r>
            <a:r>
              <a:rPr dirty="0" sz="2800" spc="-10">
                <a:latin typeface="Calibri Light"/>
                <a:cs typeface="Calibri Light"/>
              </a:rPr>
              <a:t>transisi:</a:t>
            </a:r>
            <a:endParaRPr sz="2800"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57072" y="1691639"/>
            <a:ext cx="4224655" cy="4556760"/>
            <a:chOff x="957072" y="1691639"/>
            <a:chExt cx="4224655" cy="4556760"/>
          </a:xfrm>
        </p:grpSpPr>
        <p:sp>
          <p:nvSpPr>
            <p:cNvPr id="6" name="object 6"/>
            <p:cNvSpPr/>
            <p:nvPr/>
          </p:nvSpPr>
          <p:spPr>
            <a:xfrm>
              <a:off x="957072" y="1691639"/>
              <a:ext cx="4224655" cy="4556760"/>
            </a:xfrm>
            <a:custGeom>
              <a:avLst/>
              <a:gdLst/>
              <a:ahLst/>
              <a:cxnLst/>
              <a:rect l="l" t="t" r="r" b="b"/>
              <a:pathLst>
                <a:path w="4224655" h="4556760">
                  <a:moveTo>
                    <a:pt x="4224528" y="0"/>
                  </a:moveTo>
                  <a:lnTo>
                    <a:pt x="0" y="0"/>
                  </a:lnTo>
                  <a:lnTo>
                    <a:pt x="0" y="4556760"/>
                  </a:lnTo>
                  <a:lnTo>
                    <a:pt x="4224528" y="4556760"/>
                  </a:lnTo>
                  <a:lnTo>
                    <a:pt x="422452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73480" y="1917191"/>
              <a:ext cx="509270" cy="469900"/>
            </a:xfrm>
            <a:custGeom>
              <a:avLst/>
              <a:gdLst/>
              <a:ahLst/>
              <a:cxnLst/>
              <a:rect l="l" t="t" r="r" b="b"/>
              <a:pathLst>
                <a:path w="509269" h="469900">
                  <a:moveTo>
                    <a:pt x="0" y="469391"/>
                  </a:moveTo>
                  <a:lnTo>
                    <a:pt x="509016" y="469391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373377" y="1988311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67130" y="1910842"/>
            <a:ext cx="3658235" cy="3594100"/>
            <a:chOff x="1167130" y="1910842"/>
            <a:chExt cx="3658235" cy="3594100"/>
          </a:xfrm>
        </p:grpSpPr>
        <p:sp>
          <p:nvSpPr>
            <p:cNvPr id="10" name="object 10"/>
            <p:cNvSpPr/>
            <p:nvPr/>
          </p:nvSpPr>
          <p:spPr>
            <a:xfrm>
              <a:off x="1697736" y="1917192"/>
              <a:ext cx="3121660" cy="469900"/>
            </a:xfrm>
            <a:custGeom>
              <a:avLst/>
              <a:gdLst/>
              <a:ahLst/>
              <a:cxnLst/>
              <a:rect l="l" t="t" r="r" b="b"/>
              <a:pathLst>
                <a:path w="3121660" h="469900">
                  <a:moveTo>
                    <a:pt x="0" y="469391"/>
                  </a:moveTo>
                  <a:lnTo>
                    <a:pt x="505968" y="469391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  <a:path w="3121660" h="469900">
                  <a:moveTo>
                    <a:pt x="521207" y="469391"/>
                  </a:moveTo>
                  <a:lnTo>
                    <a:pt x="1030224" y="469391"/>
                  </a:lnTo>
                  <a:lnTo>
                    <a:pt x="1030224" y="0"/>
                  </a:lnTo>
                  <a:lnTo>
                    <a:pt x="521207" y="0"/>
                  </a:lnTo>
                  <a:lnTo>
                    <a:pt x="521207" y="469391"/>
                  </a:lnTo>
                  <a:close/>
                </a:path>
                <a:path w="3121660" h="469900">
                  <a:moveTo>
                    <a:pt x="1045463" y="469391"/>
                  </a:moveTo>
                  <a:lnTo>
                    <a:pt x="1551432" y="469391"/>
                  </a:lnTo>
                  <a:lnTo>
                    <a:pt x="1551432" y="0"/>
                  </a:lnTo>
                  <a:lnTo>
                    <a:pt x="1045463" y="0"/>
                  </a:lnTo>
                  <a:lnTo>
                    <a:pt x="1045463" y="469391"/>
                  </a:lnTo>
                  <a:close/>
                </a:path>
                <a:path w="3121660" h="469900">
                  <a:moveTo>
                    <a:pt x="1566672" y="469391"/>
                  </a:moveTo>
                  <a:lnTo>
                    <a:pt x="2075688" y="469391"/>
                  </a:lnTo>
                  <a:lnTo>
                    <a:pt x="2075688" y="0"/>
                  </a:lnTo>
                  <a:lnTo>
                    <a:pt x="1566672" y="0"/>
                  </a:lnTo>
                  <a:lnTo>
                    <a:pt x="1566672" y="469391"/>
                  </a:lnTo>
                  <a:close/>
                </a:path>
                <a:path w="3121660" h="469900">
                  <a:moveTo>
                    <a:pt x="2090927" y="469391"/>
                  </a:moveTo>
                  <a:lnTo>
                    <a:pt x="2596895" y="469391"/>
                  </a:lnTo>
                  <a:lnTo>
                    <a:pt x="2596895" y="0"/>
                  </a:lnTo>
                  <a:lnTo>
                    <a:pt x="2090927" y="0"/>
                  </a:lnTo>
                  <a:lnTo>
                    <a:pt x="2090927" y="469391"/>
                  </a:lnTo>
                  <a:close/>
                </a:path>
                <a:path w="3121660" h="469900">
                  <a:moveTo>
                    <a:pt x="2615184" y="469391"/>
                  </a:moveTo>
                  <a:lnTo>
                    <a:pt x="3121152" y="469391"/>
                  </a:lnTo>
                  <a:lnTo>
                    <a:pt x="3121152" y="0"/>
                  </a:lnTo>
                  <a:lnTo>
                    <a:pt x="2615184" y="0"/>
                  </a:lnTo>
                  <a:lnTo>
                    <a:pt x="2615184" y="46939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52728" y="2423160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6" y="0"/>
                  </a:moveTo>
                  <a:lnTo>
                    <a:pt x="0" y="158495"/>
                  </a:lnTo>
                  <a:lnTo>
                    <a:pt x="79247" y="158495"/>
                  </a:lnTo>
                  <a:lnTo>
                    <a:pt x="79247" y="387095"/>
                  </a:lnTo>
                  <a:lnTo>
                    <a:pt x="237744" y="387095"/>
                  </a:lnTo>
                  <a:lnTo>
                    <a:pt x="237744" y="158495"/>
                  </a:lnTo>
                  <a:lnTo>
                    <a:pt x="316991" y="158495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52728" y="2423160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0" y="158495"/>
                  </a:moveTo>
                  <a:lnTo>
                    <a:pt x="79247" y="158495"/>
                  </a:lnTo>
                  <a:lnTo>
                    <a:pt x="79247" y="387095"/>
                  </a:lnTo>
                  <a:lnTo>
                    <a:pt x="237744" y="387095"/>
                  </a:lnTo>
                  <a:lnTo>
                    <a:pt x="237744" y="158495"/>
                  </a:lnTo>
                  <a:lnTo>
                    <a:pt x="316991" y="158495"/>
                  </a:lnTo>
                  <a:lnTo>
                    <a:pt x="158496" y="0"/>
                  </a:lnTo>
                  <a:lnTo>
                    <a:pt x="0" y="158495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73480" y="3621024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7"/>
                  </a:lnTo>
                  <a:lnTo>
                    <a:pt x="3624072" y="1877567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73480" y="3621024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7"/>
                  </a:moveTo>
                  <a:lnTo>
                    <a:pt x="3624072" y="1877567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29512" y="328269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29512" y="328269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506600" y="3160353"/>
            <a:ext cx="2366010" cy="196278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libri"/>
              <a:cs typeface="Calibri"/>
            </a:endParaRPr>
          </a:p>
          <a:p>
            <a:pPr algn="ctr" marL="594360">
              <a:lnSpc>
                <a:spcPct val="100000"/>
              </a:lnSpc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5400">
              <a:latin typeface="Calibri"/>
              <a:cs typeface="Calibri"/>
            </a:endParaRPr>
          </a:p>
          <a:p>
            <a:pPr algn="ctr" marL="591185">
              <a:lnSpc>
                <a:spcPct val="100000"/>
              </a:lnSpc>
              <a:spcBef>
                <a:spcPts val="210"/>
              </a:spcBef>
            </a:pP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awal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(start)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05839" y="2523744"/>
            <a:ext cx="3575685" cy="3261360"/>
            <a:chOff x="1005839" y="2523744"/>
            <a:chExt cx="3575685" cy="3261360"/>
          </a:xfrm>
        </p:grpSpPr>
        <p:sp>
          <p:nvSpPr>
            <p:cNvPr id="19" name="object 19"/>
            <p:cNvSpPr/>
            <p:nvPr/>
          </p:nvSpPr>
          <p:spPr>
            <a:xfrm>
              <a:off x="1005839" y="2523744"/>
              <a:ext cx="484505" cy="988694"/>
            </a:xfrm>
            <a:custGeom>
              <a:avLst/>
              <a:gdLst/>
              <a:ahLst/>
              <a:cxnLst/>
              <a:rect l="l" t="t" r="r" b="b"/>
              <a:pathLst>
                <a:path w="484505" h="988695">
                  <a:moveTo>
                    <a:pt x="425069" y="869314"/>
                  </a:moveTo>
                  <a:lnTo>
                    <a:pt x="401905" y="873994"/>
                  </a:lnTo>
                  <a:lnTo>
                    <a:pt x="383016" y="886745"/>
                  </a:lnTo>
                  <a:lnTo>
                    <a:pt x="370294" y="905640"/>
                  </a:lnTo>
                  <a:lnTo>
                    <a:pt x="365632" y="928751"/>
                  </a:lnTo>
                  <a:lnTo>
                    <a:pt x="370294" y="951914"/>
                  </a:lnTo>
                  <a:lnTo>
                    <a:pt x="383016" y="970803"/>
                  </a:lnTo>
                  <a:lnTo>
                    <a:pt x="401905" y="983525"/>
                  </a:lnTo>
                  <a:lnTo>
                    <a:pt x="425069" y="988186"/>
                  </a:lnTo>
                  <a:lnTo>
                    <a:pt x="448179" y="983525"/>
                  </a:lnTo>
                  <a:lnTo>
                    <a:pt x="467074" y="970803"/>
                  </a:lnTo>
                  <a:lnTo>
                    <a:pt x="479825" y="951914"/>
                  </a:lnTo>
                  <a:lnTo>
                    <a:pt x="480502" y="948563"/>
                  </a:lnTo>
                  <a:lnTo>
                    <a:pt x="425069" y="948563"/>
                  </a:lnTo>
                  <a:lnTo>
                    <a:pt x="425069" y="908938"/>
                  </a:lnTo>
                  <a:lnTo>
                    <a:pt x="480493" y="908938"/>
                  </a:lnTo>
                  <a:lnTo>
                    <a:pt x="479825" y="905640"/>
                  </a:lnTo>
                  <a:lnTo>
                    <a:pt x="467074" y="886745"/>
                  </a:lnTo>
                  <a:lnTo>
                    <a:pt x="448179" y="873994"/>
                  </a:lnTo>
                  <a:lnTo>
                    <a:pt x="425069" y="869314"/>
                  </a:lnTo>
                  <a:close/>
                </a:path>
                <a:path w="484505" h="988695">
                  <a:moveTo>
                    <a:pt x="129540" y="39623"/>
                  </a:moveTo>
                  <a:lnTo>
                    <a:pt x="0" y="39623"/>
                  </a:lnTo>
                  <a:lnTo>
                    <a:pt x="0" y="948563"/>
                  </a:lnTo>
                  <a:lnTo>
                    <a:pt x="369619" y="948563"/>
                  </a:lnTo>
                  <a:lnTo>
                    <a:pt x="365632" y="928751"/>
                  </a:lnTo>
                  <a:lnTo>
                    <a:pt x="39623" y="928751"/>
                  </a:lnTo>
                  <a:lnTo>
                    <a:pt x="19812" y="908938"/>
                  </a:lnTo>
                  <a:lnTo>
                    <a:pt x="39623" y="908938"/>
                  </a:lnTo>
                  <a:lnTo>
                    <a:pt x="39623" y="79247"/>
                  </a:lnTo>
                  <a:lnTo>
                    <a:pt x="19812" y="79247"/>
                  </a:lnTo>
                  <a:lnTo>
                    <a:pt x="39623" y="59435"/>
                  </a:lnTo>
                  <a:lnTo>
                    <a:pt x="129540" y="59435"/>
                  </a:lnTo>
                  <a:lnTo>
                    <a:pt x="129540" y="39623"/>
                  </a:lnTo>
                  <a:close/>
                </a:path>
                <a:path w="484505" h="988695">
                  <a:moveTo>
                    <a:pt x="480493" y="908938"/>
                  </a:moveTo>
                  <a:lnTo>
                    <a:pt x="425069" y="908938"/>
                  </a:lnTo>
                  <a:lnTo>
                    <a:pt x="425069" y="948563"/>
                  </a:lnTo>
                  <a:lnTo>
                    <a:pt x="480502" y="948563"/>
                  </a:lnTo>
                  <a:lnTo>
                    <a:pt x="484504" y="928751"/>
                  </a:lnTo>
                  <a:lnTo>
                    <a:pt x="480493" y="908938"/>
                  </a:lnTo>
                  <a:close/>
                </a:path>
                <a:path w="484505" h="988695">
                  <a:moveTo>
                    <a:pt x="39623" y="908938"/>
                  </a:moveTo>
                  <a:lnTo>
                    <a:pt x="19812" y="908938"/>
                  </a:lnTo>
                  <a:lnTo>
                    <a:pt x="39623" y="928751"/>
                  </a:lnTo>
                  <a:lnTo>
                    <a:pt x="39623" y="908938"/>
                  </a:lnTo>
                  <a:close/>
                </a:path>
                <a:path w="484505" h="988695">
                  <a:moveTo>
                    <a:pt x="369629" y="908938"/>
                  </a:moveTo>
                  <a:lnTo>
                    <a:pt x="39623" y="908938"/>
                  </a:lnTo>
                  <a:lnTo>
                    <a:pt x="39623" y="928751"/>
                  </a:lnTo>
                  <a:lnTo>
                    <a:pt x="365632" y="928751"/>
                  </a:lnTo>
                  <a:lnTo>
                    <a:pt x="369629" y="908938"/>
                  </a:lnTo>
                  <a:close/>
                </a:path>
                <a:path w="484505" h="988695">
                  <a:moveTo>
                    <a:pt x="129540" y="0"/>
                  </a:moveTo>
                  <a:lnTo>
                    <a:pt x="129540" y="118871"/>
                  </a:lnTo>
                  <a:lnTo>
                    <a:pt x="208787" y="79247"/>
                  </a:lnTo>
                  <a:lnTo>
                    <a:pt x="149351" y="79247"/>
                  </a:lnTo>
                  <a:lnTo>
                    <a:pt x="149351" y="39623"/>
                  </a:lnTo>
                  <a:lnTo>
                    <a:pt x="208787" y="39623"/>
                  </a:lnTo>
                  <a:lnTo>
                    <a:pt x="129540" y="0"/>
                  </a:lnTo>
                  <a:close/>
                </a:path>
                <a:path w="484505" h="988695">
                  <a:moveTo>
                    <a:pt x="39623" y="59435"/>
                  </a:moveTo>
                  <a:lnTo>
                    <a:pt x="19812" y="79247"/>
                  </a:lnTo>
                  <a:lnTo>
                    <a:pt x="39623" y="79247"/>
                  </a:lnTo>
                  <a:lnTo>
                    <a:pt x="39623" y="59435"/>
                  </a:lnTo>
                  <a:close/>
                </a:path>
                <a:path w="484505" h="988695">
                  <a:moveTo>
                    <a:pt x="129540" y="59435"/>
                  </a:moveTo>
                  <a:lnTo>
                    <a:pt x="39623" y="59435"/>
                  </a:lnTo>
                  <a:lnTo>
                    <a:pt x="39623" y="79247"/>
                  </a:lnTo>
                  <a:lnTo>
                    <a:pt x="129540" y="79247"/>
                  </a:lnTo>
                  <a:lnTo>
                    <a:pt x="129540" y="59435"/>
                  </a:lnTo>
                  <a:close/>
                </a:path>
                <a:path w="484505" h="988695">
                  <a:moveTo>
                    <a:pt x="208787" y="39623"/>
                  </a:moveTo>
                  <a:lnTo>
                    <a:pt x="149351" y="39623"/>
                  </a:lnTo>
                  <a:lnTo>
                    <a:pt x="149351" y="79247"/>
                  </a:lnTo>
                  <a:lnTo>
                    <a:pt x="208787" y="79247"/>
                  </a:lnTo>
                  <a:lnTo>
                    <a:pt x="248412" y="59435"/>
                  </a:lnTo>
                  <a:lnTo>
                    <a:pt x="208787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12919" y="544677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639823" y="1988311"/>
            <a:ext cx="2987040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5904">
              <a:lnSpc>
                <a:spcPct val="100000"/>
              </a:lnSpc>
              <a:spcBef>
                <a:spcPts val="100"/>
              </a:spcBef>
              <a:tabLst>
                <a:tab pos="779145" algn="l"/>
                <a:tab pos="1296035" algn="l"/>
                <a:tab pos="1830705" algn="l"/>
                <a:tab pos="2341880" algn="l"/>
                <a:tab pos="2877185" algn="l"/>
              </a:tabLst>
            </a:pPr>
            <a:r>
              <a:rPr dirty="0" sz="1800">
                <a:latin typeface="Calibri"/>
                <a:cs typeface="Calibri"/>
              </a:rPr>
              <a:t>a	a	b	c	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800" spc="-15">
                <a:latin typeface="Calibri"/>
                <a:cs typeface="Calibri"/>
              </a:rPr>
              <a:t>Posisi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awal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pertama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10055" y="1667255"/>
            <a:ext cx="7111365" cy="3157855"/>
            <a:chOff x="1210055" y="1667255"/>
            <a:chExt cx="7111365" cy="3157855"/>
          </a:xfrm>
        </p:grpSpPr>
        <p:sp>
          <p:nvSpPr>
            <p:cNvPr id="23" name="object 23"/>
            <p:cNvSpPr/>
            <p:nvPr/>
          </p:nvSpPr>
          <p:spPr>
            <a:xfrm>
              <a:off x="1223771" y="1915667"/>
              <a:ext cx="7084059" cy="1115695"/>
            </a:xfrm>
            <a:custGeom>
              <a:avLst/>
              <a:gdLst/>
              <a:ahLst/>
              <a:cxnLst/>
              <a:rect l="l" t="t" r="r" b="b"/>
              <a:pathLst>
                <a:path w="7084059" h="1115695">
                  <a:moveTo>
                    <a:pt x="6778752" y="844296"/>
                  </a:moveTo>
                  <a:lnTo>
                    <a:pt x="6782775" y="782083"/>
                  </a:lnTo>
                  <a:lnTo>
                    <a:pt x="6794236" y="724979"/>
                  </a:lnTo>
                  <a:lnTo>
                    <a:pt x="6812222" y="674612"/>
                  </a:lnTo>
                  <a:lnTo>
                    <a:pt x="6835819" y="632606"/>
                  </a:lnTo>
                  <a:lnTo>
                    <a:pt x="6864115" y="600589"/>
                  </a:lnTo>
                  <a:lnTo>
                    <a:pt x="6931152" y="573024"/>
                  </a:lnTo>
                  <a:lnTo>
                    <a:pt x="6966106" y="580186"/>
                  </a:lnTo>
                  <a:lnTo>
                    <a:pt x="7026484" y="632606"/>
                  </a:lnTo>
                  <a:lnTo>
                    <a:pt x="7050081" y="674612"/>
                  </a:lnTo>
                  <a:lnTo>
                    <a:pt x="7068067" y="724979"/>
                  </a:lnTo>
                  <a:lnTo>
                    <a:pt x="7079528" y="782083"/>
                  </a:lnTo>
                  <a:lnTo>
                    <a:pt x="7083552" y="844296"/>
                  </a:lnTo>
                  <a:lnTo>
                    <a:pt x="7079528" y="906508"/>
                  </a:lnTo>
                  <a:lnTo>
                    <a:pt x="7068067" y="963612"/>
                  </a:lnTo>
                  <a:lnTo>
                    <a:pt x="7050081" y="1013979"/>
                  </a:lnTo>
                  <a:lnTo>
                    <a:pt x="7026484" y="1055985"/>
                  </a:lnTo>
                  <a:lnTo>
                    <a:pt x="6998188" y="1088002"/>
                  </a:lnTo>
                  <a:lnTo>
                    <a:pt x="6931152" y="1115568"/>
                  </a:lnTo>
                  <a:lnTo>
                    <a:pt x="6896197" y="1108405"/>
                  </a:lnTo>
                  <a:lnTo>
                    <a:pt x="6835819" y="1055985"/>
                  </a:lnTo>
                  <a:lnTo>
                    <a:pt x="6812222" y="1013979"/>
                  </a:lnTo>
                  <a:lnTo>
                    <a:pt x="6794236" y="963612"/>
                  </a:lnTo>
                  <a:lnTo>
                    <a:pt x="6782775" y="906508"/>
                  </a:lnTo>
                  <a:lnTo>
                    <a:pt x="6778752" y="844296"/>
                  </a:lnTo>
                  <a:close/>
                </a:path>
                <a:path w="7084059" h="1115695">
                  <a:moveTo>
                    <a:pt x="0" y="256032"/>
                  </a:moveTo>
                  <a:lnTo>
                    <a:pt x="4397" y="204447"/>
                  </a:lnTo>
                  <a:lnTo>
                    <a:pt x="17008" y="156394"/>
                  </a:lnTo>
                  <a:lnTo>
                    <a:pt x="36962" y="112904"/>
                  </a:lnTo>
                  <a:lnTo>
                    <a:pt x="63388" y="75009"/>
                  </a:lnTo>
                  <a:lnTo>
                    <a:pt x="95417" y="43739"/>
                  </a:lnTo>
                  <a:lnTo>
                    <a:pt x="132177" y="20127"/>
                  </a:lnTo>
                  <a:lnTo>
                    <a:pt x="172797" y="5203"/>
                  </a:lnTo>
                  <a:lnTo>
                    <a:pt x="216408" y="0"/>
                  </a:lnTo>
                  <a:lnTo>
                    <a:pt x="260018" y="5203"/>
                  </a:lnTo>
                  <a:lnTo>
                    <a:pt x="300638" y="20127"/>
                  </a:lnTo>
                  <a:lnTo>
                    <a:pt x="337398" y="43739"/>
                  </a:lnTo>
                  <a:lnTo>
                    <a:pt x="369427" y="75009"/>
                  </a:lnTo>
                  <a:lnTo>
                    <a:pt x="395853" y="112904"/>
                  </a:lnTo>
                  <a:lnTo>
                    <a:pt x="415807" y="156394"/>
                  </a:lnTo>
                  <a:lnTo>
                    <a:pt x="428418" y="204447"/>
                  </a:lnTo>
                  <a:lnTo>
                    <a:pt x="432816" y="256032"/>
                  </a:lnTo>
                  <a:lnTo>
                    <a:pt x="428418" y="307616"/>
                  </a:lnTo>
                  <a:lnTo>
                    <a:pt x="415807" y="355669"/>
                  </a:lnTo>
                  <a:lnTo>
                    <a:pt x="395853" y="399159"/>
                  </a:lnTo>
                  <a:lnTo>
                    <a:pt x="369427" y="437054"/>
                  </a:lnTo>
                  <a:lnTo>
                    <a:pt x="337398" y="468324"/>
                  </a:lnTo>
                  <a:lnTo>
                    <a:pt x="300638" y="491936"/>
                  </a:lnTo>
                  <a:lnTo>
                    <a:pt x="260018" y="506860"/>
                  </a:lnTo>
                  <a:lnTo>
                    <a:pt x="216408" y="512064"/>
                  </a:lnTo>
                  <a:lnTo>
                    <a:pt x="172797" y="506860"/>
                  </a:lnTo>
                  <a:lnTo>
                    <a:pt x="132177" y="491936"/>
                  </a:lnTo>
                  <a:lnTo>
                    <a:pt x="95417" y="468324"/>
                  </a:lnTo>
                  <a:lnTo>
                    <a:pt x="63388" y="437054"/>
                  </a:lnTo>
                  <a:lnTo>
                    <a:pt x="36962" y="399159"/>
                  </a:lnTo>
                  <a:lnTo>
                    <a:pt x="17008" y="355669"/>
                  </a:lnTo>
                  <a:lnTo>
                    <a:pt x="4397" y="307616"/>
                  </a:lnTo>
                  <a:lnTo>
                    <a:pt x="0" y="256032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380743" y="1667255"/>
              <a:ext cx="6833870" cy="824230"/>
            </a:xfrm>
            <a:custGeom>
              <a:avLst/>
              <a:gdLst/>
              <a:ahLst/>
              <a:cxnLst/>
              <a:rect l="l" t="t" r="r" b="b"/>
              <a:pathLst>
                <a:path w="6833870" h="824230">
                  <a:moveTo>
                    <a:pt x="6754240" y="704850"/>
                  </a:moveTo>
                  <a:lnTo>
                    <a:pt x="6714616" y="704850"/>
                  </a:lnTo>
                  <a:lnTo>
                    <a:pt x="6774053" y="823722"/>
                  </a:lnTo>
                  <a:lnTo>
                    <a:pt x="6823583" y="724662"/>
                  </a:lnTo>
                  <a:lnTo>
                    <a:pt x="6754240" y="724662"/>
                  </a:lnTo>
                  <a:lnTo>
                    <a:pt x="6754240" y="704850"/>
                  </a:lnTo>
                  <a:close/>
                </a:path>
                <a:path w="6833870" h="824230">
                  <a:moveTo>
                    <a:pt x="6754240" y="19812"/>
                  </a:moveTo>
                  <a:lnTo>
                    <a:pt x="6754240" y="724662"/>
                  </a:lnTo>
                  <a:lnTo>
                    <a:pt x="6793864" y="724662"/>
                  </a:lnTo>
                  <a:lnTo>
                    <a:pt x="6793864" y="39624"/>
                  </a:lnTo>
                  <a:lnTo>
                    <a:pt x="6774053" y="39624"/>
                  </a:lnTo>
                  <a:lnTo>
                    <a:pt x="6754240" y="19812"/>
                  </a:lnTo>
                  <a:close/>
                </a:path>
                <a:path w="6833870" h="824230">
                  <a:moveTo>
                    <a:pt x="6833488" y="704850"/>
                  </a:moveTo>
                  <a:lnTo>
                    <a:pt x="6793864" y="704850"/>
                  </a:lnTo>
                  <a:lnTo>
                    <a:pt x="6793864" y="724662"/>
                  </a:lnTo>
                  <a:lnTo>
                    <a:pt x="6823583" y="724662"/>
                  </a:lnTo>
                  <a:lnTo>
                    <a:pt x="6833488" y="704850"/>
                  </a:lnTo>
                  <a:close/>
                </a:path>
                <a:path w="6833870" h="824230">
                  <a:moveTo>
                    <a:pt x="39624" y="129540"/>
                  </a:moveTo>
                  <a:lnTo>
                    <a:pt x="0" y="129540"/>
                  </a:lnTo>
                  <a:lnTo>
                    <a:pt x="59436" y="248412"/>
                  </a:lnTo>
                  <a:lnTo>
                    <a:pt x="108965" y="149352"/>
                  </a:lnTo>
                  <a:lnTo>
                    <a:pt x="39624" y="149352"/>
                  </a:lnTo>
                  <a:lnTo>
                    <a:pt x="39624" y="129540"/>
                  </a:lnTo>
                  <a:close/>
                </a:path>
                <a:path w="6833870" h="824230">
                  <a:moveTo>
                    <a:pt x="6793864" y="0"/>
                  </a:moveTo>
                  <a:lnTo>
                    <a:pt x="39624" y="0"/>
                  </a:lnTo>
                  <a:lnTo>
                    <a:pt x="39624" y="149352"/>
                  </a:lnTo>
                  <a:lnTo>
                    <a:pt x="79247" y="149352"/>
                  </a:lnTo>
                  <a:lnTo>
                    <a:pt x="79247" y="39624"/>
                  </a:lnTo>
                  <a:lnTo>
                    <a:pt x="59436" y="39624"/>
                  </a:lnTo>
                  <a:lnTo>
                    <a:pt x="79247" y="19812"/>
                  </a:lnTo>
                  <a:lnTo>
                    <a:pt x="6793864" y="19812"/>
                  </a:lnTo>
                  <a:lnTo>
                    <a:pt x="6793864" y="0"/>
                  </a:lnTo>
                  <a:close/>
                </a:path>
                <a:path w="6833870" h="824230">
                  <a:moveTo>
                    <a:pt x="118872" y="129540"/>
                  </a:moveTo>
                  <a:lnTo>
                    <a:pt x="79247" y="129540"/>
                  </a:lnTo>
                  <a:lnTo>
                    <a:pt x="79247" y="149352"/>
                  </a:lnTo>
                  <a:lnTo>
                    <a:pt x="108965" y="149352"/>
                  </a:lnTo>
                  <a:lnTo>
                    <a:pt x="118872" y="129540"/>
                  </a:lnTo>
                  <a:close/>
                </a:path>
                <a:path w="6833870" h="824230">
                  <a:moveTo>
                    <a:pt x="79247" y="19812"/>
                  </a:moveTo>
                  <a:lnTo>
                    <a:pt x="59436" y="39624"/>
                  </a:lnTo>
                  <a:lnTo>
                    <a:pt x="79247" y="39624"/>
                  </a:lnTo>
                  <a:lnTo>
                    <a:pt x="79247" y="19812"/>
                  </a:lnTo>
                  <a:close/>
                </a:path>
                <a:path w="6833870" h="824230">
                  <a:moveTo>
                    <a:pt x="6754240" y="19812"/>
                  </a:moveTo>
                  <a:lnTo>
                    <a:pt x="79247" y="19812"/>
                  </a:lnTo>
                  <a:lnTo>
                    <a:pt x="79247" y="39624"/>
                  </a:lnTo>
                  <a:lnTo>
                    <a:pt x="6754240" y="39624"/>
                  </a:lnTo>
                  <a:lnTo>
                    <a:pt x="6754240" y="19812"/>
                  </a:lnTo>
                  <a:close/>
                </a:path>
                <a:path w="6833870" h="824230">
                  <a:moveTo>
                    <a:pt x="6793864" y="19812"/>
                  </a:moveTo>
                  <a:lnTo>
                    <a:pt x="6754240" y="19812"/>
                  </a:lnTo>
                  <a:lnTo>
                    <a:pt x="6774053" y="39624"/>
                  </a:lnTo>
                  <a:lnTo>
                    <a:pt x="6793864" y="39624"/>
                  </a:lnTo>
                  <a:lnTo>
                    <a:pt x="6793864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689859" y="2951988"/>
              <a:ext cx="4581525" cy="1859280"/>
            </a:xfrm>
            <a:custGeom>
              <a:avLst/>
              <a:gdLst/>
              <a:ahLst/>
              <a:cxnLst/>
              <a:rect l="l" t="t" r="r" b="b"/>
              <a:pathLst>
                <a:path w="4581525" h="1859279">
                  <a:moveTo>
                    <a:pt x="4276344" y="257556"/>
                  </a:moveTo>
                  <a:lnTo>
                    <a:pt x="4280367" y="198502"/>
                  </a:lnTo>
                  <a:lnTo>
                    <a:pt x="4291828" y="144291"/>
                  </a:lnTo>
                  <a:lnTo>
                    <a:pt x="4309814" y="96469"/>
                  </a:lnTo>
                  <a:lnTo>
                    <a:pt x="4333411" y="56583"/>
                  </a:lnTo>
                  <a:lnTo>
                    <a:pt x="4361707" y="26179"/>
                  </a:lnTo>
                  <a:lnTo>
                    <a:pt x="4428744" y="0"/>
                  </a:lnTo>
                  <a:lnTo>
                    <a:pt x="4463698" y="6802"/>
                  </a:lnTo>
                  <a:lnTo>
                    <a:pt x="4524076" y="56583"/>
                  </a:lnTo>
                  <a:lnTo>
                    <a:pt x="4547673" y="96469"/>
                  </a:lnTo>
                  <a:lnTo>
                    <a:pt x="4565659" y="144291"/>
                  </a:lnTo>
                  <a:lnTo>
                    <a:pt x="4577120" y="198502"/>
                  </a:lnTo>
                  <a:lnTo>
                    <a:pt x="4581144" y="257556"/>
                  </a:lnTo>
                  <a:lnTo>
                    <a:pt x="4577120" y="316609"/>
                  </a:lnTo>
                  <a:lnTo>
                    <a:pt x="4565659" y="370820"/>
                  </a:lnTo>
                  <a:lnTo>
                    <a:pt x="4547673" y="418642"/>
                  </a:lnTo>
                  <a:lnTo>
                    <a:pt x="4524076" y="458528"/>
                  </a:lnTo>
                  <a:lnTo>
                    <a:pt x="4495780" y="488932"/>
                  </a:lnTo>
                  <a:lnTo>
                    <a:pt x="4428744" y="515112"/>
                  </a:lnTo>
                  <a:lnTo>
                    <a:pt x="4393789" y="508309"/>
                  </a:lnTo>
                  <a:lnTo>
                    <a:pt x="4333411" y="458528"/>
                  </a:lnTo>
                  <a:lnTo>
                    <a:pt x="4309814" y="418642"/>
                  </a:lnTo>
                  <a:lnTo>
                    <a:pt x="4291828" y="370820"/>
                  </a:lnTo>
                  <a:lnTo>
                    <a:pt x="4280367" y="316609"/>
                  </a:lnTo>
                  <a:lnTo>
                    <a:pt x="4276344" y="257556"/>
                  </a:lnTo>
                  <a:close/>
                </a:path>
                <a:path w="4581525" h="1859279">
                  <a:moveTo>
                    <a:pt x="0" y="1516380"/>
                  </a:moveTo>
                  <a:lnTo>
                    <a:pt x="3411" y="1460765"/>
                  </a:lnTo>
                  <a:lnTo>
                    <a:pt x="13289" y="1408005"/>
                  </a:lnTo>
                  <a:lnTo>
                    <a:pt x="29095" y="1358807"/>
                  </a:lnTo>
                  <a:lnTo>
                    <a:pt x="50292" y="1313876"/>
                  </a:lnTo>
                  <a:lnTo>
                    <a:pt x="76342" y="1273921"/>
                  </a:lnTo>
                  <a:lnTo>
                    <a:pt x="106710" y="1239645"/>
                  </a:lnTo>
                  <a:lnTo>
                    <a:pt x="140857" y="1211757"/>
                  </a:lnTo>
                  <a:lnTo>
                    <a:pt x="178247" y="1190963"/>
                  </a:lnTo>
                  <a:lnTo>
                    <a:pt x="218341" y="1177968"/>
                  </a:lnTo>
                  <a:lnTo>
                    <a:pt x="260603" y="1173480"/>
                  </a:lnTo>
                  <a:lnTo>
                    <a:pt x="302866" y="1177968"/>
                  </a:lnTo>
                  <a:lnTo>
                    <a:pt x="342960" y="1190963"/>
                  </a:lnTo>
                  <a:lnTo>
                    <a:pt x="380350" y="1211757"/>
                  </a:lnTo>
                  <a:lnTo>
                    <a:pt x="414497" y="1239645"/>
                  </a:lnTo>
                  <a:lnTo>
                    <a:pt x="444865" y="1273921"/>
                  </a:lnTo>
                  <a:lnTo>
                    <a:pt x="470916" y="1313876"/>
                  </a:lnTo>
                  <a:lnTo>
                    <a:pt x="492112" y="1358807"/>
                  </a:lnTo>
                  <a:lnTo>
                    <a:pt x="507918" y="1408005"/>
                  </a:lnTo>
                  <a:lnTo>
                    <a:pt x="517796" y="1460765"/>
                  </a:lnTo>
                  <a:lnTo>
                    <a:pt x="521207" y="1516380"/>
                  </a:lnTo>
                  <a:lnTo>
                    <a:pt x="517796" y="1571994"/>
                  </a:lnTo>
                  <a:lnTo>
                    <a:pt x="507918" y="1624754"/>
                  </a:lnTo>
                  <a:lnTo>
                    <a:pt x="492112" y="1673952"/>
                  </a:lnTo>
                  <a:lnTo>
                    <a:pt x="470915" y="1718883"/>
                  </a:lnTo>
                  <a:lnTo>
                    <a:pt x="444865" y="1758838"/>
                  </a:lnTo>
                  <a:lnTo>
                    <a:pt x="414497" y="1793114"/>
                  </a:lnTo>
                  <a:lnTo>
                    <a:pt x="380350" y="1821002"/>
                  </a:lnTo>
                  <a:lnTo>
                    <a:pt x="342960" y="1841796"/>
                  </a:lnTo>
                  <a:lnTo>
                    <a:pt x="302866" y="1854791"/>
                  </a:lnTo>
                  <a:lnTo>
                    <a:pt x="260603" y="1859280"/>
                  </a:lnTo>
                  <a:lnTo>
                    <a:pt x="218341" y="1854791"/>
                  </a:lnTo>
                  <a:lnTo>
                    <a:pt x="178247" y="1841796"/>
                  </a:lnTo>
                  <a:lnTo>
                    <a:pt x="140857" y="1821002"/>
                  </a:lnTo>
                  <a:lnTo>
                    <a:pt x="106710" y="1793114"/>
                  </a:lnTo>
                  <a:lnTo>
                    <a:pt x="76342" y="1758838"/>
                  </a:lnTo>
                  <a:lnTo>
                    <a:pt x="50291" y="1718883"/>
                  </a:lnTo>
                  <a:lnTo>
                    <a:pt x="29095" y="1673952"/>
                  </a:lnTo>
                  <a:lnTo>
                    <a:pt x="13289" y="1624754"/>
                  </a:lnTo>
                  <a:lnTo>
                    <a:pt x="3411" y="1571994"/>
                  </a:lnTo>
                  <a:lnTo>
                    <a:pt x="0" y="1516380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211067" y="3148583"/>
              <a:ext cx="3753485" cy="1378585"/>
            </a:xfrm>
            <a:custGeom>
              <a:avLst/>
              <a:gdLst/>
              <a:ahLst/>
              <a:cxnLst/>
              <a:rect l="l" t="t" r="r" b="b"/>
              <a:pathLst>
                <a:path w="3753484" h="1378585">
                  <a:moveTo>
                    <a:pt x="118871" y="1259585"/>
                  </a:moveTo>
                  <a:lnTo>
                    <a:pt x="0" y="1319021"/>
                  </a:lnTo>
                  <a:lnTo>
                    <a:pt x="118871" y="1378458"/>
                  </a:lnTo>
                  <a:lnTo>
                    <a:pt x="118871" y="1338833"/>
                  </a:lnTo>
                  <a:lnTo>
                    <a:pt x="99059" y="1338833"/>
                  </a:lnTo>
                  <a:lnTo>
                    <a:pt x="99059" y="1299209"/>
                  </a:lnTo>
                  <a:lnTo>
                    <a:pt x="118871" y="1299209"/>
                  </a:lnTo>
                  <a:lnTo>
                    <a:pt x="118871" y="1259585"/>
                  </a:lnTo>
                  <a:close/>
                </a:path>
                <a:path w="3753484" h="1378585">
                  <a:moveTo>
                    <a:pt x="118871" y="1299209"/>
                  </a:moveTo>
                  <a:lnTo>
                    <a:pt x="99059" y="1299209"/>
                  </a:lnTo>
                  <a:lnTo>
                    <a:pt x="99059" y="1338833"/>
                  </a:lnTo>
                  <a:lnTo>
                    <a:pt x="118871" y="1338833"/>
                  </a:lnTo>
                  <a:lnTo>
                    <a:pt x="118871" y="1299209"/>
                  </a:lnTo>
                  <a:close/>
                </a:path>
                <a:path w="3753484" h="1378585">
                  <a:moveTo>
                    <a:pt x="1856867" y="1299209"/>
                  </a:moveTo>
                  <a:lnTo>
                    <a:pt x="118871" y="1299209"/>
                  </a:lnTo>
                  <a:lnTo>
                    <a:pt x="118871" y="1338833"/>
                  </a:lnTo>
                  <a:lnTo>
                    <a:pt x="1896491" y="1338833"/>
                  </a:lnTo>
                  <a:lnTo>
                    <a:pt x="1896491" y="1319021"/>
                  </a:lnTo>
                  <a:lnTo>
                    <a:pt x="1856867" y="1319021"/>
                  </a:lnTo>
                  <a:lnTo>
                    <a:pt x="1856867" y="1299209"/>
                  </a:lnTo>
                  <a:close/>
                </a:path>
                <a:path w="3753484" h="1378585">
                  <a:moveTo>
                    <a:pt x="3634485" y="39624"/>
                  </a:moveTo>
                  <a:lnTo>
                    <a:pt x="1856867" y="39624"/>
                  </a:lnTo>
                  <a:lnTo>
                    <a:pt x="1856867" y="1319021"/>
                  </a:lnTo>
                  <a:lnTo>
                    <a:pt x="1876679" y="1299209"/>
                  </a:lnTo>
                  <a:lnTo>
                    <a:pt x="1896491" y="1299209"/>
                  </a:lnTo>
                  <a:lnTo>
                    <a:pt x="1896491" y="79248"/>
                  </a:lnTo>
                  <a:lnTo>
                    <a:pt x="1876679" y="79248"/>
                  </a:lnTo>
                  <a:lnTo>
                    <a:pt x="1896491" y="59436"/>
                  </a:lnTo>
                  <a:lnTo>
                    <a:pt x="3634485" y="59436"/>
                  </a:lnTo>
                  <a:lnTo>
                    <a:pt x="3634485" y="39624"/>
                  </a:lnTo>
                  <a:close/>
                </a:path>
                <a:path w="3753484" h="1378585">
                  <a:moveTo>
                    <a:pt x="1896491" y="1299209"/>
                  </a:moveTo>
                  <a:lnTo>
                    <a:pt x="1876679" y="1299209"/>
                  </a:lnTo>
                  <a:lnTo>
                    <a:pt x="1856867" y="1319021"/>
                  </a:lnTo>
                  <a:lnTo>
                    <a:pt x="1896491" y="1319021"/>
                  </a:lnTo>
                  <a:lnTo>
                    <a:pt x="1896491" y="1299209"/>
                  </a:lnTo>
                  <a:close/>
                </a:path>
                <a:path w="3753484" h="1378585">
                  <a:moveTo>
                    <a:pt x="3634485" y="0"/>
                  </a:moveTo>
                  <a:lnTo>
                    <a:pt x="3634485" y="118871"/>
                  </a:lnTo>
                  <a:lnTo>
                    <a:pt x="3713733" y="79248"/>
                  </a:lnTo>
                  <a:lnTo>
                    <a:pt x="3654298" y="79248"/>
                  </a:lnTo>
                  <a:lnTo>
                    <a:pt x="3654298" y="39624"/>
                  </a:lnTo>
                  <a:lnTo>
                    <a:pt x="3713733" y="39624"/>
                  </a:lnTo>
                  <a:lnTo>
                    <a:pt x="3634485" y="0"/>
                  </a:lnTo>
                  <a:close/>
                </a:path>
                <a:path w="3753484" h="1378585">
                  <a:moveTo>
                    <a:pt x="1896491" y="59436"/>
                  </a:moveTo>
                  <a:lnTo>
                    <a:pt x="1876679" y="79248"/>
                  </a:lnTo>
                  <a:lnTo>
                    <a:pt x="1896491" y="79248"/>
                  </a:lnTo>
                  <a:lnTo>
                    <a:pt x="1896491" y="59436"/>
                  </a:lnTo>
                  <a:close/>
                </a:path>
                <a:path w="3753484" h="1378585">
                  <a:moveTo>
                    <a:pt x="3634485" y="59436"/>
                  </a:moveTo>
                  <a:lnTo>
                    <a:pt x="1896491" y="59436"/>
                  </a:lnTo>
                  <a:lnTo>
                    <a:pt x="1896491" y="79248"/>
                  </a:lnTo>
                  <a:lnTo>
                    <a:pt x="3634485" y="79248"/>
                  </a:lnTo>
                  <a:lnTo>
                    <a:pt x="3634485" y="59436"/>
                  </a:lnTo>
                  <a:close/>
                </a:path>
                <a:path w="3753484" h="1378585">
                  <a:moveTo>
                    <a:pt x="3713733" y="39624"/>
                  </a:moveTo>
                  <a:lnTo>
                    <a:pt x="3654298" y="39624"/>
                  </a:lnTo>
                  <a:lnTo>
                    <a:pt x="3654298" y="79248"/>
                  </a:lnTo>
                  <a:lnTo>
                    <a:pt x="3713733" y="79248"/>
                  </a:lnTo>
                  <a:lnTo>
                    <a:pt x="3753357" y="59436"/>
                  </a:lnTo>
                  <a:lnTo>
                    <a:pt x="3713733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5"/>
              <a:t> </a:t>
            </a:r>
            <a:r>
              <a:rPr dirty="0" spc="-5"/>
              <a:t>Alwi</a:t>
            </a:r>
            <a:r>
              <a:rPr dirty="0" spc="40"/>
              <a:t> </a:t>
            </a:r>
            <a:r>
              <a:rPr dirty="0" spc="-10"/>
              <a:t>(boleh</a:t>
            </a:r>
            <a:r>
              <a:rPr dirty="0" spc="40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10"/>
              <a:t> </a:t>
            </a:r>
            <a:r>
              <a:rPr dirty="0" spc="-5"/>
              <a:t>jangan</a:t>
            </a:r>
            <a:r>
              <a:rPr dirty="0" spc="-15"/>
              <a:t> </a:t>
            </a:r>
            <a:r>
              <a:rPr dirty="0" spc="-5"/>
              <a:t>hapus</a:t>
            </a:r>
          </a:p>
          <a:p>
            <a:pPr algn="ctr" marL="508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0"/>
              <a:t> </a:t>
            </a:r>
            <a:r>
              <a:rPr dirty="0" spc="-10"/>
              <a:t>ini)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271018"/>
            <a:ext cx="477075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Menggeser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head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ke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sel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berikut: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44495" y="1514855"/>
          <a:ext cx="366395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3240"/>
                <a:gridCol w="523239"/>
                <a:gridCol w="523239"/>
                <a:gridCol w="515620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642361" y="3567176"/>
            <a:ext cx="2729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bergeser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ke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kanan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15336" y="2072639"/>
            <a:ext cx="1765935" cy="2094230"/>
            <a:chOff x="2315336" y="2072639"/>
            <a:chExt cx="1765935" cy="2094230"/>
          </a:xfrm>
        </p:grpSpPr>
        <p:sp>
          <p:nvSpPr>
            <p:cNvPr id="6" name="object 6"/>
            <p:cNvSpPr/>
            <p:nvPr/>
          </p:nvSpPr>
          <p:spPr>
            <a:xfrm>
              <a:off x="3047999" y="2078735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19" y="0"/>
                  </a:moveTo>
                  <a:lnTo>
                    <a:pt x="0" y="160019"/>
                  </a:lnTo>
                  <a:lnTo>
                    <a:pt x="80010" y="160019"/>
                  </a:lnTo>
                  <a:lnTo>
                    <a:pt x="80010" y="387096"/>
                  </a:lnTo>
                  <a:lnTo>
                    <a:pt x="240029" y="387096"/>
                  </a:lnTo>
                  <a:lnTo>
                    <a:pt x="240029" y="160019"/>
                  </a:lnTo>
                  <a:lnTo>
                    <a:pt x="320039" y="160019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47999" y="2078735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0" y="160019"/>
                  </a:moveTo>
                  <a:lnTo>
                    <a:pt x="80010" y="160019"/>
                  </a:lnTo>
                  <a:lnTo>
                    <a:pt x="80010" y="387096"/>
                  </a:lnTo>
                  <a:lnTo>
                    <a:pt x="240029" y="387096"/>
                  </a:lnTo>
                  <a:lnTo>
                    <a:pt x="240029" y="160019"/>
                  </a:lnTo>
                  <a:lnTo>
                    <a:pt x="320039" y="160019"/>
                  </a:lnTo>
                  <a:lnTo>
                    <a:pt x="160019" y="0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15336" y="2467355"/>
              <a:ext cx="1765935" cy="1699260"/>
            </a:xfrm>
            <a:custGeom>
              <a:avLst/>
              <a:gdLst/>
              <a:ahLst/>
              <a:cxnLst/>
              <a:rect l="l" t="t" r="r" b="b"/>
              <a:pathLst>
                <a:path w="1765935" h="1699260">
                  <a:moveTo>
                    <a:pt x="872870" y="520954"/>
                  </a:moveTo>
                  <a:lnTo>
                    <a:pt x="0" y="520954"/>
                  </a:lnTo>
                  <a:lnTo>
                    <a:pt x="0" y="1699260"/>
                  </a:lnTo>
                  <a:lnTo>
                    <a:pt x="1726184" y="1699260"/>
                  </a:lnTo>
                  <a:lnTo>
                    <a:pt x="1726184" y="1679448"/>
                  </a:lnTo>
                  <a:lnTo>
                    <a:pt x="39624" y="1679448"/>
                  </a:lnTo>
                  <a:lnTo>
                    <a:pt x="19812" y="1659636"/>
                  </a:lnTo>
                  <a:lnTo>
                    <a:pt x="39624" y="1659636"/>
                  </a:lnTo>
                  <a:lnTo>
                    <a:pt x="39624" y="560578"/>
                  </a:lnTo>
                  <a:lnTo>
                    <a:pt x="19812" y="560578"/>
                  </a:lnTo>
                  <a:lnTo>
                    <a:pt x="39624" y="540766"/>
                  </a:lnTo>
                  <a:lnTo>
                    <a:pt x="872870" y="540766"/>
                  </a:lnTo>
                  <a:lnTo>
                    <a:pt x="872870" y="520954"/>
                  </a:lnTo>
                  <a:close/>
                </a:path>
                <a:path w="1765935" h="1699260">
                  <a:moveTo>
                    <a:pt x="39624" y="1659636"/>
                  </a:moveTo>
                  <a:lnTo>
                    <a:pt x="19812" y="1659636"/>
                  </a:lnTo>
                  <a:lnTo>
                    <a:pt x="39624" y="1679448"/>
                  </a:lnTo>
                  <a:lnTo>
                    <a:pt x="39624" y="1659636"/>
                  </a:lnTo>
                  <a:close/>
                </a:path>
                <a:path w="1765935" h="1699260">
                  <a:moveTo>
                    <a:pt x="1686560" y="1659636"/>
                  </a:moveTo>
                  <a:lnTo>
                    <a:pt x="39624" y="1659636"/>
                  </a:lnTo>
                  <a:lnTo>
                    <a:pt x="39624" y="1679448"/>
                  </a:lnTo>
                  <a:lnTo>
                    <a:pt x="1686560" y="1679448"/>
                  </a:lnTo>
                  <a:lnTo>
                    <a:pt x="1686560" y="1659636"/>
                  </a:lnTo>
                  <a:close/>
                </a:path>
                <a:path w="1765935" h="1699260">
                  <a:moveTo>
                    <a:pt x="1686560" y="1506281"/>
                  </a:moveTo>
                  <a:lnTo>
                    <a:pt x="1686560" y="1679448"/>
                  </a:lnTo>
                  <a:lnTo>
                    <a:pt x="1706372" y="1659636"/>
                  </a:lnTo>
                  <a:lnTo>
                    <a:pt x="1726184" y="1659636"/>
                  </a:lnTo>
                  <a:lnTo>
                    <a:pt x="1726184" y="1510284"/>
                  </a:lnTo>
                  <a:lnTo>
                    <a:pt x="1706372" y="1510284"/>
                  </a:lnTo>
                  <a:lnTo>
                    <a:pt x="1686560" y="1506281"/>
                  </a:lnTo>
                  <a:close/>
                </a:path>
                <a:path w="1765935" h="1699260">
                  <a:moveTo>
                    <a:pt x="1726184" y="1659636"/>
                  </a:moveTo>
                  <a:lnTo>
                    <a:pt x="1706372" y="1659636"/>
                  </a:lnTo>
                  <a:lnTo>
                    <a:pt x="1686560" y="1679448"/>
                  </a:lnTo>
                  <a:lnTo>
                    <a:pt x="1726184" y="1679448"/>
                  </a:lnTo>
                  <a:lnTo>
                    <a:pt x="1726184" y="1659636"/>
                  </a:lnTo>
                  <a:close/>
                </a:path>
                <a:path w="1765935" h="1699260">
                  <a:moveTo>
                    <a:pt x="1726184" y="1450848"/>
                  </a:moveTo>
                  <a:lnTo>
                    <a:pt x="1686560" y="1450848"/>
                  </a:lnTo>
                  <a:lnTo>
                    <a:pt x="1686560" y="1506281"/>
                  </a:lnTo>
                  <a:lnTo>
                    <a:pt x="1706372" y="1510284"/>
                  </a:lnTo>
                  <a:lnTo>
                    <a:pt x="1726138" y="1506281"/>
                  </a:lnTo>
                  <a:lnTo>
                    <a:pt x="1726184" y="1450848"/>
                  </a:lnTo>
                  <a:close/>
                </a:path>
                <a:path w="1765935" h="1699260">
                  <a:moveTo>
                    <a:pt x="1726184" y="1506272"/>
                  </a:moveTo>
                  <a:lnTo>
                    <a:pt x="1706372" y="1510284"/>
                  </a:lnTo>
                  <a:lnTo>
                    <a:pt x="1726184" y="1510284"/>
                  </a:lnTo>
                  <a:lnTo>
                    <a:pt x="1726184" y="1506272"/>
                  </a:lnTo>
                  <a:close/>
                </a:path>
                <a:path w="1765935" h="1699260">
                  <a:moveTo>
                    <a:pt x="1706372" y="1391412"/>
                  </a:moveTo>
                  <a:lnTo>
                    <a:pt x="1683208" y="1396073"/>
                  </a:lnTo>
                  <a:lnTo>
                    <a:pt x="1664319" y="1408795"/>
                  </a:lnTo>
                  <a:lnTo>
                    <a:pt x="1651597" y="1427684"/>
                  </a:lnTo>
                  <a:lnTo>
                    <a:pt x="1646936" y="1450848"/>
                  </a:lnTo>
                  <a:lnTo>
                    <a:pt x="1651597" y="1473958"/>
                  </a:lnTo>
                  <a:lnTo>
                    <a:pt x="1664319" y="1492853"/>
                  </a:lnTo>
                  <a:lnTo>
                    <a:pt x="1683208" y="1505604"/>
                  </a:lnTo>
                  <a:lnTo>
                    <a:pt x="1686560" y="1506281"/>
                  </a:lnTo>
                  <a:lnTo>
                    <a:pt x="1686560" y="1450848"/>
                  </a:lnTo>
                  <a:lnTo>
                    <a:pt x="1765808" y="1450848"/>
                  </a:lnTo>
                  <a:lnTo>
                    <a:pt x="1761128" y="1427684"/>
                  </a:lnTo>
                  <a:lnTo>
                    <a:pt x="1748377" y="1408795"/>
                  </a:lnTo>
                  <a:lnTo>
                    <a:pt x="1729482" y="1396073"/>
                  </a:lnTo>
                  <a:lnTo>
                    <a:pt x="1706372" y="1391412"/>
                  </a:lnTo>
                  <a:close/>
                </a:path>
                <a:path w="1765935" h="1699260">
                  <a:moveTo>
                    <a:pt x="1765808" y="1450848"/>
                  </a:moveTo>
                  <a:lnTo>
                    <a:pt x="1726184" y="1450848"/>
                  </a:lnTo>
                  <a:lnTo>
                    <a:pt x="1726184" y="1506272"/>
                  </a:lnTo>
                  <a:lnTo>
                    <a:pt x="1729482" y="1505604"/>
                  </a:lnTo>
                  <a:lnTo>
                    <a:pt x="1748377" y="1492853"/>
                  </a:lnTo>
                  <a:lnTo>
                    <a:pt x="1761128" y="1473958"/>
                  </a:lnTo>
                  <a:lnTo>
                    <a:pt x="1765808" y="1450848"/>
                  </a:lnTo>
                  <a:close/>
                </a:path>
                <a:path w="1765935" h="1699260">
                  <a:moveTo>
                    <a:pt x="39624" y="540766"/>
                  </a:moveTo>
                  <a:lnTo>
                    <a:pt x="19812" y="560578"/>
                  </a:lnTo>
                  <a:lnTo>
                    <a:pt x="39624" y="560578"/>
                  </a:lnTo>
                  <a:lnTo>
                    <a:pt x="39624" y="540766"/>
                  </a:lnTo>
                  <a:close/>
                </a:path>
                <a:path w="1765935" h="1699260">
                  <a:moveTo>
                    <a:pt x="912494" y="520954"/>
                  </a:moveTo>
                  <a:lnTo>
                    <a:pt x="892682" y="520954"/>
                  </a:lnTo>
                  <a:lnTo>
                    <a:pt x="872870" y="540766"/>
                  </a:lnTo>
                  <a:lnTo>
                    <a:pt x="39624" y="540766"/>
                  </a:lnTo>
                  <a:lnTo>
                    <a:pt x="39624" y="560578"/>
                  </a:lnTo>
                  <a:lnTo>
                    <a:pt x="912494" y="560578"/>
                  </a:lnTo>
                  <a:lnTo>
                    <a:pt x="912494" y="520954"/>
                  </a:lnTo>
                  <a:close/>
                </a:path>
                <a:path w="1765935" h="1699260">
                  <a:moveTo>
                    <a:pt x="912494" y="99060"/>
                  </a:moveTo>
                  <a:lnTo>
                    <a:pt x="872870" y="99060"/>
                  </a:lnTo>
                  <a:lnTo>
                    <a:pt x="872870" y="540766"/>
                  </a:lnTo>
                  <a:lnTo>
                    <a:pt x="892682" y="520954"/>
                  </a:lnTo>
                  <a:lnTo>
                    <a:pt x="912494" y="520954"/>
                  </a:lnTo>
                  <a:lnTo>
                    <a:pt x="912494" y="99060"/>
                  </a:lnTo>
                  <a:close/>
                </a:path>
                <a:path w="1765935" h="1699260">
                  <a:moveTo>
                    <a:pt x="892682" y="0"/>
                  </a:moveTo>
                  <a:lnTo>
                    <a:pt x="833246" y="118872"/>
                  </a:lnTo>
                  <a:lnTo>
                    <a:pt x="872870" y="118872"/>
                  </a:lnTo>
                  <a:lnTo>
                    <a:pt x="872870" y="99060"/>
                  </a:lnTo>
                  <a:lnTo>
                    <a:pt x="942213" y="99060"/>
                  </a:lnTo>
                  <a:lnTo>
                    <a:pt x="892682" y="0"/>
                  </a:lnTo>
                  <a:close/>
                </a:path>
                <a:path w="1765935" h="1699260">
                  <a:moveTo>
                    <a:pt x="942213" y="99060"/>
                  </a:moveTo>
                  <a:lnTo>
                    <a:pt x="912494" y="99060"/>
                  </a:lnTo>
                  <a:lnTo>
                    <a:pt x="912494" y="118872"/>
                  </a:lnTo>
                  <a:lnTo>
                    <a:pt x="952118" y="118872"/>
                  </a:lnTo>
                  <a:lnTo>
                    <a:pt x="942213" y="990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600825" y="2547239"/>
          <a:ext cx="5229225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1195070"/>
                <a:gridCol w="1043305"/>
                <a:gridCol w="1172209"/>
                <a:gridCol w="913764"/>
              </a:tblGrid>
              <a:tr h="457200">
                <a:tc gridSpan="2">
                  <a:txBody>
                    <a:bodyPr/>
                    <a:lstStyle/>
                    <a:p>
                      <a:pPr algn="r" marR="438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2724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(B,c,1)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2768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(C,c,1)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(D,d,-1)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280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(C,a,1)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(B,a,1)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2673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(C,c,2)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644130" y="2547239"/>
            <a:ext cx="0" cy="2298700"/>
          </a:xfrm>
          <a:custGeom>
            <a:avLst/>
            <a:gdLst/>
            <a:ahLst/>
            <a:cxnLst/>
            <a:rect l="l" t="t" r="r" b="b"/>
            <a:pathLst>
              <a:path w="0" h="2298700">
                <a:moveTo>
                  <a:pt x="0" y="0"/>
                </a:moveTo>
                <a:lnTo>
                  <a:pt x="0" y="22987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00825" y="2547239"/>
            <a:ext cx="0" cy="2298700"/>
          </a:xfrm>
          <a:custGeom>
            <a:avLst/>
            <a:gdLst/>
            <a:ahLst/>
            <a:cxnLst/>
            <a:rect l="l" t="t" r="r" b="b"/>
            <a:pathLst>
              <a:path w="0" h="2298700">
                <a:moveTo>
                  <a:pt x="0" y="0"/>
                </a:moveTo>
                <a:lnTo>
                  <a:pt x="0" y="22987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7244" y="756361"/>
            <a:ext cx="818197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10">
                <a:latin typeface="Calibri Light"/>
                <a:cs typeface="Calibri Light"/>
              </a:rPr>
              <a:t>Contoh</a:t>
            </a:r>
            <a:r>
              <a:rPr dirty="0" sz="2800" spc="-30">
                <a:latin typeface="Calibri Light"/>
                <a:cs typeface="Calibri Light"/>
              </a:rPr>
              <a:t> </a:t>
            </a:r>
            <a:r>
              <a:rPr dirty="0" sz="2800" spc="-5">
                <a:latin typeface="Calibri Light"/>
                <a:cs typeface="Calibri Light"/>
              </a:rPr>
              <a:t>menjalankan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>
                <a:latin typeface="Calibri Light"/>
                <a:cs typeface="Calibri Light"/>
              </a:rPr>
              <a:t>mesin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 spc="-10">
                <a:latin typeface="Calibri Light"/>
                <a:cs typeface="Calibri Light"/>
              </a:rPr>
              <a:t>menggunakan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 spc="-20">
                <a:latin typeface="Calibri Light"/>
                <a:cs typeface="Calibri Light"/>
              </a:rPr>
              <a:t>graf</a:t>
            </a:r>
            <a:r>
              <a:rPr dirty="0" sz="2800" spc="-50">
                <a:latin typeface="Calibri Light"/>
                <a:cs typeface="Calibri Light"/>
              </a:rPr>
              <a:t> </a:t>
            </a:r>
            <a:r>
              <a:rPr dirty="0" sz="2800" spc="-15">
                <a:latin typeface="Calibri Light"/>
                <a:cs typeface="Calibri Light"/>
              </a:rPr>
              <a:t>automata:</a:t>
            </a:r>
            <a:endParaRPr sz="2800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57072" y="1691639"/>
            <a:ext cx="4224655" cy="4556760"/>
            <a:chOff x="957072" y="1691639"/>
            <a:chExt cx="4224655" cy="4556760"/>
          </a:xfrm>
        </p:grpSpPr>
        <p:sp>
          <p:nvSpPr>
            <p:cNvPr id="7" name="object 7"/>
            <p:cNvSpPr/>
            <p:nvPr/>
          </p:nvSpPr>
          <p:spPr>
            <a:xfrm>
              <a:off x="957072" y="1691639"/>
              <a:ext cx="4224655" cy="4556760"/>
            </a:xfrm>
            <a:custGeom>
              <a:avLst/>
              <a:gdLst/>
              <a:ahLst/>
              <a:cxnLst/>
              <a:rect l="l" t="t" r="r" b="b"/>
              <a:pathLst>
                <a:path w="4224655" h="4556760">
                  <a:moveTo>
                    <a:pt x="4224528" y="0"/>
                  </a:moveTo>
                  <a:lnTo>
                    <a:pt x="0" y="0"/>
                  </a:lnTo>
                  <a:lnTo>
                    <a:pt x="0" y="4556760"/>
                  </a:lnTo>
                  <a:lnTo>
                    <a:pt x="4224528" y="4556760"/>
                  </a:lnTo>
                  <a:lnTo>
                    <a:pt x="422452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73480" y="1917191"/>
              <a:ext cx="509270" cy="469900"/>
            </a:xfrm>
            <a:custGeom>
              <a:avLst/>
              <a:gdLst/>
              <a:ahLst/>
              <a:cxnLst/>
              <a:rect l="l" t="t" r="r" b="b"/>
              <a:pathLst>
                <a:path w="509269" h="469900">
                  <a:moveTo>
                    <a:pt x="0" y="469391"/>
                  </a:moveTo>
                  <a:lnTo>
                    <a:pt x="509016" y="469391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379474" y="1988311"/>
            <a:ext cx="109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67130" y="1910842"/>
            <a:ext cx="3658235" cy="3594100"/>
            <a:chOff x="1167130" y="1910842"/>
            <a:chExt cx="3658235" cy="3594100"/>
          </a:xfrm>
        </p:grpSpPr>
        <p:sp>
          <p:nvSpPr>
            <p:cNvPr id="11" name="object 11"/>
            <p:cNvSpPr/>
            <p:nvPr/>
          </p:nvSpPr>
          <p:spPr>
            <a:xfrm>
              <a:off x="1697736" y="1917192"/>
              <a:ext cx="3121660" cy="469900"/>
            </a:xfrm>
            <a:custGeom>
              <a:avLst/>
              <a:gdLst/>
              <a:ahLst/>
              <a:cxnLst/>
              <a:rect l="l" t="t" r="r" b="b"/>
              <a:pathLst>
                <a:path w="3121660" h="469900">
                  <a:moveTo>
                    <a:pt x="0" y="469391"/>
                  </a:moveTo>
                  <a:lnTo>
                    <a:pt x="505968" y="469391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  <a:path w="3121660" h="469900">
                  <a:moveTo>
                    <a:pt x="521207" y="469391"/>
                  </a:moveTo>
                  <a:lnTo>
                    <a:pt x="1030224" y="469391"/>
                  </a:lnTo>
                  <a:lnTo>
                    <a:pt x="1030224" y="0"/>
                  </a:lnTo>
                  <a:lnTo>
                    <a:pt x="521207" y="0"/>
                  </a:lnTo>
                  <a:lnTo>
                    <a:pt x="521207" y="469391"/>
                  </a:lnTo>
                  <a:close/>
                </a:path>
                <a:path w="3121660" h="469900">
                  <a:moveTo>
                    <a:pt x="1045463" y="469391"/>
                  </a:moveTo>
                  <a:lnTo>
                    <a:pt x="1551432" y="469391"/>
                  </a:lnTo>
                  <a:lnTo>
                    <a:pt x="1551432" y="0"/>
                  </a:lnTo>
                  <a:lnTo>
                    <a:pt x="1045463" y="0"/>
                  </a:lnTo>
                  <a:lnTo>
                    <a:pt x="1045463" y="469391"/>
                  </a:lnTo>
                  <a:close/>
                </a:path>
                <a:path w="3121660" h="469900">
                  <a:moveTo>
                    <a:pt x="1566672" y="469391"/>
                  </a:moveTo>
                  <a:lnTo>
                    <a:pt x="2075688" y="469391"/>
                  </a:lnTo>
                  <a:lnTo>
                    <a:pt x="2075688" y="0"/>
                  </a:lnTo>
                  <a:lnTo>
                    <a:pt x="1566672" y="0"/>
                  </a:lnTo>
                  <a:lnTo>
                    <a:pt x="1566672" y="469391"/>
                  </a:lnTo>
                  <a:close/>
                </a:path>
                <a:path w="3121660" h="469900">
                  <a:moveTo>
                    <a:pt x="2090927" y="469391"/>
                  </a:moveTo>
                  <a:lnTo>
                    <a:pt x="2596895" y="469391"/>
                  </a:lnTo>
                  <a:lnTo>
                    <a:pt x="2596895" y="0"/>
                  </a:lnTo>
                  <a:lnTo>
                    <a:pt x="2090927" y="0"/>
                  </a:lnTo>
                  <a:lnTo>
                    <a:pt x="2090927" y="469391"/>
                  </a:lnTo>
                  <a:close/>
                </a:path>
                <a:path w="3121660" h="469900">
                  <a:moveTo>
                    <a:pt x="2615184" y="469391"/>
                  </a:moveTo>
                  <a:lnTo>
                    <a:pt x="3121152" y="469391"/>
                  </a:lnTo>
                  <a:lnTo>
                    <a:pt x="3121152" y="0"/>
                  </a:lnTo>
                  <a:lnTo>
                    <a:pt x="2615184" y="0"/>
                  </a:lnTo>
                  <a:lnTo>
                    <a:pt x="2615184" y="46939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52728" y="2423160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158496" y="0"/>
                  </a:moveTo>
                  <a:lnTo>
                    <a:pt x="0" y="158495"/>
                  </a:lnTo>
                  <a:lnTo>
                    <a:pt x="79247" y="158495"/>
                  </a:lnTo>
                  <a:lnTo>
                    <a:pt x="79247" y="387095"/>
                  </a:lnTo>
                  <a:lnTo>
                    <a:pt x="237744" y="387095"/>
                  </a:lnTo>
                  <a:lnTo>
                    <a:pt x="237744" y="158495"/>
                  </a:lnTo>
                  <a:lnTo>
                    <a:pt x="316991" y="158495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52728" y="2423160"/>
              <a:ext cx="317500" cy="387350"/>
            </a:xfrm>
            <a:custGeom>
              <a:avLst/>
              <a:gdLst/>
              <a:ahLst/>
              <a:cxnLst/>
              <a:rect l="l" t="t" r="r" b="b"/>
              <a:pathLst>
                <a:path w="317500" h="387350">
                  <a:moveTo>
                    <a:pt x="0" y="158495"/>
                  </a:moveTo>
                  <a:lnTo>
                    <a:pt x="79247" y="158495"/>
                  </a:lnTo>
                  <a:lnTo>
                    <a:pt x="79247" y="387095"/>
                  </a:lnTo>
                  <a:lnTo>
                    <a:pt x="237744" y="387095"/>
                  </a:lnTo>
                  <a:lnTo>
                    <a:pt x="237744" y="158495"/>
                  </a:lnTo>
                  <a:lnTo>
                    <a:pt x="316991" y="158495"/>
                  </a:lnTo>
                  <a:lnTo>
                    <a:pt x="158496" y="0"/>
                  </a:lnTo>
                  <a:lnTo>
                    <a:pt x="0" y="158495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73480" y="3621024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7"/>
                  </a:lnTo>
                  <a:lnTo>
                    <a:pt x="3624072" y="1877567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73480" y="3621024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7"/>
                  </a:moveTo>
                  <a:lnTo>
                    <a:pt x="3624072" y="1877567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800223" y="4095445"/>
            <a:ext cx="38608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05827" y="2523744"/>
            <a:ext cx="3575685" cy="3261360"/>
            <a:chOff x="1005827" y="2523744"/>
            <a:chExt cx="3575685" cy="3261360"/>
          </a:xfrm>
        </p:grpSpPr>
        <p:sp>
          <p:nvSpPr>
            <p:cNvPr id="18" name="object 18"/>
            <p:cNvSpPr/>
            <p:nvPr/>
          </p:nvSpPr>
          <p:spPr>
            <a:xfrm>
              <a:off x="1429511" y="3282695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29511" y="3282695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05827" y="2523744"/>
              <a:ext cx="3368040" cy="3154045"/>
            </a:xfrm>
            <a:custGeom>
              <a:avLst/>
              <a:gdLst/>
              <a:ahLst/>
              <a:cxnLst/>
              <a:rect l="l" t="t" r="r" b="b"/>
              <a:pathLst>
                <a:path w="3368040" h="3154045">
                  <a:moveTo>
                    <a:pt x="3308362" y="3034537"/>
                  </a:moveTo>
                  <a:lnTo>
                    <a:pt x="3285199" y="3039217"/>
                  </a:lnTo>
                  <a:lnTo>
                    <a:pt x="3266309" y="3051970"/>
                  </a:lnTo>
                  <a:lnTo>
                    <a:pt x="3253587" y="3070869"/>
                  </a:lnTo>
                  <a:lnTo>
                    <a:pt x="3248926" y="3093986"/>
                  </a:lnTo>
                  <a:lnTo>
                    <a:pt x="3253587" y="3117123"/>
                  </a:lnTo>
                  <a:lnTo>
                    <a:pt x="3266309" y="3136015"/>
                  </a:lnTo>
                  <a:lnTo>
                    <a:pt x="3285199" y="3148752"/>
                  </a:lnTo>
                  <a:lnTo>
                    <a:pt x="3308362" y="3153422"/>
                  </a:lnTo>
                  <a:lnTo>
                    <a:pt x="3331472" y="3148752"/>
                  </a:lnTo>
                  <a:lnTo>
                    <a:pt x="3350367" y="3136015"/>
                  </a:lnTo>
                  <a:lnTo>
                    <a:pt x="3363119" y="3117123"/>
                  </a:lnTo>
                  <a:lnTo>
                    <a:pt x="3363791" y="3113798"/>
                  </a:lnTo>
                  <a:lnTo>
                    <a:pt x="3308362" y="3113798"/>
                  </a:lnTo>
                  <a:lnTo>
                    <a:pt x="3308362" y="3074174"/>
                  </a:lnTo>
                  <a:lnTo>
                    <a:pt x="3363788" y="3074174"/>
                  </a:lnTo>
                  <a:lnTo>
                    <a:pt x="3363119" y="3070869"/>
                  </a:lnTo>
                  <a:lnTo>
                    <a:pt x="3350367" y="3051970"/>
                  </a:lnTo>
                  <a:lnTo>
                    <a:pt x="3331472" y="3039217"/>
                  </a:lnTo>
                  <a:lnTo>
                    <a:pt x="3308362" y="3034537"/>
                  </a:lnTo>
                  <a:close/>
                </a:path>
                <a:path w="3368040" h="3154045">
                  <a:moveTo>
                    <a:pt x="129552" y="39623"/>
                  </a:moveTo>
                  <a:lnTo>
                    <a:pt x="0" y="39623"/>
                  </a:lnTo>
                  <a:lnTo>
                    <a:pt x="0" y="3113798"/>
                  </a:lnTo>
                  <a:lnTo>
                    <a:pt x="3252918" y="3113798"/>
                  </a:lnTo>
                  <a:lnTo>
                    <a:pt x="3248926" y="3093986"/>
                  </a:lnTo>
                  <a:lnTo>
                    <a:pt x="39624" y="3093986"/>
                  </a:lnTo>
                  <a:lnTo>
                    <a:pt x="19812" y="3074174"/>
                  </a:lnTo>
                  <a:lnTo>
                    <a:pt x="39624" y="3074174"/>
                  </a:lnTo>
                  <a:lnTo>
                    <a:pt x="39624" y="79247"/>
                  </a:lnTo>
                  <a:lnTo>
                    <a:pt x="19812" y="79247"/>
                  </a:lnTo>
                  <a:lnTo>
                    <a:pt x="39624" y="59435"/>
                  </a:lnTo>
                  <a:lnTo>
                    <a:pt x="129552" y="59435"/>
                  </a:lnTo>
                  <a:lnTo>
                    <a:pt x="129552" y="39623"/>
                  </a:lnTo>
                  <a:close/>
                </a:path>
                <a:path w="3368040" h="3154045">
                  <a:moveTo>
                    <a:pt x="3363788" y="3074174"/>
                  </a:moveTo>
                  <a:lnTo>
                    <a:pt x="3308362" y="3074174"/>
                  </a:lnTo>
                  <a:lnTo>
                    <a:pt x="3308362" y="3113798"/>
                  </a:lnTo>
                  <a:lnTo>
                    <a:pt x="3363791" y="3113798"/>
                  </a:lnTo>
                  <a:lnTo>
                    <a:pt x="3367798" y="3093986"/>
                  </a:lnTo>
                  <a:lnTo>
                    <a:pt x="3363788" y="3074174"/>
                  </a:lnTo>
                  <a:close/>
                </a:path>
                <a:path w="3368040" h="3154045">
                  <a:moveTo>
                    <a:pt x="39624" y="3074174"/>
                  </a:moveTo>
                  <a:lnTo>
                    <a:pt x="19812" y="3074174"/>
                  </a:lnTo>
                  <a:lnTo>
                    <a:pt x="39624" y="3093986"/>
                  </a:lnTo>
                  <a:lnTo>
                    <a:pt x="39624" y="3074174"/>
                  </a:lnTo>
                  <a:close/>
                </a:path>
                <a:path w="3368040" h="3154045">
                  <a:moveTo>
                    <a:pt x="3252921" y="3074174"/>
                  </a:moveTo>
                  <a:lnTo>
                    <a:pt x="39624" y="3074174"/>
                  </a:lnTo>
                  <a:lnTo>
                    <a:pt x="39624" y="3093986"/>
                  </a:lnTo>
                  <a:lnTo>
                    <a:pt x="3248926" y="3093986"/>
                  </a:lnTo>
                  <a:lnTo>
                    <a:pt x="3252921" y="3074174"/>
                  </a:lnTo>
                  <a:close/>
                </a:path>
                <a:path w="3368040" h="3154045">
                  <a:moveTo>
                    <a:pt x="129552" y="0"/>
                  </a:moveTo>
                  <a:lnTo>
                    <a:pt x="129552" y="118871"/>
                  </a:lnTo>
                  <a:lnTo>
                    <a:pt x="208800" y="79247"/>
                  </a:lnTo>
                  <a:lnTo>
                    <a:pt x="149364" y="79247"/>
                  </a:lnTo>
                  <a:lnTo>
                    <a:pt x="149364" y="39623"/>
                  </a:lnTo>
                  <a:lnTo>
                    <a:pt x="208800" y="39623"/>
                  </a:lnTo>
                  <a:lnTo>
                    <a:pt x="129552" y="0"/>
                  </a:lnTo>
                  <a:close/>
                </a:path>
                <a:path w="3368040" h="3154045">
                  <a:moveTo>
                    <a:pt x="39624" y="59435"/>
                  </a:moveTo>
                  <a:lnTo>
                    <a:pt x="19812" y="79247"/>
                  </a:lnTo>
                  <a:lnTo>
                    <a:pt x="39624" y="79247"/>
                  </a:lnTo>
                  <a:lnTo>
                    <a:pt x="39624" y="59435"/>
                  </a:lnTo>
                  <a:close/>
                </a:path>
                <a:path w="3368040" h="3154045">
                  <a:moveTo>
                    <a:pt x="129552" y="59435"/>
                  </a:moveTo>
                  <a:lnTo>
                    <a:pt x="39624" y="59435"/>
                  </a:lnTo>
                  <a:lnTo>
                    <a:pt x="39624" y="79247"/>
                  </a:lnTo>
                  <a:lnTo>
                    <a:pt x="129552" y="79247"/>
                  </a:lnTo>
                  <a:lnTo>
                    <a:pt x="129552" y="59435"/>
                  </a:lnTo>
                  <a:close/>
                </a:path>
                <a:path w="3368040" h="3154045">
                  <a:moveTo>
                    <a:pt x="208800" y="39623"/>
                  </a:moveTo>
                  <a:lnTo>
                    <a:pt x="149364" y="39623"/>
                  </a:lnTo>
                  <a:lnTo>
                    <a:pt x="149364" y="79247"/>
                  </a:lnTo>
                  <a:lnTo>
                    <a:pt x="208800" y="79247"/>
                  </a:lnTo>
                  <a:lnTo>
                    <a:pt x="248424" y="59435"/>
                  </a:lnTo>
                  <a:lnTo>
                    <a:pt x="208800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12919" y="544677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393946" y="5438647"/>
            <a:ext cx="11874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39823" y="1988311"/>
            <a:ext cx="3135630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5904">
              <a:lnSpc>
                <a:spcPct val="100000"/>
              </a:lnSpc>
              <a:spcBef>
                <a:spcPts val="100"/>
              </a:spcBef>
              <a:tabLst>
                <a:tab pos="779145" algn="l"/>
                <a:tab pos="1296035" algn="l"/>
                <a:tab pos="1830705" algn="l"/>
                <a:tab pos="2341880" algn="l"/>
                <a:tab pos="2877185" algn="l"/>
              </a:tabLst>
            </a:pPr>
            <a:r>
              <a:rPr dirty="0" sz="1800">
                <a:latin typeface="Calibri"/>
                <a:cs typeface="Calibri"/>
              </a:rPr>
              <a:t>a	a	b	c	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Head </a:t>
            </a:r>
            <a:r>
              <a:rPr dirty="0" sz="1800" spc="-10">
                <a:latin typeface="Calibri"/>
                <a:cs typeface="Calibri"/>
              </a:rPr>
              <a:t>menghapus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dan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menulis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10055" y="1667255"/>
            <a:ext cx="7077709" cy="3243580"/>
            <a:chOff x="1210055" y="1667255"/>
            <a:chExt cx="7077709" cy="3243580"/>
          </a:xfrm>
        </p:grpSpPr>
        <p:sp>
          <p:nvSpPr>
            <p:cNvPr id="25" name="object 25"/>
            <p:cNvSpPr/>
            <p:nvPr/>
          </p:nvSpPr>
          <p:spPr>
            <a:xfrm>
              <a:off x="7807451" y="3009900"/>
              <a:ext cx="253365" cy="512445"/>
            </a:xfrm>
            <a:custGeom>
              <a:avLst/>
              <a:gdLst/>
              <a:ahLst/>
              <a:cxnLst/>
              <a:rect l="l" t="t" r="r" b="b"/>
              <a:pathLst>
                <a:path w="253365" h="512445">
                  <a:moveTo>
                    <a:pt x="0" y="256032"/>
                  </a:moveTo>
                  <a:lnTo>
                    <a:pt x="3341" y="197342"/>
                  </a:lnTo>
                  <a:lnTo>
                    <a:pt x="12858" y="143458"/>
                  </a:lnTo>
                  <a:lnTo>
                    <a:pt x="27791" y="95918"/>
                  </a:lnTo>
                  <a:lnTo>
                    <a:pt x="47381" y="56263"/>
                  </a:lnTo>
                  <a:lnTo>
                    <a:pt x="70868" y="26032"/>
                  </a:lnTo>
                  <a:lnTo>
                    <a:pt x="126492" y="0"/>
                  </a:lnTo>
                  <a:lnTo>
                    <a:pt x="155492" y="6764"/>
                  </a:lnTo>
                  <a:lnTo>
                    <a:pt x="205602" y="56263"/>
                  </a:lnTo>
                  <a:lnTo>
                    <a:pt x="225192" y="95918"/>
                  </a:lnTo>
                  <a:lnTo>
                    <a:pt x="240125" y="143458"/>
                  </a:lnTo>
                  <a:lnTo>
                    <a:pt x="249642" y="197342"/>
                  </a:lnTo>
                  <a:lnTo>
                    <a:pt x="252983" y="256032"/>
                  </a:lnTo>
                  <a:lnTo>
                    <a:pt x="249642" y="314721"/>
                  </a:lnTo>
                  <a:lnTo>
                    <a:pt x="240125" y="368605"/>
                  </a:lnTo>
                  <a:lnTo>
                    <a:pt x="225192" y="416145"/>
                  </a:lnTo>
                  <a:lnTo>
                    <a:pt x="205602" y="455800"/>
                  </a:lnTo>
                  <a:lnTo>
                    <a:pt x="182115" y="486031"/>
                  </a:lnTo>
                  <a:lnTo>
                    <a:pt x="126492" y="512063"/>
                  </a:lnTo>
                  <a:lnTo>
                    <a:pt x="97491" y="505299"/>
                  </a:lnTo>
                  <a:lnTo>
                    <a:pt x="47381" y="455800"/>
                  </a:lnTo>
                  <a:lnTo>
                    <a:pt x="27791" y="416145"/>
                  </a:lnTo>
                  <a:lnTo>
                    <a:pt x="12858" y="368605"/>
                  </a:lnTo>
                  <a:lnTo>
                    <a:pt x="3341" y="314721"/>
                  </a:lnTo>
                  <a:lnTo>
                    <a:pt x="0" y="256032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23771" y="1915667"/>
              <a:ext cx="7050405" cy="1606550"/>
            </a:xfrm>
            <a:custGeom>
              <a:avLst/>
              <a:gdLst/>
              <a:ahLst/>
              <a:cxnLst/>
              <a:rect l="l" t="t" r="r" b="b"/>
              <a:pathLst>
                <a:path w="7050405" h="1606550">
                  <a:moveTo>
                    <a:pt x="6839711" y="1335024"/>
                  </a:moveTo>
                  <a:lnTo>
                    <a:pt x="6842491" y="1272811"/>
                  </a:lnTo>
                  <a:lnTo>
                    <a:pt x="6850406" y="1215707"/>
                  </a:lnTo>
                  <a:lnTo>
                    <a:pt x="6862825" y="1165340"/>
                  </a:lnTo>
                  <a:lnTo>
                    <a:pt x="6879113" y="1123334"/>
                  </a:lnTo>
                  <a:lnTo>
                    <a:pt x="6920768" y="1070914"/>
                  </a:lnTo>
                  <a:lnTo>
                    <a:pt x="6944868" y="1063752"/>
                  </a:lnTo>
                  <a:lnTo>
                    <a:pt x="6968967" y="1070914"/>
                  </a:lnTo>
                  <a:lnTo>
                    <a:pt x="7010622" y="1123334"/>
                  </a:lnTo>
                  <a:lnTo>
                    <a:pt x="7026910" y="1165340"/>
                  </a:lnTo>
                  <a:lnTo>
                    <a:pt x="7039329" y="1215707"/>
                  </a:lnTo>
                  <a:lnTo>
                    <a:pt x="7047244" y="1272811"/>
                  </a:lnTo>
                  <a:lnTo>
                    <a:pt x="7050024" y="1335024"/>
                  </a:lnTo>
                  <a:lnTo>
                    <a:pt x="7047244" y="1397236"/>
                  </a:lnTo>
                  <a:lnTo>
                    <a:pt x="7039329" y="1454340"/>
                  </a:lnTo>
                  <a:lnTo>
                    <a:pt x="7026910" y="1504707"/>
                  </a:lnTo>
                  <a:lnTo>
                    <a:pt x="7010622" y="1546713"/>
                  </a:lnTo>
                  <a:lnTo>
                    <a:pt x="6968967" y="1599133"/>
                  </a:lnTo>
                  <a:lnTo>
                    <a:pt x="6944868" y="1606296"/>
                  </a:lnTo>
                  <a:lnTo>
                    <a:pt x="6920768" y="1599133"/>
                  </a:lnTo>
                  <a:lnTo>
                    <a:pt x="6879113" y="1546713"/>
                  </a:lnTo>
                  <a:lnTo>
                    <a:pt x="6862825" y="1504707"/>
                  </a:lnTo>
                  <a:lnTo>
                    <a:pt x="6850406" y="1454340"/>
                  </a:lnTo>
                  <a:lnTo>
                    <a:pt x="6842491" y="1397236"/>
                  </a:lnTo>
                  <a:lnTo>
                    <a:pt x="6839711" y="1335024"/>
                  </a:lnTo>
                  <a:close/>
                </a:path>
                <a:path w="7050405" h="1606550">
                  <a:moveTo>
                    <a:pt x="0" y="256032"/>
                  </a:moveTo>
                  <a:lnTo>
                    <a:pt x="4397" y="204447"/>
                  </a:lnTo>
                  <a:lnTo>
                    <a:pt x="17008" y="156394"/>
                  </a:lnTo>
                  <a:lnTo>
                    <a:pt x="36962" y="112904"/>
                  </a:lnTo>
                  <a:lnTo>
                    <a:pt x="63388" y="75009"/>
                  </a:lnTo>
                  <a:lnTo>
                    <a:pt x="95417" y="43739"/>
                  </a:lnTo>
                  <a:lnTo>
                    <a:pt x="132177" y="20127"/>
                  </a:lnTo>
                  <a:lnTo>
                    <a:pt x="172797" y="5203"/>
                  </a:lnTo>
                  <a:lnTo>
                    <a:pt x="216408" y="0"/>
                  </a:lnTo>
                  <a:lnTo>
                    <a:pt x="260018" y="5203"/>
                  </a:lnTo>
                  <a:lnTo>
                    <a:pt x="300638" y="20127"/>
                  </a:lnTo>
                  <a:lnTo>
                    <a:pt x="337398" y="43739"/>
                  </a:lnTo>
                  <a:lnTo>
                    <a:pt x="369427" y="75009"/>
                  </a:lnTo>
                  <a:lnTo>
                    <a:pt x="395853" y="112904"/>
                  </a:lnTo>
                  <a:lnTo>
                    <a:pt x="415807" y="156394"/>
                  </a:lnTo>
                  <a:lnTo>
                    <a:pt x="428418" y="204447"/>
                  </a:lnTo>
                  <a:lnTo>
                    <a:pt x="432816" y="256032"/>
                  </a:lnTo>
                  <a:lnTo>
                    <a:pt x="428418" y="307616"/>
                  </a:lnTo>
                  <a:lnTo>
                    <a:pt x="415807" y="355669"/>
                  </a:lnTo>
                  <a:lnTo>
                    <a:pt x="395853" y="399159"/>
                  </a:lnTo>
                  <a:lnTo>
                    <a:pt x="369427" y="437054"/>
                  </a:lnTo>
                  <a:lnTo>
                    <a:pt x="337398" y="468324"/>
                  </a:lnTo>
                  <a:lnTo>
                    <a:pt x="300638" y="491936"/>
                  </a:lnTo>
                  <a:lnTo>
                    <a:pt x="260018" y="506860"/>
                  </a:lnTo>
                  <a:lnTo>
                    <a:pt x="216408" y="512064"/>
                  </a:lnTo>
                  <a:lnTo>
                    <a:pt x="172797" y="506860"/>
                  </a:lnTo>
                  <a:lnTo>
                    <a:pt x="132177" y="491936"/>
                  </a:lnTo>
                  <a:lnTo>
                    <a:pt x="95417" y="468324"/>
                  </a:lnTo>
                  <a:lnTo>
                    <a:pt x="63388" y="437054"/>
                  </a:lnTo>
                  <a:lnTo>
                    <a:pt x="36962" y="399159"/>
                  </a:lnTo>
                  <a:lnTo>
                    <a:pt x="17008" y="355669"/>
                  </a:lnTo>
                  <a:lnTo>
                    <a:pt x="4397" y="307616"/>
                  </a:lnTo>
                  <a:lnTo>
                    <a:pt x="0" y="256032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80743" y="1667255"/>
              <a:ext cx="6847840" cy="1314450"/>
            </a:xfrm>
            <a:custGeom>
              <a:avLst/>
              <a:gdLst/>
              <a:ahLst/>
              <a:cxnLst/>
              <a:rect l="l" t="t" r="r" b="b"/>
              <a:pathLst>
                <a:path w="6847840" h="1314450">
                  <a:moveTo>
                    <a:pt x="6768464" y="1195451"/>
                  </a:moveTo>
                  <a:lnTo>
                    <a:pt x="6728840" y="1195451"/>
                  </a:lnTo>
                  <a:lnTo>
                    <a:pt x="6788277" y="1314323"/>
                  </a:lnTo>
                  <a:lnTo>
                    <a:pt x="6837807" y="1215263"/>
                  </a:lnTo>
                  <a:lnTo>
                    <a:pt x="6768464" y="1215263"/>
                  </a:lnTo>
                  <a:lnTo>
                    <a:pt x="6768464" y="1195451"/>
                  </a:lnTo>
                  <a:close/>
                </a:path>
                <a:path w="6847840" h="1314450">
                  <a:moveTo>
                    <a:pt x="6768464" y="19812"/>
                  </a:moveTo>
                  <a:lnTo>
                    <a:pt x="6768464" y="1215263"/>
                  </a:lnTo>
                  <a:lnTo>
                    <a:pt x="6808088" y="1215263"/>
                  </a:lnTo>
                  <a:lnTo>
                    <a:pt x="6808088" y="39624"/>
                  </a:lnTo>
                  <a:lnTo>
                    <a:pt x="6788277" y="39624"/>
                  </a:lnTo>
                  <a:lnTo>
                    <a:pt x="6768464" y="19812"/>
                  </a:lnTo>
                  <a:close/>
                </a:path>
                <a:path w="6847840" h="1314450">
                  <a:moveTo>
                    <a:pt x="6847712" y="1195451"/>
                  </a:moveTo>
                  <a:lnTo>
                    <a:pt x="6808088" y="1195451"/>
                  </a:lnTo>
                  <a:lnTo>
                    <a:pt x="6808088" y="1215263"/>
                  </a:lnTo>
                  <a:lnTo>
                    <a:pt x="6837807" y="1215263"/>
                  </a:lnTo>
                  <a:lnTo>
                    <a:pt x="6847712" y="1195451"/>
                  </a:lnTo>
                  <a:close/>
                </a:path>
                <a:path w="6847840" h="1314450">
                  <a:moveTo>
                    <a:pt x="39624" y="129540"/>
                  </a:moveTo>
                  <a:lnTo>
                    <a:pt x="0" y="129540"/>
                  </a:lnTo>
                  <a:lnTo>
                    <a:pt x="59436" y="248412"/>
                  </a:lnTo>
                  <a:lnTo>
                    <a:pt x="108965" y="149352"/>
                  </a:lnTo>
                  <a:lnTo>
                    <a:pt x="39624" y="149352"/>
                  </a:lnTo>
                  <a:lnTo>
                    <a:pt x="39624" y="129540"/>
                  </a:lnTo>
                  <a:close/>
                </a:path>
                <a:path w="6847840" h="1314450">
                  <a:moveTo>
                    <a:pt x="6808088" y="0"/>
                  </a:moveTo>
                  <a:lnTo>
                    <a:pt x="39624" y="0"/>
                  </a:lnTo>
                  <a:lnTo>
                    <a:pt x="39624" y="149352"/>
                  </a:lnTo>
                  <a:lnTo>
                    <a:pt x="79247" y="149352"/>
                  </a:lnTo>
                  <a:lnTo>
                    <a:pt x="79247" y="39624"/>
                  </a:lnTo>
                  <a:lnTo>
                    <a:pt x="59436" y="39624"/>
                  </a:lnTo>
                  <a:lnTo>
                    <a:pt x="79247" y="19812"/>
                  </a:lnTo>
                  <a:lnTo>
                    <a:pt x="6808088" y="19812"/>
                  </a:lnTo>
                  <a:lnTo>
                    <a:pt x="6808088" y="0"/>
                  </a:lnTo>
                  <a:close/>
                </a:path>
                <a:path w="6847840" h="1314450">
                  <a:moveTo>
                    <a:pt x="118872" y="129540"/>
                  </a:moveTo>
                  <a:lnTo>
                    <a:pt x="79247" y="129540"/>
                  </a:lnTo>
                  <a:lnTo>
                    <a:pt x="79247" y="149352"/>
                  </a:lnTo>
                  <a:lnTo>
                    <a:pt x="108965" y="149352"/>
                  </a:lnTo>
                  <a:lnTo>
                    <a:pt x="118872" y="129540"/>
                  </a:lnTo>
                  <a:close/>
                </a:path>
                <a:path w="6847840" h="1314450">
                  <a:moveTo>
                    <a:pt x="79247" y="19812"/>
                  </a:moveTo>
                  <a:lnTo>
                    <a:pt x="59436" y="39624"/>
                  </a:lnTo>
                  <a:lnTo>
                    <a:pt x="79247" y="39624"/>
                  </a:lnTo>
                  <a:lnTo>
                    <a:pt x="79247" y="19812"/>
                  </a:lnTo>
                  <a:close/>
                </a:path>
                <a:path w="6847840" h="1314450">
                  <a:moveTo>
                    <a:pt x="6768464" y="19812"/>
                  </a:moveTo>
                  <a:lnTo>
                    <a:pt x="79247" y="19812"/>
                  </a:lnTo>
                  <a:lnTo>
                    <a:pt x="79247" y="39624"/>
                  </a:lnTo>
                  <a:lnTo>
                    <a:pt x="6768464" y="39624"/>
                  </a:lnTo>
                  <a:lnTo>
                    <a:pt x="6768464" y="19812"/>
                  </a:lnTo>
                  <a:close/>
                </a:path>
                <a:path w="6847840" h="1314450">
                  <a:moveTo>
                    <a:pt x="6808088" y="19812"/>
                  </a:moveTo>
                  <a:lnTo>
                    <a:pt x="6768464" y="19812"/>
                  </a:lnTo>
                  <a:lnTo>
                    <a:pt x="6788277" y="39624"/>
                  </a:lnTo>
                  <a:lnTo>
                    <a:pt x="6808088" y="39624"/>
                  </a:lnTo>
                  <a:lnTo>
                    <a:pt x="6808088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714244" y="4210811"/>
              <a:ext cx="524510" cy="685800"/>
            </a:xfrm>
            <a:custGeom>
              <a:avLst/>
              <a:gdLst/>
              <a:ahLst/>
              <a:cxnLst/>
              <a:rect l="l" t="t" r="r" b="b"/>
              <a:pathLst>
                <a:path w="524510" h="685800">
                  <a:moveTo>
                    <a:pt x="0" y="342900"/>
                  </a:moveTo>
                  <a:lnTo>
                    <a:pt x="3430" y="287285"/>
                  </a:lnTo>
                  <a:lnTo>
                    <a:pt x="13362" y="234525"/>
                  </a:lnTo>
                  <a:lnTo>
                    <a:pt x="29256" y="185327"/>
                  </a:lnTo>
                  <a:lnTo>
                    <a:pt x="50572" y="140396"/>
                  </a:lnTo>
                  <a:lnTo>
                    <a:pt x="76771" y="100441"/>
                  </a:lnTo>
                  <a:lnTo>
                    <a:pt x="107313" y="66165"/>
                  </a:lnTo>
                  <a:lnTo>
                    <a:pt x="141660" y="38277"/>
                  </a:lnTo>
                  <a:lnTo>
                    <a:pt x="179271" y="17483"/>
                  </a:lnTo>
                  <a:lnTo>
                    <a:pt x="219606" y="4488"/>
                  </a:lnTo>
                  <a:lnTo>
                    <a:pt x="262128" y="0"/>
                  </a:lnTo>
                  <a:lnTo>
                    <a:pt x="304649" y="4488"/>
                  </a:lnTo>
                  <a:lnTo>
                    <a:pt x="344984" y="17483"/>
                  </a:lnTo>
                  <a:lnTo>
                    <a:pt x="382595" y="38277"/>
                  </a:lnTo>
                  <a:lnTo>
                    <a:pt x="416942" y="66165"/>
                  </a:lnTo>
                  <a:lnTo>
                    <a:pt x="447484" y="100441"/>
                  </a:lnTo>
                  <a:lnTo>
                    <a:pt x="473683" y="140396"/>
                  </a:lnTo>
                  <a:lnTo>
                    <a:pt x="494999" y="185327"/>
                  </a:lnTo>
                  <a:lnTo>
                    <a:pt x="510893" y="234525"/>
                  </a:lnTo>
                  <a:lnTo>
                    <a:pt x="520825" y="287285"/>
                  </a:lnTo>
                  <a:lnTo>
                    <a:pt x="524256" y="342900"/>
                  </a:lnTo>
                  <a:lnTo>
                    <a:pt x="520825" y="398514"/>
                  </a:lnTo>
                  <a:lnTo>
                    <a:pt x="510893" y="451274"/>
                  </a:lnTo>
                  <a:lnTo>
                    <a:pt x="494999" y="500472"/>
                  </a:lnTo>
                  <a:lnTo>
                    <a:pt x="473683" y="545403"/>
                  </a:lnTo>
                  <a:lnTo>
                    <a:pt x="447484" y="585358"/>
                  </a:lnTo>
                  <a:lnTo>
                    <a:pt x="416942" y="619634"/>
                  </a:lnTo>
                  <a:lnTo>
                    <a:pt x="382595" y="647522"/>
                  </a:lnTo>
                  <a:lnTo>
                    <a:pt x="344984" y="668316"/>
                  </a:lnTo>
                  <a:lnTo>
                    <a:pt x="304649" y="681311"/>
                  </a:lnTo>
                  <a:lnTo>
                    <a:pt x="262128" y="685800"/>
                  </a:lnTo>
                  <a:lnTo>
                    <a:pt x="219606" y="681311"/>
                  </a:lnTo>
                  <a:lnTo>
                    <a:pt x="179271" y="668316"/>
                  </a:lnTo>
                  <a:lnTo>
                    <a:pt x="141660" y="647522"/>
                  </a:lnTo>
                  <a:lnTo>
                    <a:pt x="107313" y="619634"/>
                  </a:lnTo>
                  <a:lnTo>
                    <a:pt x="76771" y="585358"/>
                  </a:lnTo>
                  <a:lnTo>
                    <a:pt x="50572" y="545403"/>
                  </a:lnTo>
                  <a:lnTo>
                    <a:pt x="29256" y="500472"/>
                  </a:lnTo>
                  <a:lnTo>
                    <a:pt x="13362" y="451274"/>
                  </a:lnTo>
                  <a:lnTo>
                    <a:pt x="3430" y="398514"/>
                  </a:lnTo>
                  <a:lnTo>
                    <a:pt x="0" y="342900"/>
                  </a:lnTo>
                  <a:close/>
                </a:path>
              </a:pathLst>
            </a:custGeom>
            <a:ln w="2743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238500" y="3206495"/>
              <a:ext cx="4570095" cy="1407160"/>
            </a:xfrm>
            <a:custGeom>
              <a:avLst/>
              <a:gdLst/>
              <a:ahLst/>
              <a:cxnLst/>
              <a:rect l="l" t="t" r="r" b="b"/>
              <a:pathLst>
                <a:path w="4570095" h="1407160">
                  <a:moveTo>
                    <a:pt x="118872" y="1287779"/>
                  </a:moveTo>
                  <a:lnTo>
                    <a:pt x="0" y="1347215"/>
                  </a:lnTo>
                  <a:lnTo>
                    <a:pt x="118872" y="1406652"/>
                  </a:lnTo>
                  <a:lnTo>
                    <a:pt x="118872" y="1367027"/>
                  </a:lnTo>
                  <a:lnTo>
                    <a:pt x="99060" y="1367027"/>
                  </a:lnTo>
                  <a:lnTo>
                    <a:pt x="99060" y="1327403"/>
                  </a:lnTo>
                  <a:lnTo>
                    <a:pt x="118872" y="1327403"/>
                  </a:lnTo>
                  <a:lnTo>
                    <a:pt x="118872" y="1287779"/>
                  </a:lnTo>
                  <a:close/>
                </a:path>
                <a:path w="4570095" h="1407160">
                  <a:moveTo>
                    <a:pt x="118872" y="1327403"/>
                  </a:moveTo>
                  <a:lnTo>
                    <a:pt x="99060" y="1327403"/>
                  </a:lnTo>
                  <a:lnTo>
                    <a:pt x="99060" y="1367027"/>
                  </a:lnTo>
                  <a:lnTo>
                    <a:pt x="118872" y="1367027"/>
                  </a:lnTo>
                  <a:lnTo>
                    <a:pt x="118872" y="1327403"/>
                  </a:lnTo>
                  <a:close/>
                </a:path>
                <a:path w="4570095" h="1407160">
                  <a:moveTo>
                    <a:pt x="2265172" y="1327403"/>
                  </a:moveTo>
                  <a:lnTo>
                    <a:pt x="118872" y="1327403"/>
                  </a:lnTo>
                  <a:lnTo>
                    <a:pt x="118872" y="1367027"/>
                  </a:lnTo>
                  <a:lnTo>
                    <a:pt x="2304796" y="1367027"/>
                  </a:lnTo>
                  <a:lnTo>
                    <a:pt x="2304796" y="1347215"/>
                  </a:lnTo>
                  <a:lnTo>
                    <a:pt x="2265172" y="1347215"/>
                  </a:lnTo>
                  <a:lnTo>
                    <a:pt x="2265172" y="1327403"/>
                  </a:lnTo>
                  <a:close/>
                </a:path>
                <a:path w="4570095" h="1407160">
                  <a:moveTo>
                    <a:pt x="4451096" y="39624"/>
                  </a:moveTo>
                  <a:lnTo>
                    <a:pt x="2265172" y="39624"/>
                  </a:lnTo>
                  <a:lnTo>
                    <a:pt x="2265172" y="1347215"/>
                  </a:lnTo>
                  <a:lnTo>
                    <a:pt x="2284984" y="1327403"/>
                  </a:lnTo>
                  <a:lnTo>
                    <a:pt x="2304796" y="1327403"/>
                  </a:lnTo>
                  <a:lnTo>
                    <a:pt x="2304796" y="79248"/>
                  </a:lnTo>
                  <a:lnTo>
                    <a:pt x="2284984" y="79248"/>
                  </a:lnTo>
                  <a:lnTo>
                    <a:pt x="2304796" y="59436"/>
                  </a:lnTo>
                  <a:lnTo>
                    <a:pt x="4451096" y="59436"/>
                  </a:lnTo>
                  <a:lnTo>
                    <a:pt x="4451096" y="39624"/>
                  </a:lnTo>
                  <a:close/>
                </a:path>
                <a:path w="4570095" h="1407160">
                  <a:moveTo>
                    <a:pt x="2304796" y="1327403"/>
                  </a:moveTo>
                  <a:lnTo>
                    <a:pt x="2284984" y="1327403"/>
                  </a:lnTo>
                  <a:lnTo>
                    <a:pt x="2265172" y="1347215"/>
                  </a:lnTo>
                  <a:lnTo>
                    <a:pt x="2304796" y="1347215"/>
                  </a:lnTo>
                  <a:lnTo>
                    <a:pt x="2304796" y="1327403"/>
                  </a:lnTo>
                  <a:close/>
                </a:path>
                <a:path w="4570095" h="1407160">
                  <a:moveTo>
                    <a:pt x="4451096" y="0"/>
                  </a:moveTo>
                  <a:lnTo>
                    <a:pt x="4451096" y="118871"/>
                  </a:lnTo>
                  <a:lnTo>
                    <a:pt x="4530344" y="79248"/>
                  </a:lnTo>
                  <a:lnTo>
                    <a:pt x="4470908" y="79248"/>
                  </a:lnTo>
                  <a:lnTo>
                    <a:pt x="4470908" y="39624"/>
                  </a:lnTo>
                  <a:lnTo>
                    <a:pt x="4530344" y="39624"/>
                  </a:lnTo>
                  <a:lnTo>
                    <a:pt x="4451096" y="0"/>
                  </a:lnTo>
                  <a:close/>
                </a:path>
                <a:path w="4570095" h="1407160">
                  <a:moveTo>
                    <a:pt x="2304796" y="59436"/>
                  </a:moveTo>
                  <a:lnTo>
                    <a:pt x="2284984" y="79248"/>
                  </a:lnTo>
                  <a:lnTo>
                    <a:pt x="2304796" y="79248"/>
                  </a:lnTo>
                  <a:lnTo>
                    <a:pt x="2304796" y="59436"/>
                  </a:lnTo>
                  <a:close/>
                </a:path>
                <a:path w="4570095" h="1407160">
                  <a:moveTo>
                    <a:pt x="4451096" y="59436"/>
                  </a:moveTo>
                  <a:lnTo>
                    <a:pt x="2304796" y="59436"/>
                  </a:lnTo>
                  <a:lnTo>
                    <a:pt x="2304796" y="79248"/>
                  </a:lnTo>
                  <a:lnTo>
                    <a:pt x="4451096" y="79248"/>
                  </a:lnTo>
                  <a:lnTo>
                    <a:pt x="4451096" y="59436"/>
                  </a:lnTo>
                  <a:close/>
                </a:path>
                <a:path w="4570095" h="1407160">
                  <a:moveTo>
                    <a:pt x="4530344" y="39624"/>
                  </a:moveTo>
                  <a:lnTo>
                    <a:pt x="4470908" y="39624"/>
                  </a:lnTo>
                  <a:lnTo>
                    <a:pt x="4470908" y="79248"/>
                  </a:lnTo>
                  <a:lnTo>
                    <a:pt x="4530344" y="79248"/>
                  </a:lnTo>
                  <a:lnTo>
                    <a:pt x="4569968" y="59436"/>
                  </a:lnTo>
                  <a:lnTo>
                    <a:pt x="4530344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5"/>
              <a:t> </a:t>
            </a:r>
            <a:r>
              <a:rPr dirty="0" spc="-5"/>
              <a:t>Alwi</a:t>
            </a:r>
            <a:r>
              <a:rPr dirty="0" spc="40"/>
              <a:t> </a:t>
            </a:r>
            <a:r>
              <a:rPr dirty="0" spc="-10"/>
              <a:t>(boleh</a:t>
            </a:r>
            <a:r>
              <a:rPr dirty="0" spc="40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10"/>
              <a:t> </a:t>
            </a:r>
            <a:r>
              <a:rPr dirty="0" spc="-5"/>
              <a:t>jangan</a:t>
            </a:r>
            <a:r>
              <a:rPr dirty="0" spc="-15"/>
              <a:t> </a:t>
            </a:r>
            <a:r>
              <a:rPr dirty="0" spc="-5"/>
              <a:t>hapus</a:t>
            </a:r>
          </a:p>
          <a:p>
            <a:pPr algn="ctr" marL="508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0"/>
              <a:t> </a:t>
            </a:r>
            <a:r>
              <a:rPr dirty="0" spc="-10"/>
              <a:t>ini)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600825" y="2547239"/>
          <a:ext cx="5229225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1195070"/>
                <a:gridCol w="1043305"/>
                <a:gridCol w="1172209"/>
                <a:gridCol w="913764"/>
              </a:tblGrid>
              <a:tr h="457200">
                <a:tc gridSpan="2">
                  <a:txBody>
                    <a:bodyPr/>
                    <a:lstStyle/>
                    <a:p>
                      <a:pPr algn="r" marR="438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2724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(B,c,1)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2768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(C,c,1)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(D,d,-1)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280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(C,a,1)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(B,a,1)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2673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(C,c,2)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644130" y="2547239"/>
            <a:ext cx="0" cy="2298700"/>
          </a:xfrm>
          <a:custGeom>
            <a:avLst/>
            <a:gdLst/>
            <a:ahLst/>
            <a:cxnLst/>
            <a:rect l="l" t="t" r="r" b="b"/>
            <a:pathLst>
              <a:path w="0" h="2298700">
                <a:moveTo>
                  <a:pt x="0" y="0"/>
                </a:moveTo>
                <a:lnTo>
                  <a:pt x="0" y="22987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00825" y="2547239"/>
            <a:ext cx="0" cy="2298700"/>
          </a:xfrm>
          <a:custGeom>
            <a:avLst/>
            <a:gdLst/>
            <a:ahLst/>
            <a:cxnLst/>
            <a:rect l="l" t="t" r="r" b="b"/>
            <a:pathLst>
              <a:path w="0" h="2298700">
                <a:moveTo>
                  <a:pt x="0" y="0"/>
                </a:moveTo>
                <a:lnTo>
                  <a:pt x="0" y="22987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7244" y="756361"/>
            <a:ext cx="818197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10">
                <a:latin typeface="Calibri Light"/>
                <a:cs typeface="Calibri Light"/>
              </a:rPr>
              <a:t>Contoh</a:t>
            </a:r>
            <a:r>
              <a:rPr dirty="0" sz="2800" spc="-30">
                <a:latin typeface="Calibri Light"/>
                <a:cs typeface="Calibri Light"/>
              </a:rPr>
              <a:t> </a:t>
            </a:r>
            <a:r>
              <a:rPr dirty="0" sz="2800" spc="-5">
                <a:latin typeface="Calibri Light"/>
                <a:cs typeface="Calibri Light"/>
              </a:rPr>
              <a:t>menjalankan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>
                <a:latin typeface="Calibri Light"/>
                <a:cs typeface="Calibri Light"/>
              </a:rPr>
              <a:t>mesin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 spc="-10">
                <a:latin typeface="Calibri Light"/>
                <a:cs typeface="Calibri Light"/>
              </a:rPr>
              <a:t>menggunakan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 spc="-20">
                <a:latin typeface="Calibri Light"/>
                <a:cs typeface="Calibri Light"/>
              </a:rPr>
              <a:t>graf</a:t>
            </a:r>
            <a:r>
              <a:rPr dirty="0" sz="2800" spc="-50">
                <a:latin typeface="Calibri Light"/>
                <a:cs typeface="Calibri Light"/>
              </a:rPr>
              <a:t> </a:t>
            </a:r>
            <a:r>
              <a:rPr dirty="0" sz="2800" spc="-15">
                <a:latin typeface="Calibri Light"/>
                <a:cs typeface="Calibri Light"/>
              </a:rPr>
              <a:t>automata:</a:t>
            </a:r>
            <a:endParaRPr sz="2800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57072" y="1691639"/>
            <a:ext cx="4224655" cy="4556760"/>
            <a:chOff x="957072" y="1691639"/>
            <a:chExt cx="4224655" cy="4556760"/>
          </a:xfrm>
        </p:grpSpPr>
        <p:sp>
          <p:nvSpPr>
            <p:cNvPr id="7" name="object 7"/>
            <p:cNvSpPr/>
            <p:nvPr/>
          </p:nvSpPr>
          <p:spPr>
            <a:xfrm>
              <a:off x="957072" y="1691639"/>
              <a:ext cx="4224655" cy="4556760"/>
            </a:xfrm>
            <a:custGeom>
              <a:avLst/>
              <a:gdLst/>
              <a:ahLst/>
              <a:cxnLst/>
              <a:rect l="l" t="t" r="r" b="b"/>
              <a:pathLst>
                <a:path w="4224655" h="4556760">
                  <a:moveTo>
                    <a:pt x="4224528" y="0"/>
                  </a:moveTo>
                  <a:lnTo>
                    <a:pt x="0" y="0"/>
                  </a:lnTo>
                  <a:lnTo>
                    <a:pt x="0" y="4556760"/>
                  </a:lnTo>
                  <a:lnTo>
                    <a:pt x="4224528" y="4556760"/>
                  </a:lnTo>
                  <a:lnTo>
                    <a:pt x="422452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73480" y="1917191"/>
              <a:ext cx="509270" cy="469900"/>
            </a:xfrm>
            <a:custGeom>
              <a:avLst/>
              <a:gdLst/>
              <a:ahLst/>
              <a:cxnLst/>
              <a:rect l="l" t="t" r="r" b="b"/>
              <a:pathLst>
                <a:path w="509269" h="469900">
                  <a:moveTo>
                    <a:pt x="0" y="469391"/>
                  </a:moveTo>
                  <a:lnTo>
                    <a:pt x="509016" y="469391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379474" y="1988311"/>
            <a:ext cx="109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97735" y="1917192"/>
            <a:ext cx="506095" cy="469900"/>
          </a:xfrm>
          <a:custGeom>
            <a:avLst/>
            <a:gdLst/>
            <a:ahLst/>
            <a:cxnLst/>
            <a:rect l="l" t="t" r="r" b="b"/>
            <a:pathLst>
              <a:path w="506094" h="469900">
                <a:moveTo>
                  <a:pt x="0" y="469391"/>
                </a:moveTo>
                <a:lnTo>
                  <a:pt x="505968" y="469391"/>
                </a:lnTo>
                <a:lnTo>
                  <a:pt x="505968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96110" y="1988311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67130" y="1910842"/>
            <a:ext cx="3658235" cy="3594100"/>
            <a:chOff x="1167130" y="1910842"/>
            <a:chExt cx="3658235" cy="3594100"/>
          </a:xfrm>
        </p:grpSpPr>
        <p:sp>
          <p:nvSpPr>
            <p:cNvPr id="13" name="object 13"/>
            <p:cNvSpPr/>
            <p:nvPr/>
          </p:nvSpPr>
          <p:spPr>
            <a:xfrm>
              <a:off x="2218944" y="1917192"/>
              <a:ext cx="2600325" cy="469900"/>
            </a:xfrm>
            <a:custGeom>
              <a:avLst/>
              <a:gdLst/>
              <a:ahLst/>
              <a:cxnLst/>
              <a:rect l="l" t="t" r="r" b="b"/>
              <a:pathLst>
                <a:path w="2600325" h="469900">
                  <a:moveTo>
                    <a:pt x="0" y="469391"/>
                  </a:moveTo>
                  <a:lnTo>
                    <a:pt x="509016" y="469391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  <a:path w="2600325" h="469900">
                  <a:moveTo>
                    <a:pt x="524256" y="469391"/>
                  </a:moveTo>
                  <a:lnTo>
                    <a:pt x="1030224" y="469391"/>
                  </a:lnTo>
                  <a:lnTo>
                    <a:pt x="1030224" y="0"/>
                  </a:lnTo>
                  <a:lnTo>
                    <a:pt x="524256" y="0"/>
                  </a:lnTo>
                  <a:lnTo>
                    <a:pt x="524256" y="469391"/>
                  </a:lnTo>
                  <a:close/>
                </a:path>
                <a:path w="2600325" h="469900">
                  <a:moveTo>
                    <a:pt x="1045464" y="469391"/>
                  </a:moveTo>
                  <a:lnTo>
                    <a:pt x="1554480" y="469391"/>
                  </a:lnTo>
                  <a:lnTo>
                    <a:pt x="1554480" y="0"/>
                  </a:lnTo>
                  <a:lnTo>
                    <a:pt x="1045464" y="0"/>
                  </a:lnTo>
                  <a:lnTo>
                    <a:pt x="1045464" y="469391"/>
                  </a:lnTo>
                  <a:close/>
                </a:path>
                <a:path w="2600325" h="469900">
                  <a:moveTo>
                    <a:pt x="1569720" y="469391"/>
                  </a:moveTo>
                  <a:lnTo>
                    <a:pt x="2075687" y="469391"/>
                  </a:lnTo>
                  <a:lnTo>
                    <a:pt x="2075687" y="0"/>
                  </a:lnTo>
                  <a:lnTo>
                    <a:pt x="1569720" y="0"/>
                  </a:lnTo>
                  <a:lnTo>
                    <a:pt x="1569720" y="469391"/>
                  </a:lnTo>
                  <a:close/>
                </a:path>
                <a:path w="2600325" h="469900">
                  <a:moveTo>
                    <a:pt x="2093976" y="469391"/>
                  </a:moveTo>
                  <a:lnTo>
                    <a:pt x="2599944" y="469391"/>
                  </a:lnTo>
                  <a:lnTo>
                    <a:pt x="2599944" y="0"/>
                  </a:lnTo>
                  <a:lnTo>
                    <a:pt x="2093976" y="0"/>
                  </a:lnTo>
                  <a:lnTo>
                    <a:pt x="2093976" y="46939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83080" y="2423160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19" y="0"/>
                  </a:moveTo>
                  <a:lnTo>
                    <a:pt x="0" y="160019"/>
                  </a:lnTo>
                  <a:lnTo>
                    <a:pt x="80009" y="160019"/>
                  </a:lnTo>
                  <a:lnTo>
                    <a:pt x="80009" y="387095"/>
                  </a:lnTo>
                  <a:lnTo>
                    <a:pt x="240030" y="387095"/>
                  </a:lnTo>
                  <a:lnTo>
                    <a:pt x="240030" y="160019"/>
                  </a:lnTo>
                  <a:lnTo>
                    <a:pt x="320039" y="160019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83080" y="2423160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0" y="160019"/>
                  </a:moveTo>
                  <a:lnTo>
                    <a:pt x="80009" y="160019"/>
                  </a:lnTo>
                  <a:lnTo>
                    <a:pt x="80009" y="387095"/>
                  </a:lnTo>
                  <a:lnTo>
                    <a:pt x="240030" y="387095"/>
                  </a:lnTo>
                  <a:lnTo>
                    <a:pt x="240030" y="160019"/>
                  </a:lnTo>
                  <a:lnTo>
                    <a:pt x="320039" y="160019"/>
                  </a:lnTo>
                  <a:lnTo>
                    <a:pt x="160019" y="0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73480" y="3621024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7"/>
                  </a:lnTo>
                  <a:lnTo>
                    <a:pt x="3624072" y="1877567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73480" y="3621024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7"/>
                  </a:moveTo>
                  <a:lnTo>
                    <a:pt x="3624072" y="1877567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800223" y="4095445"/>
            <a:ext cx="38608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82624" y="2523744"/>
            <a:ext cx="3398520" cy="3261360"/>
            <a:chOff x="1182624" y="2523744"/>
            <a:chExt cx="3398520" cy="3261360"/>
          </a:xfrm>
        </p:grpSpPr>
        <p:sp>
          <p:nvSpPr>
            <p:cNvPr id="20" name="object 20"/>
            <p:cNvSpPr/>
            <p:nvPr/>
          </p:nvSpPr>
          <p:spPr>
            <a:xfrm>
              <a:off x="1429512" y="3282695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29512" y="3282695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82624" y="2523744"/>
              <a:ext cx="603885" cy="988694"/>
            </a:xfrm>
            <a:custGeom>
              <a:avLst/>
              <a:gdLst/>
              <a:ahLst/>
              <a:cxnLst/>
              <a:rect l="l" t="t" r="r" b="b"/>
              <a:pathLst>
                <a:path w="603885" h="988695">
                  <a:moveTo>
                    <a:pt x="248412" y="869314"/>
                  </a:moveTo>
                  <a:lnTo>
                    <a:pt x="225301" y="873994"/>
                  </a:lnTo>
                  <a:lnTo>
                    <a:pt x="206406" y="886745"/>
                  </a:lnTo>
                  <a:lnTo>
                    <a:pt x="193655" y="905640"/>
                  </a:lnTo>
                  <a:lnTo>
                    <a:pt x="188975" y="928751"/>
                  </a:lnTo>
                  <a:lnTo>
                    <a:pt x="193655" y="951914"/>
                  </a:lnTo>
                  <a:lnTo>
                    <a:pt x="206406" y="970803"/>
                  </a:lnTo>
                  <a:lnTo>
                    <a:pt x="225301" y="983525"/>
                  </a:lnTo>
                  <a:lnTo>
                    <a:pt x="248412" y="988186"/>
                  </a:lnTo>
                  <a:lnTo>
                    <a:pt x="271522" y="983525"/>
                  </a:lnTo>
                  <a:lnTo>
                    <a:pt x="290417" y="970803"/>
                  </a:lnTo>
                  <a:lnTo>
                    <a:pt x="303168" y="951914"/>
                  </a:lnTo>
                  <a:lnTo>
                    <a:pt x="303845" y="948563"/>
                  </a:lnTo>
                  <a:lnTo>
                    <a:pt x="248412" y="948563"/>
                  </a:lnTo>
                  <a:lnTo>
                    <a:pt x="248412" y="908938"/>
                  </a:lnTo>
                  <a:lnTo>
                    <a:pt x="303836" y="908938"/>
                  </a:lnTo>
                  <a:lnTo>
                    <a:pt x="303168" y="905640"/>
                  </a:lnTo>
                  <a:lnTo>
                    <a:pt x="290417" y="886745"/>
                  </a:lnTo>
                  <a:lnTo>
                    <a:pt x="271522" y="873994"/>
                  </a:lnTo>
                  <a:lnTo>
                    <a:pt x="248412" y="869314"/>
                  </a:lnTo>
                  <a:close/>
                </a:path>
                <a:path w="603885" h="988695">
                  <a:moveTo>
                    <a:pt x="484505" y="39623"/>
                  </a:moveTo>
                  <a:lnTo>
                    <a:pt x="0" y="39623"/>
                  </a:lnTo>
                  <a:lnTo>
                    <a:pt x="0" y="948563"/>
                  </a:lnTo>
                  <a:lnTo>
                    <a:pt x="192978" y="948563"/>
                  </a:lnTo>
                  <a:lnTo>
                    <a:pt x="188975" y="928751"/>
                  </a:lnTo>
                  <a:lnTo>
                    <a:pt x="39623" y="928751"/>
                  </a:lnTo>
                  <a:lnTo>
                    <a:pt x="19812" y="908938"/>
                  </a:lnTo>
                  <a:lnTo>
                    <a:pt x="39623" y="908938"/>
                  </a:lnTo>
                  <a:lnTo>
                    <a:pt x="39623" y="79247"/>
                  </a:lnTo>
                  <a:lnTo>
                    <a:pt x="19812" y="79247"/>
                  </a:lnTo>
                  <a:lnTo>
                    <a:pt x="39623" y="59435"/>
                  </a:lnTo>
                  <a:lnTo>
                    <a:pt x="484505" y="59435"/>
                  </a:lnTo>
                  <a:lnTo>
                    <a:pt x="484505" y="39623"/>
                  </a:lnTo>
                  <a:close/>
                </a:path>
                <a:path w="603885" h="988695">
                  <a:moveTo>
                    <a:pt x="303836" y="908938"/>
                  </a:moveTo>
                  <a:lnTo>
                    <a:pt x="248412" y="908938"/>
                  </a:lnTo>
                  <a:lnTo>
                    <a:pt x="248412" y="948563"/>
                  </a:lnTo>
                  <a:lnTo>
                    <a:pt x="303845" y="948563"/>
                  </a:lnTo>
                  <a:lnTo>
                    <a:pt x="307847" y="928751"/>
                  </a:lnTo>
                  <a:lnTo>
                    <a:pt x="303836" y="908938"/>
                  </a:lnTo>
                  <a:close/>
                </a:path>
                <a:path w="603885" h="988695">
                  <a:moveTo>
                    <a:pt x="39623" y="908938"/>
                  </a:moveTo>
                  <a:lnTo>
                    <a:pt x="19812" y="908938"/>
                  </a:lnTo>
                  <a:lnTo>
                    <a:pt x="39623" y="928751"/>
                  </a:lnTo>
                  <a:lnTo>
                    <a:pt x="39623" y="908938"/>
                  </a:lnTo>
                  <a:close/>
                </a:path>
                <a:path w="603885" h="988695">
                  <a:moveTo>
                    <a:pt x="192987" y="908938"/>
                  </a:moveTo>
                  <a:lnTo>
                    <a:pt x="39623" y="908938"/>
                  </a:lnTo>
                  <a:lnTo>
                    <a:pt x="39623" y="928751"/>
                  </a:lnTo>
                  <a:lnTo>
                    <a:pt x="188975" y="928751"/>
                  </a:lnTo>
                  <a:lnTo>
                    <a:pt x="192987" y="908938"/>
                  </a:lnTo>
                  <a:close/>
                </a:path>
                <a:path w="603885" h="988695">
                  <a:moveTo>
                    <a:pt x="484505" y="0"/>
                  </a:moveTo>
                  <a:lnTo>
                    <a:pt x="484505" y="118871"/>
                  </a:lnTo>
                  <a:lnTo>
                    <a:pt x="563752" y="79247"/>
                  </a:lnTo>
                  <a:lnTo>
                    <a:pt x="504317" y="79247"/>
                  </a:lnTo>
                  <a:lnTo>
                    <a:pt x="504317" y="39623"/>
                  </a:lnTo>
                  <a:lnTo>
                    <a:pt x="563752" y="39623"/>
                  </a:lnTo>
                  <a:lnTo>
                    <a:pt x="484505" y="0"/>
                  </a:lnTo>
                  <a:close/>
                </a:path>
                <a:path w="603885" h="988695">
                  <a:moveTo>
                    <a:pt x="39623" y="59435"/>
                  </a:moveTo>
                  <a:lnTo>
                    <a:pt x="19812" y="79247"/>
                  </a:lnTo>
                  <a:lnTo>
                    <a:pt x="39623" y="79247"/>
                  </a:lnTo>
                  <a:lnTo>
                    <a:pt x="39623" y="59435"/>
                  </a:lnTo>
                  <a:close/>
                </a:path>
                <a:path w="603885" h="988695">
                  <a:moveTo>
                    <a:pt x="484505" y="59435"/>
                  </a:moveTo>
                  <a:lnTo>
                    <a:pt x="39623" y="59435"/>
                  </a:lnTo>
                  <a:lnTo>
                    <a:pt x="39623" y="79247"/>
                  </a:lnTo>
                  <a:lnTo>
                    <a:pt x="484505" y="79247"/>
                  </a:lnTo>
                  <a:lnTo>
                    <a:pt x="484505" y="59435"/>
                  </a:lnTo>
                  <a:close/>
                </a:path>
                <a:path w="603885" h="988695">
                  <a:moveTo>
                    <a:pt x="563752" y="39623"/>
                  </a:moveTo>
                  <a:lnTo>
                    <a:pt x="504317" y="39623"/>
                  </a:lnTo>
                  <a:lnTo>
                    <a:pt x="504317" y="79247"/>
                  </a:lnTo>
                  <a:lnTo>
                    <a:pt x="563752" y="79247"/>
                  </a:lnTo>
                  <a:lnTo>
                    <a:pt x="603376" y="59435"/>
                  </a:lnTo>
                  <a:lnTo>
                    <a:pt x="563752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312919" y="544677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146680" y="1988311"/>
            <a:ext cx="2717800" cy="789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1590">
              <a:lnSpc>
                <a:spcPct val="100000"/>
              </a:lnSpc>
              <a:spcBef>
                <a:spcPts val="100"/>
              </a:spcBef>
              <a:tabLst>
                <a:tab pos="538480" algn="l"/>
                <a:tab pos="1073785" algn="l"/>
                <a:tab pos="1584325" algn="l"/>
                <a:tab pos="2119630" algn="l"/>
              </a:tabLst>
            </a:pPr>
            <a:r>
              <a:rPr dirty="0" sz="1800">
                <a:latin typeface="Calibri"/>
                <a:cs typeface="Calibri"/>
              </a:rPr>
              <a:t>a	b	c	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bergeser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dirty="0" sz="1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ke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 kanan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740407" y="1495805"/>
            <a:ext cx="6842759" cy="3415029"/>
            <a:chOff x="1740407" y="1495805"/>
            <a:chExt cx="6842759" cy="3415029"/>
          </a:xfrm>
        </p:grpSpPr>
        <p:sp>
          <p:nvSpPr>
            <p:cNvPr id="26" name="object 26"/>
            <p:cNvSpPr/>
            <p:nvPr/>
          </p:nvSpPr>
          <p:spPr>
            <a:xfrm>
              <a:off x="7789163" y="3003803"/>
              <a:ext cx="304800" cy="515620"/>
            </a:xfrm>
            <a:custGeom>
              <a:avLst/>
              <a:gdLst/>
              <a:ahLst/>
              <a:cxnLst/>
              <a:rect l="l" t="t" r="r" b="b"/>
              <a:pathLst>
                <a:path w="304800" h="515620">
                  <a:moveTo>
                    <a:pt x="0" y="257556"/>
                  </a:moveTo>
                  <a:lnTo>
                    <a:pt x="4023" y="198502"/>
                  </a:lnTo>
                  <a:lnTo>
                    <a:pt x="15484" y="144291"/>
                  </a:lnTo>
                  <a:lnTo>
                    <a:pt x="33470" y="96469"/>
                  </a:lnTo>
                  <a:lnTo>
                    <a:pt x="57067" y="56583"/>
                  </a:lnTo>
                  <a:lnTo>
                    <a:pt x="85363" y="26179"/>
                  </a:lnTo>
                  <a:lnTo>
                    <a:pt x="152400" y="0"/>
                  </a:lnTo>
                  <a:lnTo>
                    <a:pt x="187354" y="6802"/>
                  </a:lnTo>
                  <a:lnTo>
                    <a:pt x="247732" y="56583"/>
                  </a:lnTo>
                  <a:lnTo>
                    <a:pt x="271329" y="96469"/>
                  </a:lnTo>
                  <a:lnTo>
                    <a:pt x="289315" y="144291"/>
                  </a:lnTo>
                  <a:lnTo>
                    <a:pt x="300776" y="198502"/>
                  </a:lnTo>
                  <a:lnTo>
                    <a:pt x="304800" y="257556"/>
                  </a:lnTo>
                  <a:lnTo>
                    <a:pt x="300776" y="316609"/>
                  </a:lnTo>
                  <a:lnTo>
                    <a:pt x="289315" y="370820"/>
                  </a:lnTo>
                  <a:lnTo>
                    <a:pt x="271329" y="418642"/>
                  </a:lnTo>
                  <a:lnTo>
                    <a:pt x="247732" y="458528"/>
                  </a:lnTo>
                  <a:lnTo>
                    <a:pt x="219436" y="488932"/>
                  </a:lnTo>
                  <a:lnTo>
                    <a:pt x="152400" y="515112"/>
                  </a:lnTo>
                  <a:lnTo>
                    <a:pt x="117445" y="508309"/>
                  </a:lnTo>
                  <a:lnTo>
                    <a:pt x="57067" y="458528"/>
                  </a:lnTo>
                  <a:lnTo>
                    <a:pt x="33470" y="418642"/>
                  </a:lnTo>
                  <a:lnTo>
                    <a:pt x="15484" y="370820"/>
                  </a:lnTo>
                  <a:lnTo>
                    <a:pt x="4023" y="316609"/>
                  </a:lnTo>
                  <a:lnTo>
                    <a:pt x="0" y="257556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754123" y="1915668"/>
              <a:ext cx="6815455" cy="1606550"/>
            </a:xfrm>
            <a:custGeom>
              <a:avLst/>
              <a:gdLst/>
              <a:ahLst/>
              <a:cxnLst/>
              <a:rect l="l" t="t" r="r" b="b"/>
              <a:pathLst>
                <a:path w="6815455" h="1606550">
                  <a:moveTo>
                    <a:pt x="6510528" y="1335024"/>
                  </a:moveTo>
                  <a:lnTo>
                    <a:pt x="6514551" y="1272811"/>
                  </a:lnTo>
                  <a:lnTo>
                    <a:pt x="6526012" y="1215707"/>
                  </a:lnTo>
                  <a:lnTo>
                    <a:pt x="6543998" y="1165340"/>
                  </a:lnTo>
                  <a:lnTo>
                    <a:pt x="6567595" y="1123334"/>
                  </a:lnTo>
                  <a:lnTo>
                    <a:pt x="6595891" y="1091317"/>
                  </a:lnTo>
                  <a:lnTo>
                    <a:pt x="6662928" y="1063752"/>
                  </a:lnTo>
                  <a:lnTo>
                    <a:pt x="6697882" y="1070914"/>
                  </a:lnTo>
                  <a:lnTo>
                    <a:pt x="6758260" y="1123334"/>
                  </a:lnTo>
                  <a:lnTo>
                    <a:pt x="6781857" y="1165340"/>
                  </a:lnTo>
                  <a:lnTo>
                    <a:pt x="6799843" y="1215707"/>
                  </a:lnTo>
                  <a:lnTo>
                    <a:pt x="6811304" y="1272811"/>
                  </a:lnTo>
                  <a:lnTo>
                    <a:pt x="6815328" y="1335024"/>
                  </a:lnTo>
                  <a:lnTo>
                    <a:pt x="6811304" y="1397236"/>
                  </a:lnTo>
                  <a:lnTo>
                    <a:pt x="6799843" y="1454340"/>
                  </a:lnTo>
                  <a:lnTo>
                    <a:pt x="6781857" y="1504707"/>
                  </a:lnTo>
                  <a:lnTo>
                    <a:pt x="6758260" y="1546713"/>
                  </a:lnTo>
                  <a:lnTo>
                    <a:pt x="6729964" y="1578730"/>
                  </a:lnTo>
                  <a:lnTo>
                    <a:pt x="6662928" y="1606296"/>
                  </a:lnTo>
                  <a:lnTo>
                    <a:pt x="6627973" y="1599133"/>
                  </a:lnTo>
                  <a:lnTo>
                    <a:pt x="6567595" y="1546713"/>
                  </a:lnTo>
                  <a:lnTo>
                    <a:pt x="6543998" y="1504707"/>
                  </a:lnTo>
                  <a:lnTo>
                    <a:pt x="6526012" y="1454340"/>
                  </a:lnTo>
                  <a:lnTo>
                    <a:pt x="6514551" y="1397236"/>
                  </a:lnTo>
                  <a:lnTo>
                    <a:pt x="6510528" y="1335024"/>
                  </a:lnTo>
                  <a:close/>
                </a:path>
                <a:path w="6815455" h="1606550">
                  <a:moveTo>
                    <a:pt x="0" y="256032"/>
                  </a:moveTo>
                  <a:lnTo>
                    <a:pt x="4426" y="204447"/>
                  </a:lnTo>
                  <a:lnTo>
                    <a:pt x="17121" y="156394"/>
                  </a:lnTo>
                  <a:lnTo>
                    <a:pt x="37210" y="112904"/>
                  </a:lnTo>
                  <a:lnTo>
                    <a:pt x="63817" y="75009"/>
                  </a:lnTo>
                  <a:lnTo>
                    <a:pt x="96068" y="43739"/>
                  </a:lnTo>
                  <a:lnTo>
                    <a:pt x="133088" y="20127"/>
                  </a:lnTo>
                  <a:lnTo>
                    <a:pt x="174000" y="5203"/>
                  </a:lnTo>
                  <a:lnTo>
                    <a:pt x="217931" y="0"/>
                  </a:lnTo>
                  <a:lnTo>
                    <a:pt x="261863" y="5203"/>
                  </a:lnTo>
                  <a:lnTo>
                    <a:pt x="302775" y="20127"/>
                  </a:lnTo>
                  <a:lnTo>
                    <a:pt x="339795" y="43739"/>
                  </a:lnTo>
                  <a:lnTo>
                    <a:pt x="372046" y="75009"/>
                  </a:lnTo>
                  <a:lnTo>
                    <a:pt x="398653" y="112904"/>
                  </a:lnTo>
                  <a:lnTo>
                    <a:pt x="418742" y="156394"/>
                  </a:lnTo>
                  <a:lnTo>
                    <a:pt x="431437" y="204447"/>
                  </a:lnTo>
                  <a:lnTo>
                    <a:pt x="435863" y="256032"/>
                  </a:lnTo>
                  <a:lnTo>
                    <a:pt x="431437" y="307616"/>
                  </a:lnTo>
                  <a:lnTo>
                    <a:pt x="418742" y="355669"/>
                  </a:lnTo>
                  <a:lnTo>
                    <a:pt x="398653" y="399159"/>
                  </a:lnTo>
                  <a:lnTo>
                    <a:pt x="372046" y="437054"/>
                  </a:lnTo>
                  <a:lnTo>
                    <a:pt x="339795" y="468324"/>
                  </a:lnTo>
                  <a:lnTo>
                    <a:pt x="302775" y="491936"/>
                  </a:lnTo>
                  <a:lnTo>
                    <a:pt x="261863" y="506860"/>
                  </a:lnTo>
                  <a:lnTo>
                    <a:pt x="217931" y="512064"/>
                  </a:lnTo>
                  <a:lnTo>
                    <a:pt x="174000" y="506860"/>
                  </a:lnTo>
                  <a:lnTo>
                    <a:pt x="133088" y="491936"/>
                  </a:lnTo>
                  <a:lnTo>
                    <a:pt x="96068" y="468324"/>
                  </a:lnTo>
                  <a:lnTo>
                    <a:pt x="63817" y="437054"/>
                  </a:lnTo>
                  <a:lnTo>
                    <a:pt x="37210" y="399159"/>
                  </a:lnTo>
                  <a:lnTo>
                    <a:pt x="17121" y="355669"/>
                  </a:lnTo>
                  <a:lnTo>
                    <a:pt x="4426" y="307616"/>
                  </a:lnTo>
                  <a:lnTo>
                    <a:pt x="0" y="256032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911095" y="1495805"/>
              <a:ext cx="6562725" cy="1485900"/>
            </a:xfrm>
            <a:custGeom>
              <a:avLst/>
              <a:gdLst/>
              <a:ahLst/>
              <a:cxnLst/>
              <a:rect l="l" t="t" r="r" b="b"/>
              <a:pathLst>
                <a:path w="6562725" h="1485900">
                  <a:moveTo>
                    <a:pt x="6483477" y="1366774"/>
                  </a:moveTo>
                  <a:lnTo>
                    <a:pt x="6443853" y="1366774"/>
                  </a:lnTo>
                  <a:lnTo>
                    <a:pt x="6503288" y="1485646"/>
                  </a:lnTo>
                  <a:lnTo>
                    <a:pt x="6552819" y="1386586"/>
                  </a:lnTo>
                  <a:lnTo>
                    <a:pt x="6483477" y="1386586"/>
                  </a:lnTo>
                  <a:lnTo>
                    <a:pt x="6483477" y="1366774"/>
                  </a:lnTo>
                  <a:close/>
                </a:path>
                <a:path w="6562725" h="1485900">
                  <a:moveTo>
                    <a:pt x="6483477" y="19812"/>
                  </a:moveTo>
                  <a:lnTo>
                    <a:pt x="6483477" y="1386586"/>
                  </a:lnTo>
                  <a:lnTo>
                    <a:pt x="6523101" y="1386586"/>
                  </a:lnTo>
                  <a:lnTo>
                    <a:pt x="6523101" y="39624"/>
                  </a:lnTo>
                  <a:lnTo>
                    <a:pt x="6503288" y="39624"/>
                  </a:lnTo>
                  <a:lnTo>
                    <a:pt x="6483477" y="19812"/>
                  </a:lnTo>
                  <a:close/>
                </a:path>
                <a:path w="6562725" h="1485900">
                  <a:moveTo>
                    <a:pt x="6562725" y="1366774"/>
                  </a:moveTo>
                  <a:lnTo>
                    <a:pt x="6523101" y="1366774"/>
                  </a:lnTo>
                  <a:lnTo>
                    <a:pt x="6523101" y="1386586"/>
                  </a:lnTo>
                  <a:lnTo>
                    <a:pt x="6552819" y="1386586"/>
                  </a:lnTo>
                  <a:lnTo>
                    <a:pt x="6562725" y="1366774"/>
                  </a:lnTo>
                  <a:close/>
                </a:path>
                <a:path w="6562725" h="1485900">
                  <a:moveTo>
                    <a:pt x="39624" y="300990"/>
                  </a:moveTo>
                  <a:lnTo>
                    <a:pt x="0" y="300990"/>
                  </a:lnTo>
                  <a:lnTo>
                    <a:pt x="59436" y="419862"/>
                  </a:lnTo>
                  <a:lnTo>
                    <a:pt x="108966" y="320802"/>
                  </a:lnTo>
                  <a:lnTo>
                    <a:pt x="39624" y="320802"/>
                  </a:lnTo>
                  <a:lnTo>
                    <a:pt x="39624" y="300990"/>
                  </a:lnTo>
                  <a:close/>
                </a:path>
                <a:path w="6562725" h="1485900">
                  <a:moveTo>
                    <a:pt x="6523101" y="0"/>
                  </a:moveTo>
                  <a:lnTo>
                    <a:pt x="39624" y="0"/>
                  </a:lnTo>
                  <a:lnTo>
                    <a:pt x="39624" y="320802"/>
                  </a:lnTo>
                  <a:lnTo>
                    <a:pt x="79248" y="320802"/>
                  </a:lnTo>
                  <a:lnTo>
                    <a:pt x="79248" y="39624"/>
                  </a:lnTo>
                  <a:lnTo>
                    <a:pt x="59436" y="39624"/>
                  </a:lnTo>
                  <a:lnTo>
                    <a:pt x="79248" y="19812"/>
                  </a:lnTo>
                  <a:lnTo>
                    <a:pt x="6523101" y="19812"/>
                  </a:lnTo>
                  <a:lnTo>
                    <a:pt x="6523101" y="0"/>
                  </a:lnTo>
                  <a:close/>
                </a:path>
                <a:path w="6562725" h="1485900">
                  <a:moveTo>
                    <a:pt x="118872" y="300990"/>
                  </a:moveTo>
                  <a:lnTo>
                    <a:pt x="79248" y="300990"/>
                  </a:lnTo>
                  <a:lnTo>
                    <a:pt x="79248" y="320802"/>
                  </a:lnTo>
                  <a:lnTo>
                    <a:pt x="108966" y="320802"/>
                  </a:lnTo>
                  <a:lnTo>
                    <a:pt x="118872" y="300990"/>
                  </a:lnTo>
                  <a:close/>
                </a:path>
                <a:path w="6562725" h="1485900">
                  <a:moveTo>
                    <a:pt x="79248" y="19812"/>
                  </a:moveTo>
                  <a:lnTo>
                    <a:pt x="59436" y="39624"/>
                  </a:lnTo>
                  <a:lnTo>
                    <a:pt x="79248" y="39624"/>
                  </a:lnTo>
                  <a:lnTo>
                    <a:pt x="79248" y="19812"/>
                  </a:lnTo>
                  <a:close/>
                </a:path>
                <a:path w="6562725" h="1485900">
                  <a:moveTo>
                    <a:pt x="6483477" y="19812"/>
                  </a:moveTo>
                  <a:lnTo>
                    <a:pt x="79248" y="19812"/>
                  </a:lnTo>
                  <a:lnTo>
                    <a:pt x="79248" y="39624"/>
                  </a:lnTo>
                  <a:lnTo>
                    <a:pt x="6483477" y="39624"/>
                  </a:lnTo>
                  <a:lnTo>
                    <a:pt x="6483477" y="19812"/>
                  </a:lnTo>
                  <a:close/>
                </a:path>
                <a:path w="6562725" h="1485900">
                  <a:moveTo>
                    <a:pt x="6523101" y="19812"/>
                  </a:moveTo>
                  <a:lnTo>
                    <a:pt x="6483477" y="19812"/>
                  </a:lnTo>
                  <a:lnTo>
                    <a:pt x="6503288" y="39624"/>
                  </a:lnTo>
                  <a:lnTo>
                    <a:pt x="6523101" y="39624"/>
                  </a:lnTo>
                  <a:lnTo>
                    <a:pt x="6523101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714243" y="4210811"/>
              <a:ext cx="524510" cy="685800"/>
            </a:xfrm>
            <a:custGeom>
              <a:avLst/>
              <a:gdLst/>
              <a:ahLst/>
              <a:cxnLst/>
              <a:rect l="l" t="t" r="r" b="b"/>
              <a:pathLst>
                <a:path w="524510" h="685800">
                  <a:moveTo>
                    <a:pt x="0" y="342900"/>
                  </a:moveTo>
                  <a:lnTo>
                    <a:pt x="3430" y="287285"/>
                  </a:lnTo>
                  <a:lnTo>
                    <a:pt x="13362" y="234525"/>
                  </a:lnTo>
                  <a:lnTo>
                    <a:pt x="29256" y="185327"/>
                  </a:lnTo>
                  <a:lnTo>
                    <a:pt x="50572" y="140396"/>
                  </a:lnTo>
                  <a:lnTo>
                    <a:pt x="76771" y="100441"/>
                  </a:lnTo>
                  <a:lnTo>
                    <a:pt x="107313" y="66165"/>
                  </a:lnTo>
                  <a:lnTo>
                    <a:pt x="141660" y="38277"/>
                  </a:lnTo>
                  <a:lnTo>
                    <a:pt x="179271" y="17483"/>
                  </a:lnTo>
                  <a:lnTo>
                    <a:pt x="219606" y="4488"/>
                  </a:lnTo>
                  <a:lnTo>
                    <a:pt x="262128" y="0"/>
                  </a:lnTo>
                  <a:lnTo>
                    <a:pt x="304649" y="4488"/>
                  </a:lnTo>
                  <a:lnTo>
                    <a:pt x="344984" y="17483"/>
                  </a:lnTo>
                  <a:lnTo>
                    <a:pt x="382595" y="38277"/>
                  </a:lnTo>
                  <a:lnTo>
                    <a:pt x="416942" y="66165"/>
                  </a:lnTo>
                  <a:lnTo>
                    <a:pt x="447484" y="100441"/>
                  </a:lnTo>
                  <a:lnTo>
                    <a:pt x="473683" y="140396"/>
                  </a:lnTo>
                  <a:lnTo>
                    <a:pt x="494999" y="185327"/>
                  </a:lnTo>
                  <a:lnTo>
                    <a:pt x="510893" y="234525"/>
                  </a:lnTo>
                  <a:lnTo>
                    <a:pt x="520825" y="287285"/>
                  </a:lnTo>
                  <a:lnTo>
                    <a:pt x="524256" y="342900"/>
                  </a:lnTo>
                  <a:lnTo>
                    <a:pt x="520825" y="398514"/>
                  </a:lnTo>
                  <a:lnTo>
                    <a:pt x="510893" y="451274"/>
                  </a:lnTo>
                  <a:lnTo>
                    <a:pt x="494999" y="500472"/>
                  </a:lnTo>
                  <a:lnTo>
                    <a:pt x="473683" y="545403"/>
                  </a:lnTo>
                  <a:lnTo>
                    <a:pt x="447484" y="585358"/>
                  </a:lnTo>
                  <a:lnTo>
                    <a:pt x="416942" y="619634"/>
                  </a:lnTo>
                  <a:lnTo>
                    <a:pt x="382595" y="647522"/>
                  </a:lnTo>
                  <a:lnTo>
                    <a:pt x="344984" y="668316"/>
                  </a:lnTo>
                  <a:lnTo>
                    <a:pt x="304649" y="681311"/>
                  </a:lnTo>
                  <a:lnTo>
                    <a:pt x="262128" y="685800"/>
                  </a:lnTo>
                  <a:lnTo>
                    <a:pt x="219606" y="681311"/>
                  </a:lnTo>
                  <a:lnTo>
                    <a:pt x="179271" y="668316"/>
                  </a:lnTo>
                  <a:lnTo>
                    <a:pt x="141660" y="647522"/>
                  </a:lnTo>
                  <a:lnTo>
                    <a:pt x="107313" y="619634"/>
                  </a:lnTo>
                  <a:lnTo>
                    <a:pt x="76771" y="585358"/>
                  </a:lnTo>
                  <a:lnTo>
                    <a:pt x="50572" y="545403"/>
                  </a:lnTo>
                  <a:lnTo>
                    <a:pt x="29256" y="500472"/>
                  </a:lnTo>
                  <a:lnTo>
                    <a:pt x="13362" y="451274"/>
                  </a:lnTo>
                  <a:lnTo>
                    <a:pt x="3430" y="398514"/>
                  </a:lnTo>
                  <a:lnTo>
                    <a:pt x="0" y="342900"/>
                  </a:lnTo>
                  <a:close/>
                </a:path>
              </a:pathLst>
            </a:custGeom>
            <a:ln w="2743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38499" y="3200400"/>
              <a:ext cx="4551045" cy="1412875"/>
            </a:xfrm>
            <a:custGeom>
              <a:avLst/>
              <a:gdLst/>
              <a:ahLst/>
              <a:cxnLst/>
              <a:rect l="l" t="t" r="r" b="b"/>
              <a:pathLst>
                <a:path w="4551045" h="1412875">
                  <a:moveTo>
                    <a:pt x="118872" y="1293749"/>
                  </a:moveTo>
                  <a:lnTo>
                    <a:pt x="0" y="1353185"/>
                  </a:lnTo>
                  <a:lnTo>
                    <a:pt x="118872" y="1412620"/>
                  </a:lnTo>
                  <a:lnTo>
                    <a:pt x="118872" y="1372997"/>
                  </a:lnTo>
                  <a:lnTo>
                    <a:pt x="99060" y="1372997"/>
                  </a:lnTo>
                  <a:lnTo>
                    <a:pt x="99060" y="1333373"/>
                  </a:lnTo>
                  <a:lnTo>
                    <a:pt x="118872" y="1333373"/>
                  </a:lnTo>
                  <a:lnTo>
                    <a:pt x="118872" y="1293749"/>
                  </a:lnTo>
                  <a:close/>
                </a:path>
                <a:path w="4551045" h="1412875">
                  <a:moveTo>
                    <a:pt x="118872" y="1333373"/>
                  </a:moveTo>
                  <a:lnTo>
                    <a:pt x="99060" y="1333373"/>
                  </a:lnTo>
                  <a:lnTo>
                    <a:pt x="99060" y="1372997"/>
                  </a:lnTo>
                  <a:lnTo>
                    <a:pt x="118872" y="1372997"/>
                  </a:lnTo>
                  <a:lnTo>
                    <a:pt x="118872" y="1333373"/>
                  </a:lnTo>
                  <a:close/>
                </a:path>
                <a:path w="4551045" h="1412875">
                  <a:moveTo>
                    <a:pt x="2255392" y="1333373"/>
                  </a:moveTo>
                  <a:lnTo>
                    <a:pt x="118872" y="1333373"/>
                  </a:lnTo>
                  <a:lnTo>
                    <a:pt x="118872" y="1372997"/>
                  </a:lnTo>
                  <a:lnTo>
                    <a:pt x="2295016" y="1372997"/>
                  </a:lnTo>
                  <a:lnTo>
                    <a:pt x="2295016" y="1353185"/>
                  </a:lnTo>
                  <a:lnTo>
                    <a:pt x="2255392" y="1353185"/>
                  </a:lnTo>
                  <a:lnTo>
                    <a:pt x="2255392" y="1333373"/>
                  </a:lnTo>
                  <a:close/>
                </a:path>
                <a:path w="4551045" h="1412875">
                  <a:moveTo>
                    <a:pt x="4431665" y="39624"/>
                  </a:moveTo>
                  <a:lnTo>
                    <a:pt x="2255392" y="39624"/>
                  </a:lnTo>
                  <a:lnTo>
                    <a:pt x="2255392" y="1353185"/>
                  </a:lnTo>
                  <a:lnTo>
                    <a:pt x="2275204" y="1333373"/>
                  </a:lnTo>
                  <a:lnTo>
                    <a:pt x="2295016" y="1333373"/>
                  </a:lnTo>
                  <a:lnTo>
                    <a:pt x="2295016" y="79248"/>
                  </a:lnTo>
                  <a:lnTo>
                    <a:pt x="2275204" y="79248"/>
                  </a:lnTo>
                  <a:lnTo>
                    <a:pt x="2295016" y="59436"/>
                  </a:lnTo>
                  <a:lnTo>
                    <a:pt x="4431665" y="59436"/>
                  </a:lnTo>
                  <a:lnTo>
                    <a:pt x="4431665" y="39624"/>
                  </a:lnTo>
                  <a:close/>
                </a:path>
                <a:path w="4551045" h="1412875">
                  <a:moveTo>
                    <a:pt x="2295016" y="1333373"/>
                  </a:moveTo>
                  <a:lnTo>
                    <a:pt x="2275204" y="1333373"/>
                  </a:lnTo>
                  <a:lnTo>
                    <a:pt x="2255392" y="1353185"/>
                  </a:lnTo>
                  <a:lnTo>
                    <a:pt x="2295016" y="1353185"/>
                  </a:lnTo>
                  <a:lnTo>
                    <a:pt x="2295016" y="1333373"/>
                  </a:lnTo>
                  <a:close/>
                </a:path>
                <a:path w="4551045" h="1412875">
                  <a:moveTo>
                    <a:pt x="4431665" y="0"/>
                  </a:moveTo>
                  <a:lnTo>
                    <a:pt x="4431665" y="118872"/>
                  </a:lnTo>
                  <a:lnTo>
                    <a:pt x="4510912" y="79248"/>
                  </a:lnTo>
                  <a:lnTo>
                    <a:pt x="4451477" y="79248"/>
                  </a:lnTo>
                  <a:lnTo>
                    <a:pt x="4451477" y="39624"/>
                  </a:lnTo>
                  <a:lnTo>
                    <a:pt x="4510912" y="39624"/>
                  </a:lnTo>
                  <a:lnTo>
                    <a:pt x="4431665" y="0"/>
                  </a:lnTo>
                  <a:close/>
                </a:path>
                <a:path w="4551045" h="1412875">
                  <a:moveTo>
                    <a:pt x="2295016" y="59436"/>
                  </a:moveTo>
                  <a:lnTo>
                    <a:pt x="2275204" y="79248"/>
                  </a:lnTo>
                  <a:lnTo>
                    <a:pt x="2295016" y="79248"/>
                  </a:lnTo>
                  <a:lnTo>
                    <a:pt x="2295016" y="59436"/>
                  </a:lnTo>
                  <a:close/>
                </a:path>
                <a:path w="4551045" h="1412875">
                  <a:moveTo>
                    <a:pt x="4431665" y="59436"/>
                  </a:moveTo>
                  <a:lnTo>
                    <a:pt x="2295016" y="59436"/>
                  </a:lnTo>
                  <a:lnTo>
                    <a:pt x="2295016" y="79248"/>
                  </a:lnTo>
                  <a:lnTo>
                    <a:pt x="4431665" y="79248"/>
                  </a:lnTo>
                  <a:lnTo>
                    <a:pt x="4431665" y="59436"/>
                  </a:lnTo>
                  <a:close/>
                </a:path>
                <a:path w="4551045" h="1412875">
                  <a:moveTo>
                    <a:pt x="4510912" y="39624"/>
                  </a:moveTo>
                  <a:lnTo>
                    <a:pt x="4451477" y="39624"/>
                  </a:lnTo>
                  <a:lnTo>
                    <a:pt x="4451477" y="79248"/>
                  </a:lnTo>
                  <a:lnTo>
                    <a:pt x="4510912" y="79248"/>
                  </a:lnTo>
                  <a:lnTo>
                    <a:pt x="4550536" y="59436"/>
                  </a:lnTo>
                  <a:lnTo>
                    <a:pt x="4510912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5"/>
              <a:t> </a:t>
            </a:r>
            <a:r>
              <a:rPr dirty="0" spc="-5"/>
              <a:t>Alwi</a:t>
            </a:r>
            <a:r>
              <a:rPr dirty="0" spc="40"/>
              <a:t> </a:t>
            </a:r>
            <a:r>
              <a:rPr dirty="0" spc="-10"/>
              <a:t>(boleh</a:t>
            </a:r>
            <a:r>
              <a:rPr dirty="0" spc="40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10"/>
              <a:t> </a:t>
            </a:r>
            <a:r>
              <a:rPr dirty="0" spc="-5"/>
              <a:t>jangan</a:t>
            </a:r>
            <a:r>
              <a:rPr dirty="0" spc="-15"/>
              <a:t> </a:t>
            </a:r>
            <a:r>
              <a:rPr dirty="0" spc="-5"/>
              <a:t>hapus</a:t>
            </a:r>
          </a:p>
          <a:p>
            <a:pPr algn="ctr" marL="508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0"/>
              <a:t> </a:t>
            </a:r>
            <a:r>
              <a:rPr dirty="0" spc="-10"/>
              <a:t>ini)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0825" y="2547239"/>
            <a:ext cx="0" cy="2298700"/>
          </a:xfrm>
          <a:custGeom>
            <a:avLst/>
            <a:gdLst/>
            <a:ahLst/>
            <a:cxnLst/>
            <a:rect l="l" t="t" r="r" b="b"/>
            <a:pathLst>
              <a:path w="0" h="2298700">
                <a:moveTo>
                  <a:pt x="0" y="0"/>
                </a:moveTo>
                <a:lnTo>
                  <a:pt x="0" y="22987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00825" y="2547239"/>
          <a:ext cx="5229225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305"/>
                <a:gridCol w="1043305"/>
                <a:gridCol w="1043305"/>
                <a:gridCol w="1172209"/>
                <a:gridCol w="913764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(B,c,1)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(C,c,1)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(D,d,-1)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(C,a,1)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(B,a,1)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(C,c,2)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7244" y="756361"/>
            <a:ext cx="818197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10">
                <a:latin typeface="Calibri Light"/>
                <a:cs typeface="Calibri Light"/>
              </a:rPr>
              <a:t>Contoh</a:t>
            </a:r>
            <a:r>
              <a:rPr dirty="0" sz="2800" spc="-30">
                <a:latin typeface="Calibri Light"/>
                <a:cs typeface="Calibri Light"/>
              </a:rPr>
              <a:t> </a:t>
            </a:r>
            <a:r>
              <a:rPr dirty="0" sz="2800" spc="-5">
                <a:latin typeface="Calibri Light"/>
                <a:cs typeface="Calibri Light"/>
              </a:rPr>
              <a:t>menjalankan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>
                <a:latin typeface="Calibri Light"/>
                <a:cs typeface="Calibri Light"/>
              </a:rPr>
              <a:t>mesin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 spc="-10">
                <a:latin typeface="Calibri Light"/>
                <a:cs typeface="Calibri Light"/>
              </a:rPr>
              <a:t>menggunakan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 spc="-20">
                <a:latin typeface="Calibri Light"/>
                <a:cs typeface="Calibri Light"/>
              </a:rPr>
              <a:t>graf</a:t>
            </a:r>
            <a:r>
              <a:rPr dirty="0" sz="2800" spc="-50">
                <a:latin typeface="Calibri Light"/>
                <a:cs typeface="Calibri Light"/>
              </a:rPr>
              <a:t> </a:t>
            </a:r>
            <a:r>
              <a:rPr dirty="0" sz="2800" spc="-15">
                <a:latin typeface="Calibri Light"/>
                <a:cs typeface="Calibri Light"/>
              </a:rPr>
              <a:t>automata:</a:t>
            </a:r>
            <a:endParaRPr sz="2800"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57072" y="1691639"/>
            <a:ext cx="4224655" cy="4556760"/>
            <a:chOff x="957072" y="1691639"/>
            <a:chExt cx="4224655" cy="4556760"/>
          </a:xfrm>
        </p:grpSpPr>
        <p:sp>
          <p:nvSpPr>
            <p:cNvPr id="6" name="object 6"/>
            <p:cNvSpPr/>
            <p:nvPr/>
          </p:nvSpPr>
          <p:spPr>
            <a:xfrm>
              <a:off x="957072" y="1691639"/>
              <a:ext cx="4224655" cy="4556760"/>
            </a:xfrm>
            <a:custGeom>
              <a:avLst/>
              <a:gdLst/>
              <a:ahLst/>
              <a:cxnLst/>
              <a:rect l="l" t="t" r="r" b="b"/>
              <a:pathLst>
                <a:path w="4224655" h="4556760">
                  <a:moveTo>
                    <a:pt x="4224528" y="0"/>
                  </a:moveTo>
                  <a:lnTo>
                    <a:pt x="0" y="0"/>
                  </a:lnTo>
                  <a:lnTo>
                    <a:pt x="0" y="4556760"/>
                  </a:lnTo>
                  <a:lnTo>
                    <a:pt x="4224528" y="4556760"/>
                  </a:lnTo>
                  <a:lnTo>
                    <a:pt x="422452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73480" y="1917191"/>
              <a:ext cx="509270" cy="469900"/>
            </a:xfrm>
            <a:custGeom>
              <a:avLst/>
              <a:gdLst/>
              <a:ahLst/>
              <a:cxnLst/>
              <a:rect l="l" t="t" r="r" b="b"/>
              <a:pathLst>
                <a:path w="509269" h="469900">
                  <a:moveTo>
                    <a:pt x="0" y="469391"/>
                  </a:moveTo>
                  <a:lnTo>
                    <a:pt x="509016" y="469391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379474" y="1988311"/>
            <a:ext cx="109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97735" y="1917192"/>
            <a:ext cx="506095" cy="469900"/>
          </a:xfrm>
          <a:custGeom>
            <a:avLst/>
            <a:gdLst/>
            <a:ahLst/>
            <a:cxnLst/>
            <a:rect l="l" t="t" r="r" b="b"/>
            <a:pathLst>
              <a:path w="506094" h="469900">
                <a:moveTo>
                  <a:pt x="0" y="469391"/>
                </a:moveTo>
                <a:lnTo>
                  <a:pt x="505968" y="469391"/>
                </a:lnTo>
                <a:lnTo>
                  <a:pt x="505968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96110" y="1988311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18944" y="1917192"/>
            <a:ext cx="2075814" cy="469900"/>
          </a:xfrm>
          <a:custGeom>
            <a:avLst/>
            <a:gdLst/>
            <a:ahLst/>
            <a:cxnLst/>
            <a:rect l="l" t="t" r="r" b="b"/>
            <a:pathLst>
              <a:path w="2075814" h="469900">
                <a:moveTo>
                  <a:pt x="0" y="469391"/>
                </a:moveTo>
                <a:lnTo>
                  <a:pt x="509016" y="469391"/>
                </a:lnTo>
                <a:lnTo>
                  <a:pt x="509016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  <a:path w="2075814" h="469900">
                <a:moveTo>
                  <a:pt x="524256" y="469391"/>
                </a:moveTo>
                <a:lnTo>
                  <a:pt x="1030224" y="469391"/>
                </a:lnTo>
                <a:lnTo>
                  <a:pt x="1030224" y="0"/>
                </a:lnTo>
                <a:lnTo>
                  <a:pt x="524256" y="0"/>
                </a:lnTo>
                <a:lnTo>
                  <a:pt x="524256" y="469391"/>
                </a:lnTo>
                <a:close/>
              </a:path>
              <a:path w="2075814" h="469900">
                <a:moveTo>
                  <a:pt x="1045464" y="469391"/>
                </a:moveTo>
                <a:lnTo>
                  <a:pt x="1554480" y="469391"/>
                </a:lnTo>
                <a:lnTo>
                  <a:pt x="1554480" y="0"/>
                </a:lnTo>
                <a:lnTo>
                  <a:pt x="1045464" y="0"/>
                </a:lnTo>
                <a:lnTo>
                  <a:pt x="1045464" y="469391"/>
                </a:lnTo>
                <a:close/>
              </a:path>
              <a:path w="2075814" h="469900">
                <a:moveTo>
                  <a:pt x="1569720" y="469391"/>
                </a:moveTo>
                <a:lnTo>
                  <a:pt x="2075687" y="469391"/>
                </a:lnTo>
                <a:lnTo>
                  <a:pt x="2075687" y="0"/>
                </a:lnTo>
                <a:lnTo>
                  <a:pt x="1569720" y="0"/>
                </a:lnTo>
                <a:lnTo>
                  <a:pt x="1569720" y="4693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981958" y="1988311"/>
            <a:ext cx="133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12920" y="1917192"/>
            <a:ext cx="506095" cy="469900"/>
          </a:xfrm>
          <a:custGeom>
            <a:avLst/>
            <a:gdLst/>
            <a:ahLst/>
            <a:cxnLst/>
            <a:rect l="l" t="t" r="r" b="b"/>
            <a:pathLst>
              <a:path w="506095" h="469900">
                <a:moveTo>
                  <a:pt x="0" y="469391"/>
                </a:moveTo>
                <a:lnTo>
                  <a:pt x="505968" y="469391"/>
                </a:lnTo>
                <a:lnTo>
                  <a:pt x="505968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1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517135" y="1988311"/>
            <a:ext cx="109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67130" y="2416810"/>
            <a:ext cx="3637279" cy="3088640"/>
            <a:chOff x="1167130" y="2416810"/>
            <a:chExt cx="3637279" cy="3088640"/>
          </a:xfrm>
        </p:grpSpPr>
        <p:sp>
          <p:nvSpPr>
            <p:cNvPr id="16" name="object 16"/>
            <p:cNvSpPr/>
            <p:nvPr/>
          </p:nvSpPr>
          <p:spPr>
            <a:xfrm>
              <a:off x="1783080" y="2423160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19" y="0"/>
                  </a:moveTo>
                  <a:lnTo>
                    <a:pt x="0" y="160019"/>
                  </a:lnTo>
                  <a:lnTo>
                    <a:pt x="80009" y="160019"/>
                  </a:lnTo>
                  <a:lnTo>
                    <a:pt x="80009" y="387095"/>
                  </a:lnTo>
                  <a:lnTo>
                    <a:pt x="240030" y="387095"/>
                  </a:lnTo>
                  <a:lnTo>
                    <a:pt x="240030" y="160019"/>
                  </a:lnTo>
                  <a:lnTo>
                    <a:pt x="320039" y="160019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83080" y="2423160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0" y="160019"/>
                  </a:moveTo>
                  <a:lnTo>
                    <a:pt x="80009" y="160019"/>
                  </a:lnTo>
                  <a:lnTo>
                    <a:pt x="80009" y="387095"/>
                  </a:lnTo>
                  <a:lnTo>
                    <a:pt x="240030" y="387095"/>
                  </a:lnTo>
                  <a:lnTo>
                    <a:pt x="240030" y="160019"/>
                  </a:lnTo>
                  <a:lnTo>
                    <a:pt x="320039" y="160019"/>
                  </a:lnTo>
                  <a:lnTo>
                    <a:pt x="160019" y="0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73480" y="3621024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7"/>
                  </a:lnTo>
                  <a:lnTo>
                    <a:pt x="3624072" y="1877567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73480" y="3621024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7"/>
                  </a:moveTo>
                  <a:lnTo>
                    <a:pt x="3624072" y="1877567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800223" y="4095445"/>
            <a:ext cx="38608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23161" y="3276346"/>
            <a:ext cx="281305" cy="351155"/>
            <a:chOff x="1423161" y="3276346"/>
            <a:chExt cx="281305" cy="351155"/>
          </a:xfrm>
        </p:grpSpPr>
        <p:sp>
          <p:nvSpPr>
            <p:cNvPr id="22" name="object 22"/>
            <p:cNvSpPr/>
            <p:nvPr/>
          </p:nvSpPr>
          <p:spPr>
            <a:xfrm>
              <a:off x="1429511" y="328269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429511" y="328269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506600" y="3287344"/>
            <a:ext cx="1257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82624" y="2523744"/>
            <a:ext cx="3398520" cy="3261360"/>
            <a:chOff x="1182624" y="2523744"/>
            <a:chExt cx="3398520" cy="3261360"/>
          </a:xfrm>
        </p:grpSpPr>
        <p:sp>
          <p:nvSpPr>
            <p:cNvPr id="26" name="object 26"/>
            <p:cNvSpPr/>
            <p:nvPr/>
          </p:nvSpPr>
          <p:spPr>
            <a:xfrm>
              <a:off x="1182624" y="2523744"/>
              <a:ext cx="603885" cy="988694"/>
            </a:xfrm>
            <a:custGeom>
              <a:avLst/>
              <a:gdLst/>
              <a:ahLst/>
              <a:cxnLst/>
              <a:rect l="l" t="t" r="r" b="b"/>
              <a:pathLst>
                <a:path w="603885" h="988695">
                  <a:moveTo>
                    <a:pt x="248412" y="869314"/>
                  </a:moveTo>
                  <a:lnTo>
                    <a:pt x="225301" y="873994"/>
                  </a:lnTo>
                  <a:lnTo>
                    <a:pt x="206406" y="886745"/>
                  </a:lnTo>
                  <a:lnTo>
                    <a:pt x="193655" y="905640"/>
                  </a:lnTo>
                  <a:lnTo>
                    <a:pt x="188975" y="928751"/>
                  </a:lnTo>
                  <a:lnTo>
                    <a:pt x="193655" y="951914"/>
                  </a:lnTo>
                  <a:lnTo>
                    <a:pt x="206406" y="970803"/>
                  </a:lnTo>
                  <a:lnTo>
                    <a:pt x="225301" y="983525"/>
                  </a:lnTo>
                  <a:lnTo>
                    <a:pt x="248412" y="988186"/>
                  </a:lnTo>
                  <a:lnTo>
                    <a:pt x="271522" y="983525"/>
                  </a:lnTo>
                  <a:lnTo>
                    <a:pt x="290417" y="970803"/>
                  </a:lnTo>
                  <a:lnTo>
                    <a:pt x="303168" y="951914"/>
                  </a:lnTo>
                  <a:lnTo>
                    <a:pt x="303845" y="948563"/>
                  </a:lnTo>
                  <a:lnTo>
                    <a:pt x="248412" y="948563"/>
                  </a:lnTo>
                  <a:lnTo>
                    <a:pt x="248412" y="908938"/>
                  </a:lnTo>
                  <a:lnTo>
                    <a:pt x="303836" y="908938"/>
                  </a:lnTo>
                  <a:lnTo>
                    <a:pt x="303168" y="905640"/>
                  </a:lnTo>
                  <a:lnTo>
                    <a:pt x="290417" y="886745"/>
                  </a:lnTo>
                  <a:lnTo>
                    <a:pt x="271522" y="873994"/>
                  </a:lnTo>
                  <a:lnTo>
                    <a:pt x="248412" y="869314"/>
                  </a:lnTo>
                  <a:close/>
                </a:path>
                <a:path w="603885" h="988695">
                  <a:moveTo>
                    <a:pt x="484505" y="39623"/>
                  </a:moveTo>
                  <a:lnTo>
                    <a:pt x="0" y="39623"/>
                  </a:lnTo>
                  <a:lnTo>
                    <a:pt x="0" y="948563"/>
                  </a:lnTo>
                  <a:lnTo>
                    <a:pt x="192978" y="948563"/>
                  </a:lnTo>
                  <a:lnTo>
                    <a:pt x="188975" y="928751"/>
                  </a:lnTo>
                  <a:lnTo>
                    <a:pt x="39623" y="928751"/>
                  </a:lnTo>
                  <a:lnTo>
                    <a:pt x="19812" y="908938"/>
                  </a:lnTo>
                  <a:lnTo>
                    <a:pt x="39623" y="908938"/>
                  </a:lnTo>
                  <a:lnTo>
                    <a:pt x="39623" y="79247"/>
                  </a:lnTo>
                  <a:lnTo>
                    <a:pt x="19812" y="79247"/>
                  </a:lnTo>
                  <a:lnTo>
                    <a:pt x="39623" y="59435"/>
                  </a:lnTo>
                  <a:lnTo>
                    <a:pt x="484505" y="59435"/>
                  </a:lnTo>
                  <a:lnTo>
                    <a:pt x="484505" y="39623"/>
                  </a:lnTo>
                  <a:close/>
                </a:path>
                <a:path w="603885" h="988695">
                  <a:moveTo>
                    <a:pt x="303836" y="908938"/>
                  </a:moveTo>
                  <a:lnTo>
                    <a:pt x="248412" y="908938"/>
                  </a:lnTo>
                  <a:lnTo>
                    <a:pt x="248412" y="948563"/>
                  </a:lnTo>
                  <a:lnTo>
                    <a:pt x="303845" y="948563"/>
                  </a:lnTo>
                  <a:lnTo>
                    <a:pt x="307847" y="928751"/>
                  </a:lnTo>
                  <a:lnTo>
                    <a:pt x="303836" y="908938"/>
                  </a:lnTo>
                  <a:close/>
                </a:path>
                <a:path w="603885" h="988695">
                  <a:moveTo>
                    <a:pt x="39623" y="908938"/>
                  </a:moveTo>
                  <a:lnTo>
                    <a:pt x="19812" y="908938"/>
                  </a:lnTo>
                  <a:lnTo>
                    <a:pt x="39623" y="928751"/>
                  </a:lnTo>
                  <a:lnTo>
                    <a:pt x="39623" y="908938"/>
                  </a:lnTo>
                  <a:close/>
                </a:path>
                <a:path w="603885" h="988695">
                  <a:moveTo>
                    <a:pt x="192987" y="908938"/>
                  </a:moveTo>
                  <a:lnTo>
                    <a:pt x="39623" y="908938"/>
                  </a:lnTo>
                  <a:lnTo>
                    <a:pt x="39623" y="928751"/>
                  </a:lnTo>
                  <a:lnTo>
                    <a:pt x="188975" y="928751"/>
                  </a:lnTo>
                  <a:lnTo>
                    <a:pt x="192987" y="908938"/>
                  </a:lnTo>
                  <a:close/>
                </a:path>
                <a:path w="603885" h="988695">
                  <a:moveTo>
                    <a:pt x="484505" y="0"/>
                  </a:moveTo>
                  <a:lnTo>
                    <a:pt x="484505" y="118871"/>
                  </a:lnTo>
                  <a:lnTo>
                    <a:pt x="563752" y="79247"/>
                  </a:lnTo>
                  <a:lnTo>
                    <a:pt x="504317" y="79247"/>
                  </a:lnTo>
                  <a:lnTo>
                    <a:pt x="504317" y="39623"/>
                  </a:lnTo>
                  <a:lnTo>
                    <a:pt x="563752" y="39623"/>
                  </a:lnTo>
                  <a:lnTo>
                    <a:pt x="484505" y="0"/>
                  </a:lnTo>
                  <a:close/>
                </a:path>
                <a:path w="603885" h="988695">
                  <a:moveTo>
                    <a:pt x="39623" y="59435"/>
                  </a:moveTo>
                  <a:lnTo>
                    <a:pt x="19812" y="79247"/>
                  </a:lnTo>
                  <a:lnTo>
                    <a:pt x="39623" y="79247"/>
                  </a:lnTo>
                  <a:lnTo>
                    <a:pt x="39623" y="59435"/>
                  </a:lnTo>
                  <a:close/>
                </a:path>
                <a:path w="603885" h="988695">
                  <a:moveTo>
                    <a:pt x="484505" y="59435"/>
                  </a:moveTo>
                  <a:lnTo>
                    <a:pt x="39623" y="59435"/>
                  </a:lnTo>
                  <a:lnTo>
                    <a:pt x="39623" y="79247"/>
                  </a:lnTo>
                  <a:lnTo>
                    <a:pt x="484505" y="79247"/>
                  </a:lnTo>
                  <a:lnTo>
                    <a:pt x="484505" y="59435"/>
                  </a:lnTo>
                  <a:close/>
                </a:path>
                <a:path w="603885" h="988695">
                  <a:moveTo>
                    <a:pt x="563752" y="39623"/>
                  </a:moveTo>
                  <a:lnTo>
                    <a:pt x="504317" y="39623"/>
                  </a:lnTo>
                  <a:lnTo>
                    <a:pt x="504317" y="79247"/>
                  </a:lnTo>
                  <a:lnTo>
                    <a:pt x="563752" y="79247"/>
                  </a:lnTo>
                  <a:lnTo>
                    <a:pt x="603376" y="59435"/>
                  </a:lnTo>
                  <a:lnTo>
                    <a:pt x="563752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312919" y="544677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393946" y="5438647"/>
            <a:ext cx="11874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46680" y="1988311"/>
            <a:ext cx="1627505" cy="789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2415">
              <a:lnSpc>
                <a:spcPct val="100000"/>
              </a:lnSpc>
              <a:spcBef>
                <a:spcPts val="100"/>
              </a:spcBef>
              <a:tabLst>
                <a:tab pos="789305" algn="l"/>
                <a:tab pos="1323975" algn="l"/>
              </a:tabLst>
            </a:pPr>
            <a:r>
              <a:rPr dirty="0" sz="1800">
                <a:latin typeface="Calibri"/>
                <a:cs typeface="Calibri"/>
              </a:rPr>
              <a:t>a	b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-10">
                <a:latin typeface="Calibri"/>
                <a:cs typeface="Calibri"/>
              </a:rPr>
              <a:t> membaca</a:t>
            </a:r>
            <a:r>
              <a:rPr dirty="0" sz="1800">
                <a:latin typeface="Calibri"/>
                <a:cs typeface="Calibri"/>
              </a:rPr>
              <a:t> 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38771" y="3442715"/>
            <a:ext cx="304800" cy="512445"/>
          </a:xfrm>
          <a:custGeom>
            <a:avLst/>
            <a:gdLst/>
            <a:ahLst/>
            <a:cxnLst/>
            <a:rect l="l" t="t" r="r" b="b"/>
            <a:pathLst>
              <a:path w="304800" h="512445">
                <a:moveTo>
                  <a:pt x="0" y="256032"/>
                </a:moveTo>
                <a:lnTo>
                  <a:pt x="4023" y="197342"/>
                </a:lnTo>
                <a:lnTo>
                  <a:pt x="15484" y="143458"/>
                </a:lnTo>
                <a:lnTo>
                  <a:pt x="33470" y="95918"/>
                </a:lnTo>
                <a:lnTo>
                  <a:pt x="57067" y="56263"/>
                </a:lnTo>
                <a:lnTo>
                  <a:pt x="85363" y="26032"/>
                </a:lnTo>
                <a:lnTo>
                  <a:pt x="152400" y="0"/>
                </a:lnTo>
                <a:lnTo>
                  <a:pt x="187354" y="6764"/>
                </a:lnTo>
                <a:lnTo>
                  <a:pt x="247732" y="56263"/>
                </a:lnTo>
                <a:lnTo>
                  <a:pt x="271329" y="95918"/>
                </a:lnTo>
                <a:lnTo>
                  <a:pt x="289315" y="143458"/>
                </a:lnTo>
                <a:lnTo>
                  <a:pt x="300776" y="197342"/>
                </a:lnTo>
                <a:lnTo>
                  <a:pt x="304800" y="256032"/>
                </a:lnTo>
                <a:lnTo>
                  <a:pt x="300776" y="314721"/>
                </a:lnTo>
                <a:lnTo>
                  <a:pt x="289315" y="368605"/>
                </a:lnTo>
                <a:lnTo>
                  <a:pt x="271329" y="416145"/>
                </a:lnTo>
                <a:lnTo>
                  <a:pt x="247732" y="455800"/>
                </a:lnTo>
                <a:lnTo>
                  <a:pt x="219436" y="486031"/>
                </a:lnTo>
                <a:lnTo>
                  <a:pt x="152400" y="512064"/>
                </a:lnTo>
                <a:lnTo>
                  <a:pt x="117445" y="505299"/>
                </a:lnTo>
                <a:lnTo>
                  <a:pt x="57067" y="455800"/>
                </a:lnTo>
                <a:lnTo>
                  <a:pt x="33470" y="416145"/>
                </a:lnTo>
                <a:lnTo>
                  <a:pt x="15484" y="368605"/>
                </a:lnTo>
                <a:lnTo>
                  <a:pt x="4023" y="314721"/>
                </a:lnTo>
                <a:lnTo>
                  <a:pt x="0" y="256032"/>
                </a:lnTo>
                <a:close/>
              </a:path>
            </a:pathLst>
          </a:custGeom>
          <a:ln w="2743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1740407" y="1667255"/>
            <a:ext cx="6581140" cy="1399540"/>
            <a:chOff x="1740407" y="1667255"/>
            <a:chExt cx="6581140" cy="1399540"/>
          </a:xfrm>
        </p:grpSpPr>
        <p:sp>
          <p:nvSpPr>
            <p:cNvPr id="32" name="object 32"/>
            <p:cNvSpPr/>
            <p:nvPr/>
          </p:nvSpPr>
          <p:spPr>
            <a:xfrm>
              <a:off x="1754123" y="1915667"/>
              <a:ext cx="6553200" cy="1137285"/>
            </a:xfrm>
            <a:custGeom>
              <a:avLst/>
              <a:gdLst/>
              <a:ahLst/>
              <a:cxnLst/>
              <a:rect l="l" t="t" r="r" b="b"/>
              <a:pathLst>
                <a:path w="6553200" h="1137285">
                  <a:moveTo>
                    <a:pt x="6248400" y="865632"/>
                  </a:moveTo>
                  <a:lnTo>
                    <a:pt x="6252423" y="803419"/>
                  </a:lnTo>
                  <a:lnTo>
                    <a:pt x="6263884" y="746315"/>
                  </a:lnTo>
                  <a:lnTo>
                    <a:pt x="6281870" y="695948"/>
                  </a:lnTo>
                  <a:lnTo>
                    <a:pt x="6305467" y="653942"/>
                  </a:lnTo>
                  <a:lnTo>
                    <a:pt x="6333763" y="621925"/>
                  </a:lnTo>
                  <a:lnTo>
                    <a:pt x="6400800" y="594360"/>
                  </a:lnTo>
                  <a:lnTo>
                    <a:pt x="6435754" y="601522"/>
                  </a:lnTo>
                  <a:lnTo>
                    <a:pt x="6496132" y="653942"/>
                  </a:lnTo>
                  <a:lnTo>
                    <a:pt x="6519729" y="695948"/>
                  </a:lnTo>
                  <a:lnTo>
                    <a:pt x="6537715" y="746315"/>
                  </a:lnTo>
                  <a:lnTo>
                    <a:pt x="6549176" y="803419"/>
                  </a:lnTo>
                  <a:lnTo>
                    <a:pt x="6553200" y="865632"/>
                  </a:lnTo>
                  <a:lnTo>
                    <a:pt x="6549176" y="927844"/>
                  </a:lnTo>
                  <a:lnTo>
                    <a:pt x="6537715" y="984948"/>
                  </a:lnTo>
                  <a:lnTo>
                    <a:pt x="6519729" y="1035315"/>
                  </a:lnTo>
                  <a:lnTo>
                    <a:pt x="6496132" y="1077321"/>
                  </a:lnTo>
                  <a:lnTo>
                    <a:pt x="6467836" y="1109338"/>
                  </a:lnTo>
                  <a:lnTo>
                    <a:pt x="6400800" y="1136904"/>
                  </a:lnTo>
                  <a:lnTo>
                    <a:pt x="6365845" y="1129741"/>
                  </a:lnTo>
                  <a:lnTo>
                    <a:pt x="6305467" y="1077321"/>
                  </a:lnTo>
                  <a:lnTo>
                    <a:pt x="6281870" y="1035315"/>
                  </a:lnTo>
                  <a:lnTo>
                    <a:pt x="6263884" y="984948"/>
                  </a:lnTo>
                  <a:lnTo>
                    <a:pt x="6252423" y="927844"/>
                  </a:lnTo>
                  <a:lnTo>
                    <a:pt x="6248400" y="865632"/>
                  </a:lnTo>
                  <a:close/>
                </a:path>
                <a:path w="6553200" h="1137285">
                  <a:moveTo>
                    <a:pt x="0" y="256032"/>
                  </a:moveTo>
                  <a:lnTo>
                    <a:pt x="4426" y="204447"/>
                  </a:lnTo>
                  <a:lnTo>
                    <a:pt x="17121" y="156394"/>
                  </a:lnTo>
                  <a:lnTo>
                    <a:pt x="37210" y="112904"/>
                  </a:lnTo>
                  <a:lnTo>
                    <a:pt x="63817" y="75009"/>
                  </a:lnTo>
                  <a:lnTo>
                    <a:pt x="96068" y="43739"/>
                  </a:lnTo>
                  <a:lnTo>
                    <a:pt x="133088" y="20127"/>
                  </a:lnTo>
                  <a:lnTo>
                    <a:pt x="174000" y="5203"/>
                  </a:lnTo>
                  <a:lnTo>
                    <a:pt x="217931" y="0"/>
                  </a:lnTo>
                  <a:lnTo>
                    <a:pt x="261863" y="5203"/>
                  </a:lnTo>
                  <a:lnTo>
                    <a:pt x="302775" y="20127"/>
                  </a:lnTo>
                  <a:lnTo>
                    <a:pt x="339795" y="43739"/>
                  </a:lnTo>
                  <a:lnTo>
                    <a:pt x="372046" y="75009"/>
                  </a:lnTo>
                  <a:lnTo>
                    <a:pt x="398653" y="112904"/>
                  </a:lnTo>
                  <a:lnTo>
                    <a:pt x="418742" y="156394"/>
                  </a:lnTo>
                  <a:lnTo>
                    <a:pt x="431437" y="204447"/>
                  </a:lnTo>
                  <a:lnTo>
                    <a:pt x="435863" y="256032"/>
                  </a:lnTo>
                  <a:lnTo>
                    <a:pt x="431437" y="307616"/>
                  </a:lnTo>
                  <a:lnTo>
                    <a:pt x="418742" y="355669"/>
                  </a:lnTo>
                  <a:lnTo>
                    <a:pt x="398653" y="399159"/>
                  </a:lnTo>
                  <a:lnTo>
                    <a:pt x="372046" y="437054"/>
                  </a:lnTo>
                  <a:lnTo>
                    <a:pt x="339795" y="468324"/>
                  </a:lnTo>
                  <a:lnTo>
                    <a:pt x="302775" y="491936"/>
                  </a:lnTo>
                  <a:lnTo>
                    <a:pt x="261863" y="506860"/>
                  </a:lnTo>
                  <a:lnTo>
                    <a:pt x="217931" y="512064"/>
                  </a:lnTo>
                  <a:lnTo>
                    <a:pt x="174000" y="506860"/>
                  </a:lnTo>
                  <a:lnTo>
                    <a:pt x="133088" y="491936"/>
                  </a:lnTo>
                  <a:lnTo>
                    <a:pt x="96068" y="468324"/>
                  </a:lnTo>
                  <a:lnTo>
                    <a:pt x="63817" y="437054"/>
                  </a:lnTo>
                  <a:lnTo>
                    <a:pt x="37210" y="399159"/>
                  </a:lnTo>
                  <a:lnTo>
                    <a:pt x="17121" y="355669"/>
                  </a:lnTo>
                  <a:lnTo>
                    <a:pt x="4426" y="307616"/>
                  </a:lnTo>
                  <a:lnTo>
                    <a:pt x="0" y="256032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911095" y="1667255"/>
              <a:ext cx="6301740" cy="842644"/>
            </a:xfrm>
            <a:custGeom>
              <a:avLst/>
              <a:gdLst/>
              <a:ahLst/>
              <a:cxnLst/>
              <a:rect l="l" t="t" r="r" b="b"/>
              <a:pathLst>
                <a:path w="6301740" h="842644">
                  <a:moveTo>
                    <a:pt x="6222492" y="723773"/>
                  </a:moveTo>
                  <a:lnTo>
                    <a:pt x="6182868" y="723773"/>
                  </a:lnTo>
                  <a:lnTo>
                    <a:pt x="6242304" y="842645"/>
                  </a:lnTo>
                  <a:lnTo>
                    <a:pt x="6291833" y="743585"/>
                  </a:lnTo>
                  <a:lnTo>
                    <a:pt x="6222492" y="743585"/>
                  </a:lnTo>
                  <a:lnTo>
                    <a:pt x="6222492" y="723773"/>
                  </a:lnTo>
                  <a:close/>
                </a:path>
                <a:path w="6301740" h="842644">
                  <a:moveTo>
                    <a:pt x="6222492" y="19812"/>
                  </a:moveTo>
                  <a:lnTo>
                    <a:pt x="6222492" y="743585"/>
                  </a:lnTo>
                  <a:lnTo>
                    <a:pt x="6262115" y="743585"/>
                  </a:lnTo>
                  <a:lnTo>
                    <a:pt x="6262115" y="39624"/>
                  </a:lnTo>
                  <a:lnTo>
                    <a:pt x="6242304" y="39624"/>
                  </a:lnTo>
                  <a:lnTo>
                    <a:pt x="6222492" y="19812"/>
                  </a:lnTo>
                  <a:close/>
                </a:path>
                <a:path w="6301740" h="842644">
                  <a:moveTo>
                    <a:pt x="6301739" y="723773"/>
                  </a:moveTo>
                  <a:lnTo>
                    <a:pt x="6262115" y="723773"/>
                  </a:lnTo>
                  <a:lnTo>
                    <a:pt x="6262115" y="743585"/>
                  </a:lnTo>
                  <a:lnTo>
                    <a:pt x="6291833" y="743585"/>
                  </a:lnTo>
                  <a:lnTo>
                    <a:pt x="6301739" y="723773"/>
                  </a:lnTo>
                  <a:close/>
                </a:path>
                <a:path w="6301740" h="842644">
                  <a:moveTo>
                    <a:pt x="39624" y="129540"/>
                  </a:moveTo>
                  <a:lnTo>
                    <a:pt x="0" y="129540"/>
                  </a:lnTo>
                  <a:lnTo>
                    <a:pt x="59436" y="248412"/>
                  </a:lnTo>
                  <a:lnTo>
                    <a:pt x="108966" y="149352"/>
                  </a:lnTo>
                  <a:lnTo>
                    <a:pt x="39624" y="149352"/>
                  </a:lnTo>
                  <a:lnTo>
                    <a:pt x="39624" y="129540"/>
                  </a:lnTo>
                  <a:close/>
                </a:path>
                <a:path w="6301740" h="842644">
                  <a:moveTo>
                    <a:pt x="6262115" y="0"/>
                  </a:moveTo>
                  <a:lnTo>
                    <a:pt x="39624" y="0"/>
                  </a:lnTo>
                  <a:lnTo>
                    <a:pt x="39624" y="149352"/>
                  </a:lnTo>
                  <a:lnTo>
                    <a:pt x="79248" y="149352"/>
                  </a:lnTo>
                  <a:lnTo>
                    <a:pt x="79248" y="39624"/>
                  </a:lnTo>
                  <a:lnTo>
                    <a:pt x="59436" y="39624"/>
                  </a:lnTo>
                  <a:lnTo>
                    <a:pt x="79248" y="19812"/>
                  </a:lnTo>
                  <a:lnTo>
                    <a:pt x="6262115" y="19812"/>
                  </a:lnTo>
                  <a:lnTo>
                    <a:pt x="6262115" y="0"/>
                  </a:lnTo>
                  <a:close/>
                </a:path>
                <a:path w="6301740" h="842644">
                  <a:moveTo>
                    <a:pt x="118872" y="129540"/>
                  </a:moveTo>
                  <a:lnTo>
                    <a:pt x="79248" y="129540"/>
                  </a:lnTo>
                  <a:lnTo>
                    <a:pt x="79248" y="149352"/>
                  </a:lnTo>
                  <a:lnTo>
                    <a:pt x="108966" y="149352"/>
                  </a:lnTo>
                  <a:lnTo>
                    <a:pt x="118872" y="129540"/>
                  </a:lnTo>
                  <a:close/>
                </a:path>
                <a:path w="6301740" h="842644">
                  <a:moveTo>
                    <a:pt x="79248" y="19812"/>
                  </a:moveTo>
                  <a:lnTo>
                    <a:pt x="59436" y="39624"/>
                  </a:lnTo>
                  <a:lnTo>
                    <a:pt x="79248" y="39624"/>
                  </a:lnTo>
                  <a:lnTo>
                    <a:pt x="79248" y="19812"/>
                  </a:lnTo>
                  <a:close/>
                </a:path>
                <a:path w="6301740" h="842644">
                  <a:moveTo>
                    <a:pt x="6222492" y="19812"/>
                  </a:moveTo>
                  <a:lnTo>
                    <a:pt x="79248" y="19812"/>
                  </a:lnTo>
                  <a:lnTo>
                    <a:pt x="79248" y="39624"/>
                  </a:lnTo>
                  <a:lnTo>
                    <a:pt x="6222492" y="39624"/>
                  </a:lnTo>
                  <a:lnTo>
                    <a:pt x="6222492" y="19812"/>
                  </a:lnTo>
                  <a:close/>
                </a:path>
                <a:path w="6301740" h="842644">
                  <a:moveTo>
                    <a:pt x="6262115" y="19812"/>
                  </a:moveTo>
                  <a:lnTo>
                    <a:pt x="6222492" y="19812"/>
                  </a:lnTo>
                  <a:lnTo>
                    <a:pt x="6242304" y="39624"/>
                  </a:lnTo>
                  <a:lnTo>
                    <a:pt x="6262115" y="39624"/>
                  </a:lnTo>
                  <a:lnTo>
                    <a:pt x="6262115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/>
          <p:nvPr/>
        </p:nvSpPr>
        <p:spPr>
          <a:xfrm>
            <a:off x="2714244" y="4210811"/>
            <a:ext cx="524510" cy="685800"/>
          </a:xfrm>
          <a:custGeom>
            <a:avLst/>
            <a:gdLst/>
            <a:ahLst/>
            <a:cxnLst/>
            <a:rect l="l" t="t" r="r" b="b"/>
            <a:pathLst>
              <a:path w="524510" h="685800">
                <a:moveTo>
                  <a:pt x="0" y="342900"/>
                </a:moveTo>
                <a:lnTo>
                  <a:pt x="3430" y="287285"/>
                </a:lnTo>
                <a:lnTo>
                  <a:pt x="13362" y="234525"/>
                </a:lnTo>
                <a:lnTo>
                  <a:pt x="29256" y="185327"/>
                </a:lnTo>
                <a:lnTo>
                  <a:pt x="50572" y="140396"/>
                </a:lnTo>
                <a:lnTo>
                  <a:pt x="76771" y="100441"/>
                </a:lnTo>
                <a:lnTo>
                  <a:pt x="107313" y="66165"/>
                </a:lnTo>
                <a:lnTo>
                  <a:pt x="141660" y="38277"/>
                </a:lnTo>
                <a:lnTo>
                  <a:pt x="179271" y="17483"/>
                </a:lnTo>
                <a:lnTo>
                  <a:pt x="219606" y="4488"/>
                </a:lnTo>
                <a:lnTo>
                  <a:pt x="262128" y="0"/>
                </a:lnTo>
                <a:lnTo>
                  <a:pt x="304649" y="4488"/>
                </a:lnTo>
                <a:lnTo>
                  <a:pt x="344984" y="17483"/>
                </a:lnTo>
                <a:lnTo>
                  <a:pt x="382595" y="38277"/>
                </a:lnTo>
                <a:lnTo>
                  <a:pt x="416942" y="66165"/>
                </a:lnTo>
                <a:lnTo>
                  <a:pt x="447484" y="100441"/>
                </a:lnTo>
                <a:lnTo>
                  <a:pt x="473683" y="140396"/>
                </a:lnTo>
                <a:lnTo>
                  <a:pt x="494999" y="185327"/>
                </a:lnTo>
                <a:lnTo>
                  <a:pt x="510893" y="234525"/>
                </a:lnTo>
                <a:lnTo>
                  <a:pt x="520825" y="287285"/>
                </a:lnTo>
                <a:lnTo>
                  <a:pt x="524256" y="342900"/>
                </a:lnTo>
                <a:lnTo>
                  <a:pt x="520825" y="398514"/>
                </a:lnTo>
                <a:lnTo>
                  <a:pt x="510893" y="451274"/>
                </a:lnTo>
                <a:lnTo>
                  <a:pt x="494999" y="500472"/>
                </a:lnTo>
                <a:lnTo>
                  <a:pt x="473683" y="545403"/>
                </a:lnTo>
                <a:lnTo>
                  <a:pt x="447484" y="585358"/>
                </a:lnTo>
                <a:lnTo>
                  <a:pt x="416942" y="619634"/>
                </a:lnTo>
                <a:lnTo>
                  <a:pt x="382595" y="647522"/>
                </a:lnTo>
                <a:lnTo>
                  <a:pt x="344984" y="668316"/>
                </a:lnTo>
                <a:lnTo>
                  <a:pt x="304649" y="681311"/>
                </a:lnTo>
                <a:lnTo>
                  <a:pt x="262128" y="685800"/>
                </a:lnTo>
                <a:lnTo>
                  <a:pt x="219606" y="681311"/>
                </a:lnTo>
                <a:lnTo>
                  <a:pt x="179271" y="668316"/>
                </a:lnTo>
                <a:lnTo>
                  <a:pt x="141660" y="647522"/>
                </a:lnTo>
                <a:lnTo>
                  <a:pt x="107313" y="619634"/>
                </a:lnTo>
                <a:lnTo>
                  <a:pt x="76771" y="585358"/>
                </a:lnTo>
                <a:lnTo>
                  <a:pt x="50572" y="545403"/>
                </a:lnTo>
                <a:lnTo>
                  <a:pt x="29256" y="500472"/>
                </a:lnTo>
                <a:lnTo>
                  <a:pt x="13362" y="451274"/>
                </a:lnTo>
                <a:lnTo>
                  <a:pt x="3430" y="398514"/>
                </a:lnTo>
                <a:lnTo>
                  <a:pt x="0" y="342900"/>
                </a:lnTo>
                <a:close/>
              </a:path>
            </a:pathLst>
          </a:custGeom>
          <a:ln w="2743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38500" y="3639311"/>
            <a:ext cx="3702685" cy="974725"/>
          </a:xfrm>
          <a:custGeom>
            <a:avLst/>
            <a:gdLst/>
            <a:ahLst/>
            <a:cxnLst/>
            <a:rect l="l" t="t" r="r" b="b"/>
            <a:pathLst>
              <a:path w="3702684" h="974725">
                <a:moveTo>
                  <a:pt x="118872" y="855852"/>
                </a:moveTo>
                <a:lnTo>
                  <a:pt x="0" y="915288"/>
                </a:lnTo>
                <a:lnTo>
                  <a:pt x="118872" y="974725"/>
                </a:lnTo>
                <a:lnTo>
                  <a:pt x="118872" y="935101"/>
                </a:lnTo>
                <a:lnTo>
                  <a:pt x="99060" y="935101"/>
                </a:lnTo>
                <a:lnTo>
                  <a:pt x="99060" y="895476"/>
                </a:lnTo>
                <a:lnTo>
                  <a:pt x="118872" y="895476"/>
                </a:lnTo>
                <a:lnTo>
                  <a:pt x="118872" y="855852"/>
                </a:lnTo>
                <a:close/>
              </a:path>
              <a:path w="3702684" h="974725">
                <a:moveTo>
                  <a:pt x="118872" y="895476"/>
                </a:moveTo>
                <a:lnTo>
                  <a:pt x="99060" y="895476"/>
                </a:lnTo>
                <a:lnTo>
                  <a:pt x="99060" y="935101"/>
                </a:lnTo>
                <a:lnTo>
                  <a:pt x="118872" y="935101"/>
                </a:lnTo>
                <a:lnTo>
                  <a:pt x="118872" y="895476"/>
                </a:lnTo>
                <a:close/>
              </a:path>
              <a:path w="3702684" h="974725">
                <a:moveTo>
                  <a:pt x="1831339" y="895476"/>
                </a:moveTo>
                <a:lnTo>
                  <a:pt x="118872" y="895476"/>
                </a:lnTo>
                <a:lnTo>
                  <a:pt x="118872" y="935101"/>
                </a:lnTo>
                <a:lnTo>
                  <a:pt x="1870964" y="935101"/>
                </a:lnTo>
                <a:lnTo>
                  <a:pt x="1870964" y="915288"/>
                </a:lnTo>
                <a:lnTo>
                  <a:pt x="1831339" y="915288"/>
                </a:lnTo>
                <a:lnTo>
                  <a:pt x="1831339" y="895476"/>
                </a:lnTo>
                <a:close/>
              </a:path>
              <a:path w="3702684" h="974725">
                <a:moveTo>
                  <a:pt x="3583431" y="39624"/>
                </a:moveTo>
                <a:lnTo>
                  <a:pt x="1831339" y="39624"/>
                </a:lnTo>
                <a:lnTo>
                  <a:pt x="1831339" y="915288"/>
                </a:lnTo>
                <a:lnTo>
                  <a:pt x="1851152" y="895476"/>
                </a:lnTo>
                <a:lnTo>
                  <a:pt x="1870964" y="895476"/>
                </a:lnTo>
                <a:lnTo>
                  <a:pt x="1870964" y="79248"/>
                </a:lnTo>
                <a:lnTo>
                  <a:pt x="1851152" y="79248"/>
                </a:lnTo>
                <a:lnTo>
                  <a:pt x="1870964" y="59436"/>
                </a:lnTo>
                <a:lnTo>
                  <a:pt x="3583431" y="59436"/>
                </a:lnTo>
                <a:lnTo>
                  <a:pt x="3583431" y="39624"/>
                </a:lnTo>
                <a:close/>
              </a:path>
              <a:path w="3702684" h="974725">
                <a:moveTo>
                  <a:pt x="1870964" y="895476"/>
                </a:moveTo>
                <a:lnTo>
                  <a:pt x="1851152" y="895476"/>
                </a:lnTo>
                <a:lnTo>
                  <a:pt x="1831339" y="915288"/>
                </a:lnTo>
                <a:lnTo>
                  <a:pt x="1870964" y="915288"/>
                </a:lnTo>
                <a:lnTo>
                  <a:pt x="1870964" y="895476"/>
                </a:lnTo>
                <a:close/>
              </a:path>
              <a:path w="3702684" h="974725">
                <a:moveTo>
                  <a:pt x="3583431" y="0"/>
                </a:moveTo>
                <a:lnTo>
                  <a:pt x="3583431" y="118871"/>
                </a:lnTo>
                <a:lnTo>
                  <a:pt x="3662679" y="79248"/>
                </a:lnTo>
                <a:lnTo>
                  <a:pt x="3603244" y="79248"/>
                </a:lnTo>
                <a:lnTo>
                  <a:pt x="3603244" y="39624"/>
                </a:lnTo>
                <a:lnTo>
                  <a:pt x="3662679" y="39624"/>
                </a:lnTo>
                <a:lnTo>
                  <a:pt x="3583431" y="0"/>
                </a:lnTo>
                <a:close/>
              </a:path>
              <a:path w="3702684" h="974725">
                <a:moveTo>
                  <a:pt x="1870964" y="59436"/>
                </a:moveTo>
                <a:lnTo>
                  <a:pt x="1851152" y="79248"/>
                </a:lnTo>
                <a:lnTo>
                  <a:pt x="1870964" y="79248"/>
                </a:lnTo>
                <a:lnTo>
                  <a:pt x="1870964" y="59436"/>
                </a:lnTo>
                <a:close/>
              </a:path>
              <a:path w="3702684" h="974725">
                <a:moveTo>
                  <a:pt x="3583431" y="59436"/>
                </a:moveTo>
                <a:lnTo>
                  <a:pt x="1870964" y="59436"/>
                </a:lnTo>
                <a:lnTo>
                  <a:pt x="1870964" y="79248"/>
                </a:lnTo>
                <a:lnTo>
                  <a:pt x="3583431" y="79248"/>
                </a:lnTo>
                <a:lnTo>
                  <a:pt x="3583431" y="59436"/>
                </a:lnTo>
                <a:close/>
              </a:path>
              <a:path w="3702684" h="974725">
                <a:moveTo>
                  <a:pt x="3662679" y="39624"/>
                </a:moveTo>
                <a:lnTo>
                  <a:pt x="3603244" y="39624"/>
                </a:lnTo>
                <a:lnTo>
                  <a:pt x="3603244" y="79248"/>
                </a:lnTo>
                <a:lnTo>
                  <a:pt x="3662679" y="79248"/>
                </a:lnTo>
                <a:lnTo>
                  <a:pt x="3702304" y="59436"/>
                </a:lnTo>
                <a:lnTo>
                  <a:pt x="3662679" y="39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5"/>
              <a:t> </a:t>
            </a:r>
            <a:r>
              <a:rPr dirty="0" spc="-5"/>
              <a:t>Alwi</a:t>
            </a:r>
            <a:r>
              <a:rPr dirty="0" spc="40"/>
              <a:t> </a:t>
            </a:r>
            <a:r>
              <a:rPr dirty="0" spc="-10"/>
              <a:t>(boleh</a:t>
            </a:r>
            <a:r>
              <a:rPr dirty="0" spc="40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10"/>
              <a:t> </a:t>
            </a:r>
            <a:r>
              <a:rPr dirty="0" spc="-5"/>
              <a:t>jangan</a:t>
            </a:r>
            <a:r>
              <a:rPr dirty="0" spc="-15"/>
              <a:t> </a:t>
            </a:r>
            <a:r>
              <a:rPr dirty="0" spc="-5"/>
              <a:t>hapus</a:t>
            </a:r>
          </a:p>
          <a:p>
            <a:pPr algn="ctr" marL="508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0"/>
              <a:t> </a:t>
            </a:r>
            <a:r>
              <a:rPr dirty="0" spc="-10"/>
              <a:t>ini)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600825" y="2547239"/>
          <a:ext cx="5229225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1195070"/>
                <a:gridCol w="1043305"/>
                <a:gridCol w="1172209"/>
                <a:gridCol w="913764"/>
              </a:tblGrid>
              <a:tr h="457200">
                <a:tc gridSpan="2">
                  <a:txBody>
                    <a:bodyPr/>
                    <a:lstStyle/>
                    <a:p>
                      <a:pPr algn="r" marR="438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2724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(B,c,1)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2768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(C,c,1)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(D,d,-1)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280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(C,a,1)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(B,a,1)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2673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(C,c,2)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644130" y="2547239"/>
            <a:ext cx="0" cy="2298700"/>
          </a:xfrm>
          <a:custGeom>
            <a:avLst/>
            <a:gdLst/>
            <a:ahLst/>
            <a:cxnLst/>
            <a:rect l="l" t="t" r="r" b="b"/>
            <a:pathLst>
              <a:path w="0" h="2298700">
                <a:moveTo>
                  <a:pt x="0" y="0"/>
                </a:moveTo>
                <a:lnTo>
                  <a:pt x="0" y="22987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00825" y="2547239"/>
            <a:ext cx="0" cy="2298700"/>
          </a:xfrm>
          <a:custGeom>
            <a:avLst/>
            <a:gdLst/>
            <a:ahLst/>
            <a:cxnLst/>
            <a:rect l="l" t="t" r="r" b="b"/>
            <a:pathLst>
              <a:path w="0" h="2298700">
                <a:moveTo>
                  <a:pt x="0" y="0"/>
                </a:moveTo>
                <a:lnTo>
                  <a:pt x="0" y="22987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7244" y="756361"/>
            <a:ext cx="818197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10">
                <a:latin typeface="Calibri Light"/>
                <a:cs typeface="Calibri Light"/>
              </a:rPr>
              <a:t>Contoh</a:t>
            </a:r>
            <a:r>
              <a:rPr dirty="0" sz="2800" spc="-30">
                <a:latin typeface="Calibri Light"/>
                <a:cs typeface="Calibri Light"/>
              </a:rPr>
              <a:t> </a:t>
            </a:r>
            <a:r>
              <a:rPr dirty="0" sz="2800" spc="-5">
                <a:latin typeface="Calibri Light"/>
                <a:cs typeface="Calibri Light"/>
              </a:rPr>
              <a:t>menjalankan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>
                <a:latin typeface="Calibri Light"/>
                <a:cs typeface="Calibri Light"/>
              </a:rPr>
              <a:t>mesin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 spc="-10">
                <a:latin typeface="Calibri Light"/>
                <a:cs typeface="Calibri Light"/>
              </a:rPr>
              <a:t>menggunakan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 spc="-20">
                <a:latin typeface="Calibri Light"/>
                <a:cs typeface="Calibri Light"/>
              </a:rPr>
              <a:t>graf</a:t>
            </a:r>
            <a:r>
              <a:rPr dirty="0" sz="2800" spc="-50">
                <a:latin typeface="Calibri Light"/>
                <a:cs typeface="Calibri Light"/>
              </a:rPr>
              <a:t> </a:t>
            </a:r>
            <a:r>
              <a:rPr dirty="0" sz="2800" spc="-15">
                <a:latin typeface="Calibri Light"/>
                <a:cs typeface="Calibri Light"/>
              </a:rPr>
              <a:t>automata:</a:t>
            </a:r>
            <a:endParaRPr sz="2800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57072" y="1691639"/>
            <a:ext cx="4224655" cy="4556760"/>
            <a:chOff x="957072" y="1691639"/>
            <a:chExt cx="4224655" cy="4556760"/>
          </a:xfrm>
        </p:grpSpPr>
        <p:sp>
          <p:nvSpPr>
            <p:cNvPr id="7" name="object 7"/>
            <p:cNvSpPr/>
            <p:nvPr/>
          </p:nvSpPr>
          <p:spPr>
            <a:xfrm>
              <a:off x="957072" y="1691639"/>
              <a:ext cx="4224655" cy="4556760"/>
            </a:xfrm>
            <a:custGeom>
              <a:avLst/>
              <a:gdLst/>
              <a:ahLst/>
              <a:cxnLst/>
              <a:rect l="l" t="t" r="r" b="b"/>
              <a:pathLst>
                <a:path w="4224655" h="4556760">
                  <a:moveTo>
                    <a:pt x="4224528" y="0"/>
                  </a:moveTo>
                  <a:lnTo>
                    <a:pt x="0" y="0"/>
                  </a:lnTo>
                  <a:lnTo>
                    <a:pt x="0" y="4556760"/>
                  </a:lnTo>
                  <a:lnTo>
                    <a:pt x="4224528" y="4556760"/>
                  </a:lnTo>
                  <a:lnTo>
                    <a:pt x="422452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73480" y="1917191"/>
              <a:ext cx="509270" cy="469900"/>
            </a:xfrm>
            <a:custGeom>
              <a:avLst/>
              <a:gdLst/>
              <a:ahLst/>
              <a:cxnLst/>
              <a:rect l="l" t="t" r="r" b="b"/>
              <a:pathLst>
                <a:path w="509269" h="469900">
                  <a:moveTo>
                    <a:pt x="0" y="469391"/>
                  </a:moveTo>
                  <a:lnTo>
                    <a:pt x="509016" y="469391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379474" y="1988311"/>
            <a:ext cx="109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97735" y="1917192"/>
            <a:ext cx="506095" cy="469900"/>
          </a:xfrm>
          <a:custGeom>
            <a:avLst/>
            <a:gdLst/>
            <a:ahLst/>
            <a:cxnLst/>
            <a:rect l="l" t="t" r="r" b="b"/>
            <a:pathLst>
              <a:path w="506094" h="469900">
                <a:moveTo>
                  <a:pt x="0" y="469391"/>
                </a:moveTo>
                <a:lnTo>
                  <a:pt x="505968" y="469391"/>
                </a:lnTo>
                <a:lnTo>
                  <a:pt x="505968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02205" y="1988311"/>
            <a:ext cx="109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67130" y="1910842"/>
            <a:ext cx="3658235" cy="3594100"/>
            <a:chOff x="1167130" y="1910842"/>
            <a:chExt cx="3658235" cy="3594100"/>
          </a:xfrm>
        </p:grpSpPr>
        <p:sp>
          <p:nvSpPr>
            <p:cNvPr id="13" name="object 13"/>
            <p:cNvSpPr/>
            <p:nvPr/>
          </p:nvSpPr>
          <p:spPr>
            <a:xfrm>
              <a:off x="2218944" y="1917192"/>
              <a:ext cx="2600325" cy="469900"/>
            </a:xfrm>
            <a:custGeom>
              <a:avLst/>
              <a:gdLst/>
              <a:ahLst/>
              <a:cxnLst/>
              <a:rect l="l" t="t" r="r" b="b"/>
              <a:pathLst>
                <a:path w="2600325" h="469900">
                  <a:moveTo>
                    <a:pt x="0" y="469391"/>
                  </a:moveTo>
                  <a:lnTo>
                    <a:pt x="509016" y="469391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  <a:path w="2600325" h="469900">
                  <a:moveTo>
                    <a:pt x="524256" y="469391"/>
                  </a:moveTo>
                  <a:lnTo>
                    <a:pt x="1030224" y="469391"/>
                  </a:lnTo>
                  <a:lnTo>
                    <a:pt x="1030224" y="0"/>
                  </a:lnTo>
                  <a:lnTo>
                    <a:pt x="524256" y="0"/>
                  </a:lnTo>
                  <a:lnTo>
                    <a:pt x="524256" y="469391"/>
                  </a:lnTo>
                  <a:close/>
                </a:path>
                <a:path w="2600325" h="469900">
                  <a:moveTo>
                    <a:pt x="1045464" y="469391"/>
                  </a:moveTo>
                  <a:lnTo>
                    <a:pt x="1554480" y="469391"/>
                  </a:lnTo>
                  <a:lnTo>
                    <a:pt x="1554480" y="0"/>
                  </a:lnTo>
                  <a:lnTo>
                    <a:pt x="1045464" y="0"/>
                  </a:lnTo>
                  <a:lnTo>
                    <a:pt x="1045464" y="469391"/>
                  </a:lnTo>
                  <a:close/>
                </a:path>
                <a:path w="2600325" h="469900">
                  <a:moveTo>
                    <a:pt x="1569720" y="469391"/>
                  </a:moveTo>
                  <a:lnTo>
                    <a:pt x="2075687" y="469391"/>
                  </a:lnTo>
                  <a:lnTo>
                    <a:pt x="2075687" y="0"/>
                  </a:lnTo>
                  <a:lnTo>
                    <a:pt x="1569720" y="0"/>
                  </a:lnTo>
                  <a:lnTo>
                    <a:pt x="1569720" y="469391"/>
                  </a:lnTo>
                  <a:close/>
                </a:path>
                <a:path w="2600325" h="469900">
                  <a:moveTo>
                    <a:pt x="2093976" y="469391"/>
                  </a:moveTo>
                  <a:lnTo>
                    <a:pt x="2599944" y="469391"/>
                  </a:lnTo>
                  <a:lnTo>
                    <a:pt x="2599944" y="0"/>
                  </a:lnTo>
                  <a:lnTo>
                    <a:pt x="2093976" y="0"/>
                  </a:lnTo>
                  <a:lnTo>
                    <a:pt x="2093976" y="46939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83080" y="2423160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19" y="0"/>
                  </a:moveTo>
                  <a:lnTo>
                    <a:pt x="0" y="160019"/>
                  </a:lnTo>
                  <a:lnTo>
                    <a:pt x="80009" y="160019"/>
                  </a:lnTo>
                  <a:lnTo>
                    <a:pt x="80009" y="387095"/>
                  </a:lnTo>
                  <a:lnTo>
                    <a:pt x="240030" y="387095"/>
                  </a:lnTo>
                  <a:lnTo>
                    <a:pt x="240030" y="160019"/>
                  </a:lnTo>
                  <a:lnTo>
                    <a:pt x="320039" y="160019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83080" y="2423160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0" y="160019"/>
                  </a:moveTo>
                  <a:lnTo>
                    <a:pt x="80009" y="160019"/>
                  </a:lnTo>
                  <a:lnTo>
                    <a:pt x="80009" y="387095"/>
                  </a:lnTo>
                  <a:lnTo>
                    <a:pt x="240030" y="387095"/>
                  </a:lnTo>
                  <a:lnTo>
                    <a:pt x="240030" y="160019"/>
                  </a:lnTo>
                  <a:lnTo>
                    <a:pt x="320039" y="160019"/>
                  </a:lnTo>
                  <a:lnTo>
                    <a:pt x="160019" y="0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73480" y="3621024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7"/>
                  </a:lnTo>
                  <a:lnTo>
                    <a:pt x="3624072" y="1877567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73480" y="3621024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7"/>
                  </a:moveTo>
                  <a:lnTo>
                    <a:pt x="3624072" y="1877567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803270" y="4095445"/>
            <a:ext cx="37909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50416" y="2523744"/>
            <a:ext cx="3531235" cy="3261360"/>
            <a:chOff x="1050416" y="2523744"/>
            <a:chExt cx="3531235" cy="3261360"/>
          </a:xfrm>
        </p:grpSpPr>
        <p:sp>
          <p:nvSpPr>
            <p:cNvPr id="20" name="object 20"/>
            <p:cNvSpPr/>
            <p:nvPr/>
          </p:nvSpPr>
          <p:spPr>
            <a:xfrm>
              <a:off x="1429511" y="3282695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29511" y="3282695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50416" y="2523744"/>
              <a:ext cx="3322320" cy="3154045"/>
            </a:xfrm>
            <a:custGeom>
              <a:avLst/>
              <a:gdLst/>
              <a:ahLst/>
              <a:cxnLst/>
              <a:rect l="l" t="t" r="r" b="b"/>
              <a:pathLst>
                <a:path w="3322320" h="3154045">
                  <a:moveTo>
                    <a:pt x="3262376" y="3034537"/>
                  </a:moveTo>
                  <a:lnTo>
                    <a:pt x="3239265" y="3039217"/>
                  </a:lnTo>
                  <a:lnTo>
                    <a:pt x="3220370" y="3051970"/>
                  </a:lnTo>
                  <a:lnTo>
                    <a:pt x="3207619" y="3070869"/>
                  </a:lnTo>
                  <a:lnTo>
                    <a:pt x="3202940" y="3093986"/>
                  </a:lnTo>
                  <a:lnTo>
                    <a:pt x="3207619" y="3117123"/>
                  </a:lnTo>
                  <a:lnTo>
                    <a:pt x="3220370" y="3136015"/>
                  </a:lnTo>
                  <a:lnTo>
                    <a:pt x="3239265" y="3148752"/>
                  </a:lnTo>
                  <a:lnTo>
                    <a:pt x="3262376" y="3153422"/>
                  </a:lnTo>
                  <a:lnTo>
                    <a:pt x="3285539" y="3148752"/>
                  </a:lnTo>
                  <a:lnTo>
                    <a:pt x="3304428" y="3136015"/>
                  </a:lnTo>
                  <a:lnTo>
                    <a:pt x="3317150" y="3117123"/>
                  </a:lnTo>
                  <a:lnTo>
                    <a:pt x="3317820" y="3113798"/>
                  </a:lnTo>
                  <a:lnTo>
                    <a:pt x="3262376" y="3113798"/>
                  </a:lnTo>
                  <a:lnTo>
                    <a:pt x="3262376" y="3074174"/>
                  </a:lnTo>
                  <a:lnTo>
                    <a:pt x="3317817" y="3074174"/>
                  </a:lnTo>
                  <a:lnTo>
                    <a:pt x="3317150" y="3070869"/>
                  </a:lnTo>
                  <a:lnTo>
                    <a:pt x="3304428" y="3051970"/>
                  </a:lnTo>
                  <a:lnTo>
                    <a:pt x="3285539" y="3039217"/>
                  </a:lnTo>
                  <a:lnTo>
                    <a:pt x="3262376" y="3034537"/>
                  </a:lnTo>
                  <a:close/>
                </a:path>
                <a:path w="3322320" h="3154045">
                  <a:moveTo>
                    <a:pt x="615315" y="39623"/>
                  </a:moveTo>
                  <a:lnTo>
                    <a:pt x="0" y="39623"/>
                  </a:lnTo>
                  <a:lnTo>
                    <a:pt x="0" y="3113798"/>
                  </a:lnTo>
                  <a:lnTo>
                    <a:pt x="3206946" y="3113798"/>
                  </a:lnTo>
                  <a:lnTo>
                    <a:pt x="3202940" y="3093986"/>
                  </a:lnTo>
                  <a:lnTo>
                    <a:pt x="39624" y="3093986"/>
                  </a:lnTo>
                  <a:lnTo>
                    <a:pt x="19812" y="3074174"/>
                  </a:lnTo>
                  <a:lnTo>
                    <a:pt x="39624" y="3074174"/>
                  </a:lnTo>
                  <a:lnTo>
                    <a:pt x="39624" y="79247"/>
                  </a:lnTo>
                  <a:lnTo>
                    <a:pt x="19812" y="79247"/>
                  </a:lnTo>
                  <a:lnTo>
                    <a:pt x="39624" y="59435"/>
                  </a:lnTo>
                  <a:lnTo>
                    <a:pt x="615315" y="59435"/>
                  </a:lnTo>
                  <a:lnTo>
                    <a:pt x="615315" y="39623"/>
                  </a:lnTo>
                  <a:close/>
                </a:path>
                <a:path w="3322320" h="3154045">
                  <a:moveTo>
                    <a:pt x="3317817" y="3074174"/>
                  </a:moveTo>
                  <a:lnTo>
                    <a:pt x="3262376" y="3074174"/>
                  </a:lnTo>
                  <a:lnTo>
                    <a:pt x="3262376" y="3113798"/>
                  </a:lnTo>
                  <a:lnTo>
                    <a:pt x="3317820" y="3113798"/>
                  </a:lnTo>
                  <a:lnTo>
                    <a:pt x="3321812" y="3093986"/>
                  </a:lnTo>
                  <a:lnTo>
                    <a:pt x="3317817" y="3074174"/>
                  </a:lnTo>
                  <a:close/>
                </a:path>
                <a:path w="3322320" h="3154045">
                  <a:moveTo>
                    <a:pt x="39624" y="3074174"/>
                  </a:moveTo>
                  <a:lnTo>
                    <a:pt x="19812" y="3074174"/>
                  </a:lnTo>
                  <a:lnTo>
                    <a:pt x="39624" y="3093986"/>
                  </a:lnTo>
                  <a:lnTo>
                    <a:pt x="39624" y="3074174"/>
                  </a:lnTo>
                  <a:close/>
                </a:path>
                <a:path w="3322320" h="3154045">
                  <a:moveTo>
                    <a:pt x="3206950" y="3074174"/>
                  </a:moveTo>
                  <a:lnTo>
                    <a:pt x="39624" y="3074174"/>
                  </a:lnTo>
                  <a:lnTo>
                    <a:pt x="39624" y="3093986"/>
                  </a:lnTo>
                  <a:lnTo>
                    <a:pt x="3202940" y="3093986"/>
                  </a:lnTo>
                  <a:lnTo>
                    <a:pt x="3206950" y="3074174"/>
                  </a:lnTo>
                  <a:close/>
                </a:path>
                <a:path w="3322320" h="3154045">
                  <a:moveTo>
                    <a:pt x="615315" y="0"/>
                  </a:moveTo>
                  <a:lnTo>
                    <a:pt x="615315" y="118871"/>
                  </a:lnTo>
                  <a:lnTo>
                    <a:pt x="694563" y="79247"/>
                  </a:lnTo>
                  <a:lnTo>
                    <a:pt x="635127" y="79247"/>
                  </a:lnTo>
                  <a:lnTo>
                    <a:pt x="635127" y="39623"/>
                  </a:lnTo>
                  <a:lnTo>
                    <a:pt x="694562" y="39623"/>
                  </a:lnTo>
                  <a:lnTo>
                    <a:pt x="615315" y="0"/>
                  </a:lnTo>
                  <a:close/>
                </a:path>
                <a:path w="3322320" h="3154045">
                  <a:moveTo>
                    <a:pt x="39624" y="59435"/>
                  </a:moveTo>
                  <a:lnTo>
                    <a:pt x="19812" y="79247"/>
                  </a:lnTo>
                  <a:lnTo>
                    <a:pt x="39624" y="79247"/>
                  </a:lnTo>
                  <a:lnTo>
                    <a:pt x="39624" y="59435"/>
                  </a:lnTo>
                  <a:close/>
                </a:path>
                <a:path w="3322320" h="3154045">
                  <a:moveTo>
                    <a:pt x="615315" y="59435"/>
                  </a:moveTo>
                  <a:lnTo>
                    <a:pt x="39624" y="59435"/>
                  </a:lnTo>
                  <a:lnTo>
                    <a:pt x="39624" y="79247"/>
                  </a:lnTo>
                  <a:lnTo>
                    <a:pt x="615315" y="79247"/>
                  </a:lnTo>
                  <a:lnTo>
                    <a:pt x="615315" y="59435"/>
                  </a:lnTo>
                  <a:close/>
                </a:path>
                <a:path w="3322320" h="3154045">
                  <a:moveTo>
                    <a:pt x="694562" y="39623"/>
                  </a:moveTo>
                  <a:lnTo>
                    <a:pt x="635127" y="39623"/>
                  </a:lnTo>
                  <a:lnTo>
                    <a:pt x="635127" y="79247"/>
                  </a:lnTo>
                  <a:lnTo>
                    <a:pt x="694563" y="79247"/>
                  </a:lnTo>
                  <a:lnTo>
                    <a:pt x="734187" y="59435"/>
                  </a:lnTo>
                  <a:lnTo>
                    <a:pt x="694562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312920" y="544677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393946" y="5438647"/>
            <a:ext cx="11874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46680" y="1988311"/>
            <a:ext cx="3135630" cy="789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2415">
              <a:lnSpc>
                <a:spcPct val="100000"/>
              </a:lnSpc>
              <a:spcBef>
                <a:spcPts val="100"/>
              </a:spcBef>
              <a:tabLst>
                <a:tab pos="789305" algn="l"/>
                <a:tab pos="1323975" algn="l"/>
                <a:tab pos="1835150" algn="l"/>
                <a:tab pos="2369820" algn="l"/>
              </a:tabLst>
            </a:pPr>
            <a:r>
              <a:rPr dirty="0" sz="1800">
                <a:latin typeface="Calibri"/>
                <a:cs typeface="Calibri"/>
              </a:rPr>
              <a:t>a	b	c	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menghapus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menulis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740407" y="1453007"/>
            <a:ext cx="6559550" cy="3457575"/>
            <a:chOff x="1740407" y="1453007"/>
            <a:chExt cx="6559550" cy="3457575"/>
          </a:xfrm>
        </p:grpSpPr>
        <p:sp>
          <p:nvSpPr>
            <p:cNvPr id="27" name="object 27"/>
            <p:cNvSpPr/>
            <p:nvPr/>
          </p:nvSpPr>
          <p:spPr>
            <a:xfrm>
              <a:off x="7874507" y="3457955"/>
              <a:ext cx="192405" cy="515620"/>
            </a:xfrm>
            <a:custGeom>
              <a:avLst/>
              <a:gdLst/>
              <a:ahLst/>
              <a:cxnLst/>
              <a:rect l="l" t="t" r="r" b="b"/>
              <a:pathLst>
                <a:path w="192404" h="515620">
                  <a:moveTo>
                    <a:pt x="0" y="257556"/>
                  </a:moveTo>
                  <a:lnTo>
                    <a:pt x="3425" y="189088"/>
                  </a:lnTo>
                  <a:lnTo>
                    <a:pt x="13095" y="127564"/>
                  </a:lnTo>
                  <a:lnTo>
                    <a:pt x="28098" y="75438"/>
                  </a:lnTo>
                  <a:lnTo>
                    <a:pt x="47526" y="35164"/>
                  </a:lnTo>
                  <a:lnTo>
                    <a:pt x="96012" y="0"/>
                  </a:lnTo>
                  <a:lnTo>
                    <a:pt x="121556" y="9200"/>
                  </a:lnTo>
                  <a:lnTo>
                    <a:pt x="163925" y="75438"/>
                  </a:lnTo>
                  <a:lnTo>
                    <a:pt x="178928" y="127564"/>
                  </a:lnTo>
                  <a:lnTo>
                    <a:pt x="188598" y="189088"/>
                  </a:lnTo>
                  <a:lnTo>
                    <a:pt x="192024" y="257556"/>
                  </a:lnTo>
                  <a:lnTo>
                    <a:pt x="188598" y="326023"/>
                  </a:lnTo>
                  <a:lnTo>
                    <a:pt x="178928" y="387547"/>
                  </a:lnTo>
                  <a:lnTo>
                    <a:pt x="163925" y="439674"/>
                  </a:lnTo>
                  <a:lnTo>
                    <a:pt x="144497" y="479947"/>
                  </a:lnTo>
                  <a:lnTo>
                    <a:pt x="96012" y="515112"/>
                  </a:lnTo>
                  <a:lnTo>
                    <a:pt x="70467" y="505911"/>
                  </a:lnTo>
                  <a:lnTo>
                    <a:pt x="28098" y="439674"/>
                  </a:lnTo>
                  <a:lnTo>
                    <a:pt x="13095" y="387547"/>
                  </a:lnTo>
                  <a:lnTo>
                    <a:pt x="3425" y="326023"/>
                  </a:lnTo>
                  <a:lnTo>
                    <a:pt x="0" y="257556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754123" y="1915668"/>
              <a:ext cx="6532245" cy="2066925"/>
            </a:xfrm>
            <a:custGeom>
              <a:avLst/>
              <a:gdLst/>
              <a:ahLst/>
              <a:cxnLst/>
              <a:rect l="l" t="t" r="r" b="b"/>
              <a:pathLst>
                <a:path w="6532245" h="2066925">
                  <a:moveTo>
                    <a:pt x="6339840" y="1795272"/>
                  </a:moveTo>
                  <a:lnTo>
                    <a:pt x="6342372" y="1733059"/>
                  </a:lnTo>
                  <a:lnTo>
                    <a:pt x="6349588" y="1675955"/>
                  </a:lnTo>
                  <a:lnTo>
                    <a:pt x="6360913" y="1625588"/>
                  </a:lnTo>
                  <a:lnTo>
                    <a:pt x="6375776" y="1583582"/>
                  </a:lnTo>
                  <a:lnTo>
                    <a:pt x="6413818" y="1531162"/>
                  </a:lnTo>
                  <a:lnTo>
                    <a:pt x="6435852" y="1524000"/>
                  </a:lnTo>
                  <a:lnTo>
                    <a:pt x="6457885" y="1531162"/>
                  </a:lnTo>
                  <a:lnTo>
                    <a:pt x="6495927" y="1583582"/>
                  </a:lnTo>
                  <a:lnTo>
                    <a:pt x="6510790" y="1625588"/>
                  </a:lnTo>
                  <a:lnTo>
                    <a:pt x="6522115" y="1675955"/>
                  </a:lnTo>
                  <a:lnTo>
                    <a:pt x="6529331" y="1733059"/>
                  </a:lnTo>
                  <a:lnTo>
                    <a:pt x="6531864" y="1795272"/>
                  </a:lnTo>
                  <a:lnTo>
                    <a:pt x="6529331" y="1857484"/>
                  </a:lnTo>
                  <a:lnTo>
                    <a:pt x="6522115" y="1914588"/>
                  </a:lnTo>
                  <a:lnTo>
                    <a:pt x="6510790" y="1964955"/>
                  </a:lnTo>
                  <a:lnTo>
                    <a:pt x="6495927" y="2006961"/>
                  </a:lnTo>
                  <a:lnTo>
                    <a:pt x="6457885" y="2059381"/>
                  </a:lnTo>
                  <a:lnTo>
                    <a:pt x="6435852" y="2066544"/>
                  </a:lnTo>
                  <a:lnTo>
                    <a:pt x="6413818" y="2059381"/>
                  </a:lnTo>
                  <a:lnTo>
                    <a:pt x="6375776" y="2006961"/>
                  </a:lnTo>
                  <a:lnTo>
                    <a:pt x="6360913" y="1964955"/>
                  </a:lnTo>
                  <a:lnTo>
                    <a:pt x="6349588" y="1914588"/>
                  </a:lnTo>
                  <a:lnTo>
                    <a:pt x="6342372" y="1857484"/>
                  </a:lnTo>
                  <a:lnTo>
                    <a:pt x="6339840" y="1795272"/>
                  </a:lnTo>
                  <a:close/>
                </a:path>
                <a:path w="6532245" h="2066925">
                  <a:moveTo>
                    <a:pt x="0" y="256032"/>
                  </a:moveTo>
                  <a:lnTo>
                    <a:pt x="4426" y="204447"/>
                  </a:lnTo>
                  <a:lnTo>
                    <a:pt x="17121" y="156394"/>
                  </a:lnTo>
                  <a:lnTo>
                    <a:pt x="37210" y="112904"/>
                  </a:lnTo>
                  <a:lnTo>
                    <a:pt x="63817" y="75009"/>
                  </a:lnTo>
                  <a:lnTo>
                    <a:pt x="96068" y="43739"/>
                  </a:lnTo>
                  <a:lnTo>
                    <a:pt x="133088" y="20127"/>
                  </a:lnTo>
                  <a:lnTo>
                    <a:pt x="174000" y="5203"/>
                  </a:lnTo>
                  <a:lnTo>
                    <a:pt x="217931" y="0"/>
                  </a:lnTo>
                  <a:lnTo>
                    <a:pt x="261863" y="5203"/>
                  </a:lnTo>
                  <a:lnTo>
                    <a:pt x="302775" y="20127"/>
                  </a:lnTo>
                  <a:lnTo>
                    <a:pt x="339795" y="43739"/>
                  </a:lnTo>
                  <a:lnTo>
                    <a:pt x="372046" y="75009"/>
                  </a:lnTo>
                  <a:lnTo>
                    <a:pt x="398653" y="112904"/>
                  </a:lnTo>
                  <a:lnTo>
                    <a:pt x="418742" y="156394"/>
                  </a:lnTo>
                  <a:lnTo>
                    <a:pt x="431437" y="204447"/>
                  </a:lnTo>
                  <a:lnTo>
                    <a:pt x="435863" y="256032"/>
                  </a:lnTo>
                  <a:lnTo>
                    <a:pt x="431437" y="307616"/>
                  </a:lnTo>
                  <a:lnTo>
                    <a:pt x="418742" y="355669"/>
                  </a:lnTo>
                  <a:lnTo>
                    <a:pt x="398653" y="399159"/>
                  </a:lnTo>
                  <a:lnTo>
                    <a:pt x="372046" y="437054"/>
                  </a:lnTo>
                  <a:lnTo>
                    <a:pt x="339795" y="468324"/>
                  </a:lnTo>
                  <a:lnTo>
                    <a:pt x="302775" y="491936"/>
                  </a:lnTo>
                  <a:lnTo>
                    <a:pt x="261863" y="506860"/>
                  </a:lnTo>
                  <a:lnTo>
                    <a:pt x="217931" y="512064"/>
                  </a:lnTo>
                  <a:lnTo>
                    <a:pt x="174000" y="506860"/>
                  </a:lnTo>
                  <a:lnTo>
                    <a:pt x="133088" y="491936"/>
                  </a:lnTo>
                  <a:lnTo>
                    <a:pt x="96068" y="468324"/>
                  </a:lnTo>
                  <a:lnTo>
                    <a:pt x="63817" y="437054"/>
                  </a:lnTo>
                  <a:lnTo>
                    <a:pt x="37210" y="399159"/>
                  </a:lnTo>
                  <a:lnTo>
                    <a:pt x="17121" y="355669"/>
                  </a:lnTo>
                  <a:lnTo>
                    <a:pt x="4426" y="307616"/>
                  </a:lnTo>
                  <a:lnTo>
                    <a:pt x="0" y="256032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911095" y="1453007"/>
              <a:ext cx="6336665" cy="1986914"/>
            </a:xfrm>
            <a:custGeom>
              <a:avLst/>
              <a:gdLst/>
              <a:ahLst/>
              <a:cxnLst/>
              <a:rect l="l" t="t" r="r" b="b"/>
              <a:pathLst>
                <a:path w="6336665" h="1986914">
                  <a:moveTo>
                    <a:pt x="6257035" y="1867662"/>
                  </a:moveTo>
                  <a:lnTo>
                    <a:pt x="6217411" y="1867662"/>
                  </a:lnTo>
                  <a:lnTo>
                    <a:pt x="6276848" y="1986533"/>
                  </a:lnTo>
                  <a:lnTo>
                    <a:pt x="6326378" y="1887473"/>
                  </a:lnTo>
                  <a:lnTo>
                    <a:pt x="6257035" y="1887473"/>
                  </a:lnTo>
                  <a:lnTo>
                    <a:pt x="6257035" y="1867662"/>
                  </a:lnTo>
                  <a:close/>
                </a:path>
                <a:path w="6336665" h="1986914">
                  <a:moveTo>
                    <a:pt x="6257035" y="19812"/>
                  </a:moveTo>
                  <a:lnTo>
                    <a:pt x="6257035" y="1887473"/>
                  </a:lnTo>
                  <a:lnTo>
                    <a:pt x="6296659" y="1887473"/>
                  </a:lnTo>
                  <a:lnTo>
                    <a:pt x="6296659" y="39623"/>
                  </a:lnTo>
                  <a:lnTo>
                    <a:pt x="6276848" y="39623"/>
                  </a:lnTo>
                  <a:lnTo>
                    <a:pt x="6257035" y="19812"/>
                  </a:lnTo>
                  <a:close/>
                </a:path>
                <a:path w="6336665" h="1986914">
                  <a:moveTo>
                    <a:pt x="6336283" y="1867662"/>
                  </a:moveTo>
                  <a:lnTo>
                    <a:pt x="6296659" y="1867662"/>
                  </a:lnTo>
                  <a:lnTo>
                    <a:pt x="6296659" y="1887473"/>
                  </a:lnTo>
                  <a:lnTo>
                    <a:pt x="6326378" y="1887473"/>
                  </a:lnTo>
                  <a:lnTo>
                    <a:pt x="6336283" y="1867662"/>
                  </a:lnTo>
                  <a:close/>
                </a:path>
                <a:path w="6336665" h="1986914">
                  <a:moveTo>
                    <a:pt x="39624" y="343788"/>
                  </a:moveTo>
                  <a:lnTo>
                    <a:pt x="0" y="343788"/>
                  </a:lnTo>
                  <a:lnTo>
                    <a:pt x="59436" y="462660"/>
                  </a:lnTo>
                  <a:lnTo>
                    <a:pt x="108966" y="363600"/>
                  </a:lnTo>
                  <a:lnTo>
                    <a:pt x="39624" y="363600"/>
                  </a:lnTo>
                  <a:lnTo>
                    <a:pt x="39624" y="343788"/>
                  </a:lnTo>
                  <a:close/>
                </a:path>
                <a:path w="6336665" h="1986914">
                  <a:moveTo>
                    <a:pt x="6296659" y="0"/>
                  </a:moveTo>
                  <a:lnTo>
                    <a:pt x="39624" y="0"/>
                  </a:lnTo>
                  <a:lnTo>
                    <a:pt x="39624" y="363600"/>
                  </a:lnTo>
                  <a:lnTo>
                    <a:pt x="79248" y="363600"/>
                  </a:lnTo>
                  <a:lnTo>
                    <a:pt x="79248" y="39623"/>
                  </a:lnTo>
                  <a:lnTo>
                    <a:pt x="59436" y="39623"/>
                  </a:lnTo>
                  <a:lnTo>
                    <a:pt x="79248" y="19812"/>
                  </a:lnTo>
                  <a:lnTo>
                    <a:pt x="6296659" y="19812"/>
                  </a:lnTo>
                  <a:lnTo>
                    <a:pt x="6296659" y="0"/>
                  </a:lnTo>
                  <a:close/>
                </a:path>
                <a:path w="6336665" h="1986914">
                  <a:moveTo>
                    <a:pt x="118872" y="343788"/>
                  </a:moveTo>
                  <a:lnTo>
                    <a:pt x="79248" y="343788"/>
                  </a:lnTo>
                  <a:lnTo>
                    <a:pt x="79248" y="363600"/>
                  </a:lnTo>
                  <a:lnTo>
                    <a:pt x="108966" y="363600"/>
                  </a:lnTo>
                  <a:lnTo>
                    <a:pt x="118872" y="343788"/>
                  </a:lnTo>
                  <a:close/>
                </a:path>
                <a:path w="6336665" h="1986914">
                  <a:moveTo>
                    <a:pt x="79248" y="19812"/>
                  </a:moveTo>
                  <a:lnTo>
                    <a:pt x="59436" y="39623"/>
                  </a:lnTo>
                  <a:lnTo>
                    <a:pt x="79248" y="39623"/>
                  </a:lnTo>
                  <a:lnTo>
                    <a:pt x="79248" y="19812"/>
                  </a:lnTo>
                  <a:close/>
                </a:path>
                <a:path w="6336665" h="1986914">
                  <a:moveTo>
                    <a:pt x="6257035" y="19812"/>
                  </a:moveTo>
                  <a:lnTo>
                    <a:pt x="79248" y="19812"/>
                  </a:lnTo>
                  <a:lnTo>
                    <a:pt x="79248" y="39623"/>
                  </a:lnTo>
                  <a:lnTo>
                    <a:pt x="6257035" y="39623"/>
                  </a:lnTo>
                  <a:lnTo>
                    <a:pt x="6257035" y="19812"/>
                  </a:lnTo>
                  <a:close/>
                </a:path>
                <a:path w="6336665" h="1986914">
                  <a:moveTo>
                    <a:pt x="6296659" y="19812"/>
                  </a:moveTo>
                  <a:lnTo>
                    <a:pt x="6257035" y="19812"/>
                  </a:lnTo>
                  <a:lnTo>
                    <a:pt x="6276848" y="39623"/>
                  </a:lnTo>
                  <a:lnTo>
                    <a:pt x="6296659" y="39623"/>
                  </a:lnTo>
                  <a:lnTo>
                    <a:pt x="6296659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714243" y="4210811"/>
              <a:ext cx="524510" cy="685800"/>
            </a:xfrm>
            <a:custGeom>
              <a:avLst/>
              <a:gdLst/>
              <a:ahLst/>
              <a:cxnLst/>
              <a:rect l="l" t="t" r="r" b="b"/>
              <a:pathLst>
                <a:path w="524510" h="685800">
                  <a:moveTo>
                    <a:pt x="0" y="342900"/>
                  </a:moveTo>
                  <a:lnTo>
                    <a:pt x="3430" y="287285"/>
                  </a:lnTo>
                  <a:lnTo>
                    <a:pt x="13362" y="234525"/>
                  </a:lnTo>
                  <a:lnTo>
                    <a:pt x="29256" y="185327"/>
                  </a:lnTo>
                  <a:lnTo>
                    <a:pt x="50572" y="140396"/>
                  </a:lnTo>
                  <a:lnTo>
                    <a:pt x="76771" y="100441"/>
                  </a:lnTo>
                  <a:lnTo>
                    <a:pt x="107313" y="66165"/>
                  </a:lnTo>
                  <a:lnTo>
                    <a:pt x="141660" y="38277"/>
                  </a:lnTo>
                  <a:lnTo>
                    <a:pt x="179271" y="17483"/>
                  </a:lnTo>
                  <a:lnTo>
                    <a:pt x="219606" y="4488"/>
                  </a:lnTo>
                  <a:lnTo>
                    <a:pt x="262128" y="0"/>
                  </a:lnTo>
                  <a:lnTo>
                    <a:pt x="304649" y="4488"/>
                  </a:lnTo>
                  <a:lnTo>
                    <a:pt x="344984" y="17483"/>
                  </a:lnTo>
                  <a:lnTo>
                    <a:pt x="382595" y="38277"/>
                  </a:lnTo>
                  <a:lnTo>
                    <a:pt x="416942" y="66165"/>
                  </a:lnTo>
                  <a:lnTo>
                    <a:pt x="447484" y="100441"/>
                  </a:lnTo>
                  <a:lnTo>
                    <a:pt x="473683" y="140396"/>
                  </a:lnTo>
                  <a:lnTo>
                    <a:pt x="494999" y="185327"/>
                  </a:lnTo>
                  <a:lnTo>
                    <a:pt x="510893" y="234525"/>
                  </a:lnTo>
                  <a:lnTo>
                    <a:pt x="520825" y="287285"/>
                  </a:lnTo>
                  <a:lnTo>
                    <a:pt x="524256" y="342900"/>
                  </a:lnTo>
                  <a:lnTo>
                    <a:pt x="520825" y="398514"/>
                  </a:lnTo>
                  <a:lnTo>
                    <a:pt x="510893" y="451274"/>
                  </a:lnTo>
                  <a:lnTo>
                    <a:pt x="494999" y="500472"/>
                  </a:lnTo>
                  <a:lnTo>
                    <a:pt x="473683" y="545403"/>
                  </a:lnTo>
                  <a:lnTo>
                    <a:pt x="447484" y="585358"/>
                  </a:lnTo>
                  <a:lnTo>
                    <a:pt x="416942" y="619634"/>
                  </a:lnTo>
                  <a:lnTo>
                    <a:pt x="382595" y="647522"/>
                  </a:lnTo>
                  <a:lnTo>
                    <a:pt x="344984" y="668316"/>
                  </a:lnTo>
                  <a:lnTo>
                    <a:pt x="304649" y="681311"/>
                  </a:lnTo>
                  <a:lnTo>
                    <a:pt x="262128" y="685800"/>
                  </a:lnTo>
                  <a:lnTo>
                    <a:pt x="219606" y="681311"/>
                  </a:lnTo>
                  <a:lnTo>
                    <a:pt x="179271" y="668316"/>
                  </a:lnTo>
                  <a:lnTo>
                    <a:pt x="141660" y="647522"/>
                  </a:lnTo>
                  <a:lnTo>
                    <a:pt x="107313" y="619634"/>
                  </a:lnTo>
                  <a:lnTo>
                    <a:pt x="76771" y="585358"/>
                  </a:lnTo>
                  <a:lnTo>
                    <a:pt x="50572" y="545403"/>
                  </a:lnTo>
                  <a:lnTo>
                    <a:pt x="29256" y="500472"/>
                  </a:lnTo>
                  <a:lnTo>
                    <a:pt x="13362" y="451274"/>
                  </a:lnTo>
                  <a:lnTo>
                    <a:pt x="3430" y="398514"/>
                  </a:lnTo>
                  <a:lnTo>
                    <a:pt x="0" y="342900"/>
                  </a:lnTo>
                  <a:close/>
                </a:path>
              </a:pathLst>
            </a:custGeom>
            <a:ln w="2743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238499" y="3648455"/>
              <a:ext cx="4636770" cy="964565"/>
            </a:xfrm>
            <a:custGeom>
              <a:avLst/>
              <a:gdLst/>
              <a:ahLst/>
              <a:cxnLst/>
              <a:rect l="l" t="t" r="r" b="b"/>
              <a:pathLst>
                <a:path w="4636770" h="964564">
                  <a:moveTo>
                    <a:pt x="118872" y="845693"/>
                  </a:moveTo>
                  <a:lnTo>
                    <a:pt x="0" y="905129"/>
                  </a:lnTo>
                  <a:lnTo>
                    <a:pt x="118872" y="964565"/>
                  </a:lnTo>
                  <a:lnTo>
                    <a:pt x="118872" y="924941"/>
                  </a:lnTo>
                  <a:lnTo>
                    <a:pt x="99060" y="924941"/>
                  </a:lnTo>
                  <a:lnTo>
                    <a:pt x="99060" y="885317"/>
                  </a:lnTo>
                  <a:lnTo>
                    <a:pt x="118872" y="885317"/>
                  </a:lnTo>
                  <a:lnTo>
                    <a:pt x="118872" y="845693"/>
                  </a:lnTo>
                  <a:close/>
                </a:path>
                <a:path w="4636770" h="964564">
                  <a:moveTo>
                    <a:pt x="118872" y="885317"/>
                  </a:moveTo>
                  <a:lnTo>
                    <a:pt x="99060" y="885317"/>
                  </a:lnTo>
                  <a:lnTo>
                    <a:pt x="99060" y="924941"/>
                  </a:lnTo>
                  <a:lnTo>
                    <a:pt x="118872" y="924941"/>
                  </a:lnTo>
                  <a:lnTo>
                    <a:pt x="118872" y="885317"/>
                  </a:lnTo>
                  <a:close/>
                </a:path>
                <a:path w="4636770" h="964564">
                  <a:moveTo>
                    <a:pt x="2298446" y="885317"/>
                  </a:moveTo>
                  <a:lnTo>
                    <a:pt x="118872" y="885317"/>
                  </a:lnTo>
                  <a:lnTo>
                    <a:pt x="118872" y="924941"/>
                  </a:lnTo>
                  <a:lnTo>
                    <a:pt x="2338070" y="924941"/>
                  </a:lnTo>
                  <a:lnTo>
                    <a:pt x="2338070" y="905129"/>
                  </a:lnTo>
                  <a:lnTo>
                    <a:pt x="2298446" y="905129"/>
                  </a:lnTo>
                  <a:lnTo>
                    <a:pt x="2298446" y="885317"/>
                  </a:lnTo>
                  <a:close/>
                </a:path>
                <a:path w="4636770" h="964564">
                  <a:moveTo>
                    <a:pt x="4517771" y="39624"/>
                  </a:moveTo>
                  <a:lnTo>
                    <a:pt x="2298446" y="39624"/>
                  </a:lnTo>
                  <a:lnTo>
                    <a:pt x="2298446" y="905129"/>
                  </a:lnTo>
                  <a:lnTo>
                    <a:pt x="2318258" y="885317"/>
                  </a:lnTo>
                  <a:lnTo>
                    <a:pt x="2338070" y="885317"/>
                  </a:lnTo>
                  <a:lnTo>
                    <a:pt x="2338070" y="79248"/>
                  </a:lnTo>
                  <a:lnTo>
                    <a:pt x="2318258" y="79248"/>
                  </a:lnTo>
                  <a:lnTo>
                    <a:pt x="2338070" y="59436"/>
                  </a:lnTo>
                  <a:lnTo>
                    <a:pt x="4517771" y="59436"/>
                  </a:lnTo>
                  <a:lnTo>
                    <a:pt x="4517771" y="39624"/>
                  </a:lnTo>
                  <a:close/>
                </a:path>
                <a:path w="4636770" h="964564">
                  <a:moveTo>
                    <a:pt x="2338070" y="885317"/>
                  </a:moveTo>
                  <a:lnTo>
                    <a:pt x="2318258" y="885317"/>
                  </a:lnTo>
                  <a:lnTo>
                    <a:pt x="2298446" y="905129"/>
                  </a:lnTo>
                  <a:lnTo>
                    <a:pt x="2338070" y="905129"/>
                  </a:lnTo>
                  <a:lnTo>
                    <a:pt x="2338070" y="885317"/>
                  </a:lnTo>
                  <a:close/>
                </a:path>
                <a:path w="4636770" h="964564">
                  <a:moveTo>
                    <a:pt x="4517771" y="0"/>
                  </a:moveTo>
                  <a:lnTo>
                    <a:pt x="4517771" y="118872"/>
                  </a:lnTo>
                  <a:lnTo>
                    <a:pt x="4597019" y="79248"/>
                  </a:lnTo>
                  <a:lnTo>
                    <a:pt x="4537583" y="79248"/>
                  </a:lnTo>
                  <a:lnTo>
                    <a:pt x="4537583" y="39624"/>
                  </a:lnTo>
                  <a:lnTo>
                    <a:pt x="4597019" y="39624"/>
                  </a:lnTo>
                  <a:lnTo>
                    <a:pt x="4517771" y="0"/>
                  </a:lnTo>
                  <a:close/>
                </a:path>
                <a:path w="4636770" h="964564">
                  <a:moveTo>
                    <a:pt x="2338070" y="59436"/>
                  </a:moveTo>
                  <a:lnTo>
                    <a:pt x="2318258" y="79248"/>
                  </a:lnTo>
                  <a:lnTo>
                    <a:pt x="2338070" y="79248"/>
                  </a:lnTo>
                  <a:lnTo>
                    <a:pt x="2338070" y="59436"/>
                  </a:lnTo>
                  <a:close/>
                </a:path>
                <a:path w="4636770" h="964564">
                  <a:moveTo>
                    <a:pt x="4517771" y="59436"/>
                  </a:moveTo>
                  <a:lnTo>
                    <a:pt x="2338070" y="59436"/>
                  </a:lnTo>
                  <a:lnTo>
                    <a:pt x="2338070" y="79248"/>
                  </a:lnTo>
                  <a:lnTo>
                    <a:pt x="4517771" y="79248"/>
                  </a:lnTo>
                  <a:lnTo>
                    <a:pt x="4517771" y="59436"/>
                  </a:lnTo>
                  <a:close/>
                </a:path>
                <a:path w="4636770" h="964564">
                  <a:moveTo>
                    <a:pt x="4597019" y="39624"/>
                  </a:moveTo>
                  <a:lnTo>
                    <a:pt x="4537583" y="39624"/>
                  </a:lnTo>
                  <a:lnTo>
                    <a:pt x="4537583" y="79248"/>
                  </a:lnTo>
                  <a:lnTo>
                    <a:pt x="4597019" y="79248"/>
                  </a:lnTo>
                  <a:lnTo>
                    <a:pt x="4636643" y="59436"/>
                  </a:lnTo>
                  <a:lnTo>
                    <a:pt x="4597019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5"/>
              <a:t> </a:t>
            </a:r>
            <a:r>
              <a:rPr dirty="0" spc="-5"/>
              <a:t>Alwi</a:t>
            </a:r>
            <a:r>
              <a:rPr dirty="0" spc="40"/>
              <a:t> </a:t>
            </a:r>
            <a:r>
              <a:rPr dirty="0" spc="-10"/>
              <a:t>(boleh</a:t>
            </a:r>
            <a:r>
              <a:rPr dirty="0" spc="40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10"/>
              <a:t> </a:t>
            </a:r>
            <a:r>
              <a:rPr dirty="0" spc="-5"/>
              <a:t>jangan</a:t>
            </a:r>
            <a:r>
              <a:rPr dirty="0" spc="-15"/>
              <a:t> </a:t>
            </a:r>
            <a:r>
              <a:rPr dirty="0" spc="-5"/>
              <a:t>hapus</a:t>
            </a:r>
          </a:p>
          <a:p>
            <a:pPr algn="ctr" marL="508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0"/>
              <a:t> </a:t>
            </a:r>
            <a:r>
              <a:rPr dirty="0" spc="-10"/>
              <a:t>ini)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44130" y="2547239"/>
            <a:ext cx="0" cy="2298700"/>
          </a:xfrm>
          <a:custGeom>
            <a:avLst/>
            <a:gdLst/>
            <a:ahLst/>
            <a:cxnLst/>
            <a:rect l="l" t="t" r="r" b="b"/>
            <a:pathLst>
              <a:path w="0" h="2298700">
                <a:moveTo>
                  <a:pt x="0" y="0"/>
                </a:moveTo>
                <a:lnTo>
                  <a:pt x="0" y="22987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00825" y="2547239"/>
            <a:ext cx="0" cy="2298700"/>
          </a:xfrm>
          <a:custGeom>
            <a:avLst/>
            <a:gdLst/>
            <a:ahLst/>
            <a:cxnLst/>
            <a:rect l="l" t="t" r="r" b="b"/>
            <a:pathLst>
              <a:path w="0" h="2298700">
                <a:moveTo>
                  <a:pt x="0" y="0"/>
                </a:moveTo>
                <a:lnTo>
                  <a:pt x="0" y="22987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00825" y="2547239"/>
          <a:ext cx="5229225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1195070"/>
                <a:gridCol w="1043305"/>
                <a:gridCol w="1172209"/>
                <a:gridCol w="913764"/>
              </a:tblGrid>
              <a:tr h="457200">
                <a:tc gridSpan="2">
                  <a:txBody>
                    <a:bodyPr/>
                    <a:lstStyle/>
                    <a:p>
                      <a:pPr algn="r" marR="4381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2724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(B,c,1)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2768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(C,c,1)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(D,d,-1)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280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(C,a,1)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(B,a,1)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2673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(C,c,2)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17244" y="756361"/>
            <a:ext cx="818197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10">
                <a:latin typeface="Calibri Light"/>
                <a:cs typeface="Calibri Light"/>
              </a:rPr>
              <a:t>Contoh</a:t>
            </a:r>
            <a:r>
              <a:rPr dirty="0" sz="2800" spc="-30">
                <a:latin typeface="Calibri Light"/>
                <a:cs typeface="Calibri Light"/>
              </a:rPr>
              <a:t> </a:t>
            </a:r>
            <a:r>
              <a:rPr dirty="0" sz="2800" spc="-5">
                <a:latin typeface="Calibri Light"/>
                <a:cs typeface="Calibri Light"/>
              </a:rPr>
              <a:t>menjalankan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>
                <a:latin typeface="Calibri Light"/>
                <a:cs typeface="Calibri Light"/>
              </a:rPr>
              <a:t>mesin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 spc="-10">
                <a:latin typeface="Calibri Light"/>
                <a:cs typeface="Calibri Light"/>
              </a:rPr>
              <a:t>menggunakan</a:t>
            </a:r>
            <a:r>
              <a:rPr dirty="0" sz="2800" spc="-25">
                <a:latin typeface="Calibri Light"/>
                <a:cs typeface="Calibri Light"/>
              </a:rPr>
              <a:t> </a:t>
            </a:r>
            <a:r>
              <a:rPr dirty="0" sz="2800" spc="-20">
                <a:latin typeface="Calibri Light"/>
                <a:cs typeface="Calibri Light"/>
              </a:rPr>
              <a:t>graf</a:t>
            </a:r>
            <a:r>
              <a:rPr dirty="0" sz="2800" spc="-50">
                <a:latin typeface="Calibri Light"/>
                <a:cs typeface="Calibri Light"/>
              </a:rPr>
              <a:t> </a:t>
            </a:r>
            <a:r>
              <a:rPr dirty="0" sz="2800" spc="-15">
                <a:latin typeface="Calibri Light"/>
                <a:cs typeface="Calibri Light"/>
              </a:rPr>
              <a:t>automata:</a:t>
            </a:r>
            <a:endParaRPr sz="2800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57072" y="1691639"/>
            <a:ext cx="4224655" cy="4556760"/>
            <a:chOff x="957072" y="1691639"/>
            <a:chExt cx="4224655" cy="4556760"/>
          </a:xfrm>
        </p:grpSpPr>
        <p:sp>
          <p:nvSpPr>
            <p:cNvPr id="7" name="object 7"/>
            <p:cNvSpPr/>
            <p:nvPr/>
          </p:nvSpPr>
          <p:spPr>
            <a:xfrm>
              <a:off x="957072" y="1691639"/>
              <a:ext cx="4224655" cy="4556760"/>
            </a:xfrm>
            <a:custGeom>
              <a:avLst/>
              <a:gdLst/>
              <a:ahLst/>
              <a:cxnLst/>
              <a:rect l="l" t="t" r="r" b="b"/>
              <a:pathLst>
                <a:path w="4224655" h="4556760">
                  <a:moveTo>
                    <a:pt x="4224528" y="0"/>
                  </a:moveTo>
                  <a:lnTo>
                    <a:pt x="0" y="0"/>
                  </a:lnTo>
                  <a:lnTo>
                    <a:pt x="0" y="4556760"/>
                  </a:lnTo>
                  <a:lnTo>
                    <a:pt x="4224528" y="4556760"/>
                  </a:lnTo>
                  <a:lnTo>
                    <a:pt x="422452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73480" y="1917191"/>
              <a:ext cx="509270" cy="469900"/>
            </a:xfrm>
            <a:custGeom>
              <a:avLst/>
              <a:gdLst/>
              <a:ahLst/>
              <a:cxnLst/>
              <a:rect l="l" t="t" r="r" b="b"/>
              <a:pathLst>
                <a:path w="509269" h="469900">
                  <a:moveTo>
                    <a:pt x="0" y="469391"/>
                  </a:moveTo>
                  <a:lnTo>
                    <a:pt x="509016" y="469391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79575" y="1923288"/>
            <a:ext cx="504825" cy="457200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97735" y="1917192"/>
            <a:ext cx="506095" cy="469900"/>
          </a:xfrm>
          <a:custGeom>
            <a:avLst/>
            <a:gdLst/>
            <a:ahLst/>
            <a:cxnLst/>
            <a:rect l="l" t="t" r="r" b="b"/>
            <a:pathLst>
              <a:path w="506094" h="469900">
                <a:moveTo>
                  <a:pt x="0" y="469391"/>
                </a:moveTo>
                <a:lnTo>
                  <a:pt x="505968" y="469391"/>
                </a:lnTo>
                <a:lnTo>
                  <a:pt x="505968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96211" y="1923288"/>
            <a:ext cx="509270" cy="457200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67130" y="1910842"/>
            <a:ext cx="3658235" cy="3594100"/>
            <a:chOff x="1167130" y="1910842"/>
            <a:chExt cx="3658235" cy="3594100"/>
          </a:xfrm>
        </p:grpSpPr>
        <p:sp>
          <p:nvSpPr>
            <p:cNvPr id="13" name="object 13"/>
            <p:cNvSpPr/>
            <p:nvPr/>
          </p:nvSpPr>
          <p:spPr>
            <a:xfrm>
              <a:off x="2218944" y="1917192"/>
              <a:ext cx="2600325" cy="469900"/>
            </a:xfrm>
            <a:custGeom>
              <a:avLst/>
              <a:gdLst/>
              <a:ahLst/>
              <a:cxnLst/>
              <a:rect l="l" t="t" r="r" b="b"/>
              <a:pathLst>
                <a:path w="2600325" h="469900">
                  <a:moveTo>
                    <a:pt x="0" y="469391"/>
                  </a:moveTo>
                  <a:lnTo>
                    <a:pt x="509016" y="469391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  <a:path w="2600325" h="469900">
                  <a:moveTo>
                    <a:pt x="524256" y="469391"/>
                  </a:moveTo>
                  <a:lnTo>
                    <a:pt x="1030224" y="469391"/>
                  </a:lnTo>
                  <a:lnTo>
                    <a:pt x="1030224" y="0"/>
                  </a:lnTo>
                  <a:lnTo>
                    <a:pt x="524256" y="0"/>
                  </a:lnTo>
                  <a:lnTo>
                    <a:pt x="524256" y="469391"/>
                  </a:lnTo>
                  <a:close/>
                </a:path>
                <a:path w="2600325" h="469900">
                  <a:moveTo>
                    <a:pt x="1045464" y="469391"/>
                  </a:moveTo>
                  <a:lnTo>
                    <a:pt x="1554480" y="469391"/>
                  </a:lnTo>
                  <a:lnTo>
                    <a:pt x="1554480" y="0"/>
                  </a:lnTo>
                  <a:lnTo>
                    <a:pt x="1045464" y="0"/>
                  </a:lnTo>
                  <a:lnTo>
                    <a:pt x="1045464" y="469391"/>
                  </a:lnTo>
                  <a:close/>
                </a:path>
                <a:path w="2600325" h="469900">
                  <a:moveTo>
                    <a:pt x="1569720" y="469391"/>
                  </a:moveTo>
                  <a:lnTo>
                    <a:pt x="2075687" y="469391"/>
                  </a:lnTo>
                  <a:lnTo>
                    <a:pt x="2075687" y="0"/>
                  </a:lnTo>
                  <a:lnTo>
                    <a:pt x="1569720" y="0"/>
                  </a:lnTo>
                  <a:lnTo>
                    <a:pt x="1569720" y="469391"/>
                  </a:lnTo>
                  <a:close/>
                </a:path>
                <a:path w="2600325" h="469900">
                  <a:moveTo>
                    <a:pt x="2093976" y="469391"/>
                  </a:moveTo>
                  <a:lnTo>
                    <a:pt x="2599944" y="469391"/>
                  </a:lnTo>
                  <a:lnTo>
                    <a:pt x="2599944" y="0"/>
                  </a:lnTo>
                  <a:lnTo>
                    <a:pt x="2093976" y="0"/>
                  </a:lnTo>
                  <a:lnTo>
                    <a:pt x="2093976" y="46939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98191" y="2441448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19" y="0"/>
                  </a:moveTo>
                  <a:lnTo>
                    <a:pt x="0" y="160019"/>
                  </a:lnTo>
                  <a:lnTo>
                    <a:pt x="80009" y="160019"/>
                  </a:lnTo>
                  <a:lnTo>
                    <a:pt x="80009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39" y="160019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98191" y="2441448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0" y="160019"/>
                  </a:moveTo>
                  <a:lnTo>
                    <a:pt x="80009" y="160019"/>
                  </a:lnTo>
                  <a:lnTo>
                    <a:pt x="80009" y="387096"/>
                  </a:lnTo>
                  <a:lnTo>
                    <a:pt x="240030" y="387096"/>
                  </a:lnTo>
                  <a:lnTo>
                    <a:pt x="240030" y="160019"/>
                  </a:lnTo>
                  <a:lnTo>
                    <a:pt x="320039" y="160019"/>
                  </a:lnTo>
                  <a:lnTo>
                    <a:pt x="160019" y="0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73480" y="3621024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7"/>
                  </a:lnTo>
                  <a:lnTo>
                    <a:pt x="3624072" y="1877567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73480" y="3621024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7"/>
                  </a:moveTo>
                  <a:lnTo>
                    <a:pt x="3624072" y="1877567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79575" y="4095445"/>
            <a:ext cx="3611879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82624" y="2542032"/>
            <a:ext cx="3398520" cy="3243580"/>
            <a:chOff x="1182624" y="2542032"/>
            <a:chExt cx="3398520" cy="3243580"/>
          </a:xfrm>
        </p:grpSpPr>
        <p:sp>
          <p:nvSpPr>
            <p:cNvPr id="20" name="object 20"/>
            <p:cNvSpPr/>
            <p:nvPr/>
          </p:nvSpPr>
          <p:spPr>
            <a:xfrm>
              <a:off x="1429512" y="328269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29512" y="328269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82624" y="2542032"/>
              <a:ext cx="1119505" cy="970280"/>
            </a:xfrm>
            <a:custGeom>
              <a:avLst/>
              <a:gdLst/>
              <a:ahLst/>
              <a:cxnLst/>
              <a:rect l="l" t="t" r="r" b="b"/>
              <a:pathLst>
                <a:path w="1119505" h="970279">
                  <a:moveTo>
                    <a:pt x="248412" y="851407"/>
                  </a:moveTo>
                  <a:lnTo>
                    <a:pt x="225301" y="856069"/>
                  </a:lnTo>
                  <a:lnTo>
                    <a:pt x="206406" y="868791"/>
                  </a:lnTo>
                  <a:lnTo>
                    <a:pt x="193655" y="887680"/>
                  </a:lnTo>
                  <a:lnTo>
                    <a:pt x="188975" y="910843"/>
                  </a:lnTo>
                  <a:lnTo>
                    <a:pt x="193655" y="933954"/>
                  </a:lnTo>
                  <a:lnTo>
                    <a:pt x="206406" y="952849"/>
                  </a:lnTo>
                  <a:lnTo>
                    <a:pt x="225301" y="965600"/>
                  </a:lnTo>
                  <a:lnTo>
                    <a:pt x="248412" y="970279"/>
                  </a:lnTo>
                  <a:lnTo>
                    <a:pt x="271522" y="965600"/>
                  </a:lnTo>
                  <a:lnTo>
                    <a:pt x="290417" y="952849"/>
                  </a:lnTo>
                  <a:lnTo>
                    <a:pt x="303168" y="933954"/>
                  </a:lnTo>
                  <a:lnTo>
                    <a:pt x="303836" y="930655"/>
                  </a:lnTo>
                  <a:lnTo>
                    <a:pt x="248412" y="930655"/>
                  </a:lnTo>
                  <a:lnTo>
                    <a:pt x="248412" y="891031"/>
                  </a:lnTo>
                  <a:lnTo>
                    <a:pt x="303845" y="891031"/>
                  </a:lnTo>
                  <a:lnTo>
                    <a:pt x="303168" y="887680"/>
                  </a:lnTo>
                  <a:lnTo>
                    <a:pt x="290417" y="868791"/>
                  </a:lnTo>
                  <a:lnTo>
                    <a:pt x="271522" y="856069"/>
                  </a:lnTo>
                  <a:lnTo>
                    <a:pt x="248412" y="851407"/>
                  </a:lnTo>
                  <a:close/>
                </a:path>
                <a:path w="1119505" h="970279">
                  <a:moveTo>
                    <a:pt x="1000506" y="39623"/>
                  </a:moveTo>
                  <a:lnTo>
                    <a:pt x="0" y="39623"/>
                  </a:lnTo>
                  <a:lnTo>
                    <a:pt x="0" y="930655"/>
                  </a:lnTo>
                  <a:lnTo>
                    <a:pt x="192987" y="930655"/>
                  </a:lnTo>
                  <a:lnTo>
                    <a:pt x="188975" y="910843"/>
                  </a:lnTo>
                  <a:lnTo>
                    <a:pt x="39623" y="910843"/>
                  </a:lnTo>
                  <a:lnTo>
                    <a:pt x="19812" y="891031"/>
                  </a:lnTo>
                  <a:lnTo>
                    <a:pt x="39623" y="891031"/>
                  </a:lnTo>
                  <a:lnTo>
                    <a:pt x="39623" y="79247"/>
                  </a:lnTo>
                  <a:lnTo>
                    <a:pt x="19812" y="79247"/>
                  </a:lnTo>
                  <a:lnTo>
                    <a:pt x="39623" y="59435"/>
                  </a:lnTo>
                  <a:lnTo>
                    <a:pt x="1000506" y="59435"/>
                  </a:lnTo>
                  <a:lnTo>
                    <a:pt x="1000506" y="39623"/>
                  </a:lnTo>
                  <a:close/>
                </a:path>
                <a:path w="1119505" h="970279">
                  <a:moveTo>
                    <a:pt x="303845" y="891031"/>
                  </a:moveTo>
                  <a:lnTo>
                    <a:pt x="248412" y="891031"/>
                  </a:lnTo>
                  <a:lnTo>
                    <a:pt x="248412" y="930655"/>
                  </a:lnTo>
                  <a:lnTo>
                    <a:pt x="303836" y="930655"/>
                  </a:lnTo>
                  <a:lnTo>
                    <a:pt x="307847" y="910843"/>
                  </a:lnTo>
                  <a:lnTo>
                    <a:pt x="303845" y="891031"/>
                  </a:lnTo>
                  <a:close/>
                </a:path>
                <a:path w="1119505" h="970279">
                  <a:moveTo>
                    <a:pt x="39623" y="891031"/>
                  </a:moveTo>
                  <a:lnTo>
                    <a:pt x="19812" y="891031"/>
                  </a:lnTo>
                  <a:lnTo>
                    <a:pt x="39623" y="910843"/>
                  </a:lnTo>
                  <a:lnTo>
                    <a:pt x="39623" y="891031"/>
                  </a:lnTo>
                  <a:close/>
                </a:path>
                <a:path w="1119505" h="970279">
                  <a:moveTo>
                    <a:pt x="192978" y="891031"/>
                  </a:moveTo>
                  <a:lnTo>
                    <a:pt x="39623" y="891031"/>
                  </a:lnTo>
                  <a:lnTo>
                    <a:pt x="39623" y="910843"/>
                  </a:lnTo>
                  <a:lnTo>
                    <a:pt x="188975" y="910843"/>
                  </a:lnTo>
                  <a:lnTo>
                    <a:pt x="192978" y="891031"/>
                  </a:lnTo>
                  <a:close/>
                </a:path>
                <a:path w="1119505" h="970279">
                  <a:moveTo>
                    <a:pt x="1000506" y="0"/>
                  </a:moveTo>
                  <a:lnTo>
                    <a:pt x="1000506" y="118871"/>
                  </a:lnTo>
                  <a:lnTo>
                    <a:pt x="1079753" y="79247"/>
                  </a:lnTo>
                  <a:lnTo>
                    <a:pt x="1020318" y="79247"/>
                  </a:lnTo>
                  <a:lnTo>
                    <a:pt x="1020318" y="39623"/>
                  </a:lnTo>
                  <a:lnTo>
                    <a:pt x="1079753" y="39623"/>
                  </a:lnTo>
                  <a:lnTo>
                    <a:pt x="1000506" y="0"/>
                  </a:lnTo>
                  <a:close/>
                </a:path>
                <a:path w="1119505" h="970279">
                  <a:moveTo>
                    <a:pt x="39623" y="59435"/>
                  </a:moveTo>
                  <a:lnTo>
                    <a:pt x="19812" y="79247"/>
                  </a:lnTo>
                  <a:lnTo>
                    <a:pt x="39623" y="79247"/>
                  </a:lnTo>
                  <a:lnTo>
                    <a:pt x="39623" y="59435"/>
                  </a:lnTo>
                  <a:close/>
                </a:path>
                <a:path w="1119505" h="970279">
                  <a:moveTo>
                    <a:pt x="1000506" y="59435"/>
                  </a:moveTo>
                  <a:lnTo>
                    <a:pt x="39623" y="59435"/>
                  </a:lnTo>
                  <a:lnTo>
                    <a:pt x="39623" y="79247"/>
                  </a:lnTo>
                  <a:lnTo>
                    <a:pt x="1000506" y="79247"/>
                  </a:lnTo>
                  <a:lnTo>
                    <a:pt x="1000506" y="59435"/>
                  </a:lnTo>
                  <a:close/>
                </a:path>
                <a:path w="1119505" h="970279">
                  <a:moveTo>
                    <a:pt x="1079753" y="39623"/>
                  </a:moveTo>
                  <a:lnTo>
                    <a:pt x="1020318" y="39623"/>
                  </a:lnTo>
                  <a:lnTo>
                    <a:pt x="1020318" y="79247"/>
                  </a:lnTo>
                  <a:lnTo>
                    <a:pt x="1079753" y="79247"/>
                  </a:lnTo>
                  <a:lnTo>
                    <a:pt x="1119377" y="59435"/>
                  </a:lnTo>
                  <a:lnTo>
                    <a:pt x="1079753" y="396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312919" y="544677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4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702052" y="4207764"/>
              <a:ext cx="536575" cy="688975"/>
            </a:xfrm>
            <a:custGeom>
              <a:avLst/>
              <a:gdLst/>
              <a:ahLst/>
              <a:cxnLst/>
              <a:rect l="l" t="t" r="r" b="b"/>
              <a:pathLst>
                <a:path w="536575" h="688975">
                  <a:moveTo>
                    <a:pt x="12192" y="345948"/>
                  </a:moveTo>
                  <a:lnTo>
                    <a:pt x="15622" y="290333"/>
                  </a:lnTo>
                  <a:lnTo>
                    <a:pt x="25554" y="237573"/>
                  </a:lnTo>
                  <a:lnTo>
                    <a:pt x="41448" y="188375"/>
                  </a:lnTo>
                  <a:lnTo>
                    <a:pt x="62764" y="143444"/>
                  </a:lnTo>
                  <a:lnTo>
                    <a:pt x="88963" y="103489"/>
                  </a:lnTo>
                  <a:lnTo>
                    <a:pt x="119505" y="69213"/>
                  </a:lnTo>
                  <a:lnTo>
                    <a:pt x="153852" y="41325"/>
                  </a:lnTo>
                  <a:lnTo>
                    <a:pt x="191463" y="20531"/>
                  </a:lnTo>
                  <a:lnTo>
                    <a:pt x="231798" y="7536"/>
                  </a:lnTo>
                  <a:lnTo>
                    <a:pt x="274320" y="3048"/>
                  </a:lnTo>
                  <a:lnTo>
                    <a:pt x="316841" y="7536"/>
                  </a:lnTo>
                  <a:lnTo>
                    <a:pt x="357176" y="20531"/>
                  </a:lnTo>
                  <a:lnTo>
                    <a:pt x="394787" y="41325"/>
                  </a:lnTo>
                  <a:lnTo>
                    <a:pt x="429134" y="69213"/>
                  </a:lnTo>
                  <a:lnTo>
                    <a:pt x="459676" y="103489"/>
                  </a:lnTo>
                  <a:lnTo>
                    <a:pt x="485875" y="143444"/>
                  </a:lnTo>
                  <a:lnTo>
                    <a:pt x="507191" y="188375"/>
                  </a:lnTo>
                  <a:lnTo>
                    <a:pt x="523085" y="237573"/>
                  </a:lnTo>
                  <a:lnTo>
                    <a:pt x="533017" y="290333"/>
                  </a:lnTo>
                  <a:lnTo>
                    <a:pt x="536448" y="345948"/>
                  </a:lnTo>
                  <a:lnTo>
                    <a:pt x="533017" y="401562"/>
                  </a:lnTo>
                  <a:lnTo>
                    <a:pt x="523085" y="454322"/>
                  </a:lnTo>
                  <a:lnTo>
                    <a:pt x="507191" y="503520"/>
                  </a:lnTo>
                  <a:lnTo>
                    <a:pt x="485875" y="548451"/>
                  </a:lnTo>
                  <a:lnTo>
                    <a:pt x="459676" y="588406"/>
                  </a:lnTo>
                  <a:lnTo>
                    <a:pt x="429134" y="622682"/>
                  </a:lnTo>
                  <a:lnTo>
                    <a:pt x="394787" y="650570"/>
                  </a:lnTo>
                  <a:lnTo>
                    <a:pt x="357176" y="671364"/>
                  </a:lnTo>
                  <a:lnTo>
                    <a:pt x="316841" y="684359"/>
                  </a:lnTo>
                  <a:lnTo>
                    <a:pt x="274320" y="688848"/>
                  </a:lnTo>
                  <a:lnTo>
                    <a:pt x="231798" y="684359"/>
                  </a:lnTo>
                  <a:lnTo>
                    <a:pt x="191463" y="671364"/>
                  </a:lnTo>
                  <a:lnTo>
                    <a:pt x="153852" y="650570"/>
                  </a:lnTo>
                  <a:lnTo>
                    <a:pt x="119505" y="622682"/>
                  </a:lnTo>
                  <a:lnTo>
                    <a:pt x="88963" y="588406"/>
                  </a:lnTo>
                  <a:lnTo>
                    <a:pt x="62764" y="548451"/>
                  </a:lnTo>
                  <a:lnTo>
                    <a:pt x="41448" y="503520"/>
                  </a:lnTo>
                  <a:lnTo>
                    <a:pt x="25554" y="454322"/>
                  </a:lnTo>
                  <a:lnTo>
                    <a:pt x="15622" y="401562"/>
                  </a:lnTo>
                  <a:lnTo>
                    <a:pt x="12192" y="345948"/>
                  </a:lnTo>
                  <a:close/>
                </a:path>
                <a:path w="536575" h="688975">
                  <a:moveTo>
                    <a:pt x="0" y="341375"/>
                  </a:moveTo>
                  <a:lnTo>
                    <a:pt x="3430" y="285988"/>
                  </a:lnTo>
                  <a:lnTo>
                    <a:pt x="13362" y="233452"/>
                  </a:lnTo>
                  <a:lnTo>
                    <a:pt x="29256" y="184468"/>
                  </a:lnTo>
                  <a:lnTo>
                    <a:pt x="50572" y="139738"/>
                  </a:lnTo>
                  <a:lnTo>
                    <a:pt x="76771" y="99964"/>
                  </a:lnTo>
                  <a:lnTo>
                    <a:pt x="107313" y="65848"/>
                  </a:lnTo>
                  <a:lnTo>
                    <a:pt x="141660" y="38092"/>
                  </a:lnTo>
                  <a:lnTo>
                    <a:pt x="179271" y="17397"/>
                  </a:lnTo>
                  <a:lnTo>
                    <a:pt x="219606" y="4466"/>
                  </a:lnTo>
                  <a:lnTo>
                    <a:pt x="262128" y="0"/>
                  </a:lnTo>
                  <a:lnTo>
                    <a:pt x="304649" y="4466"/>
                  </a:lnTo>
                  <a:lnTo>
                    <a:pt x="344984" y="17397"/>
                  </a:lnTo>
                  <a:lnTo>
                    <a:pt x="382595" y="38092"/>
                  </a:lnTo>
                  <a:lnTo>
                    <a:pt x="416942" y="65848"/>
                  </a:lnTo>
                  <a:lnTo>
                    <a:pt x="447484" y="99964"/>
                  </a:lnTo>
                  <a:lnTo>
                    <a:pt x="473683" y="139738"/>
                  </a:lnTo>
                  <a:lnTo>
                    <a:pt x="494999" y="184468"/>
                  </a:lnTo>
                  <a:lnTo>
                    <a:pt x="510893" y="233452"/>
                  </a:lnTo>
                  <a:lnTo>
                    <a:pt x="520825" y="285988"/>
                  </a:lnTo>
                  <a:lnTo>
                    <a:pt x="524256" y="341375"/>
                  </a:lnTo>
                  <a:lnTo>
                    <a:pt x="520825" y="396763"/>
                  </a:lnTo>
                  <a:lnTo>
                    <a:pt x="510893" y="449299"/>
                  </a:lnTo>
                  <a:lnTo>
                    <a:pt x="494999" y="498283"/>
                  </a:lnTo>
                  <a:lnTo>
                    <a:pt x="473683" y="543013"/>
                  </a:lnTo>
                  <a:lnTo>
                    <a:pt x="447484" y="582787"/>
                  </a:lnTo>
                  <a:lnTo>
                    <a:pt x="416942" y="616903"/>
                  </a:lnTo>
                  <a:lnTo>
                    <a:pt x="382595" y="644659"/>
                  </a:lnTo>
                  <a:lnTo>
                    <a:pt x="344984" y="665354"/>
                  </a:lnTo>
                  <a:lnTo>
                    <a:pt x="304649" y="678285"/>
                  </a:lnTo>
                  <a:lnTo>
                    <a:pt x="262128" y="682752"/>
                  </a:lnTo>
                  <a:lnTo>
                    <a:pt x="219606" y="678285"/>
                  </a:lnTo>
                  <a:lnTo>
                    <a:pt x="179271" y="665354"/>
                  </a:lnTo>
                  <a:lnTo>
                    <a:pt x="141660" y="644659"/>
                  </a:lnTo>
                  <a:lnTo>
                    <a:pt x="107313" y="616903"/>
                  </a:lnTo>
                  <a:lnTo>
                    <a:pt x="76771" y="582787"/>
                  </a:lnTo>
                  <a:lnTo>
                    <a:pt x="50572" y="543013"/>
                  </a:lnTo>
                  <a:lnTo>
                    <a:pt x="29256" y="498283"/>
                  </a:lnTo>
                  <a:lnTo>
                    <a:pt x="13362" y="449299"/>
                  </a:lnTo>
                  <a:lnTo>
                    <a:pt x="3430" y="396763"/>
                  </a:lnTo>
                  <a:lnTo>
                    <a:pt x="0" y="341375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406523" y="1988311"/>
            <a:ext cx="2974340" cy="789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8955" algn="l"/>
                <a:tab pos="1064260" algn="l"/>
                <a:tab pos="1574800" algn="l"/>
                <a:tab pos="2110105" algn="l"/>
              </a:tabLst>
            </a:pPr>
            <a:r>
              <a:rPr dirty="0" sz="1800">
                <a:latin typeface="Calibri"/>
                <a:cs typeface="Calibri"/>
              </a:rPr>
              <a:t>a	b	c	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marL="255904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bergeser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ke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kanan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07323" y="3439667"/>
            <a:ext cx="192405" cy="542925"/>
          </a:xfrm>
          <a:custGeom>
            <a:avLst/>
            <a:gdLst/>
            <a:ahLst/>
            <a:cxnLst/>
            <a:rect l="l" t="t" r="r" b="b"/>
            <a:pathLst>
              <a:path w="192404" h="542925">
                <a:moveTo>
                  <a:pt x="0" y="271272"/>
                </a:moveTo>
                <a:lnTo>
                  <a:pt x="2532" y="209059"/>
                </a:lnTo>
                <a:lnTo>
                  <a:pt x="9748" y="151955"/>
                </a:lnTo>
                <a:lnTo>
                  <a:pt x="21073" y="101588"/>
                </a:lnTo>
                <a:lnTo>
                  <a:pt x="35936" y="59582"/>
                </a:lnTo>
                <a:lnTo>
                  <a:pt x="73978" y="7162"/>
                </a:lnTo>
                <a:lnTo>
                  <a:pt x="96011" y="0"/>
                </a:lnTo>
                <a:lnTo>
                  <a:pt x="118045" y="7162"/>
                </a:lnTo>
                <a:lnTo>
                  <a:pt x="156087" y="59582"/>
                </a:lnTo>
                <a:lnTo>
                  <a:pt x="170950" y="101588"/>
                </a:lnTo>
                <a:lnTo>
                  <a:pt x="182275" y="151955"/>
                </a:lnTo>
                <a:lnTo>
                  <a:pt x="189491" y="209059"/>
                </a:lnTo>
                <a:lnTo>
                  <a:pt x="192024" y="271272"/>
                </a:lnTo>
                <a:lnTo>
                  <a:pt x="189491" y="333484"/>
                </a:lnTo>
                <a:lnTo>
                  <a:pt x="182275" y="390588"/>
                </a:lnTo>
                <a:lnTo>
                  <a:pt x="170950" y="440955"/>
                </a:lnTo>
                <a:lnTo>
                  <a:pt x="156087" y="482961"/>
                </a:lnTo>
                <a:lnTo>
                  <a:pt x="118045" y="535381"/>
                </a:lnTo>
                <a:lnTo>
                  <a:pt x="96011" y="542544"/>
                </a:lnTo>
                <a:lnTo>
                  <a:pt x="73978" y="535381"/>
                </a:lnTo>
                <a:lnTo>
                  <a:pt x="35936" y="482961"/>
                </a:lnTo>
                <a:lnTo>
                  <a:pt x="21073" y="440955"/>
                </a:lnTo>
                <a:lnTo>
                  <a:pt x="9748" y="390588"/>
                </a:lnTo>
                <a:lnTo>
                  <a:pt x="2532" y="333484"/>
                </a:lnTo>
                <a:lnTo>
                  <a:pt x="0" y="271272"/>
                </a:lnTo>
                <a:close/>
              </a:path>
            </a:pathLst>
          </a:custGeom>
          <a:ln w="2743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7" name="object 27"/>
          <p:cNvGrpSpPr/>
          <p:nvPr/>
        </p:nvGrpSpPr>
        <p:grpSpPr>
          <a:xfrm>
            <a:off x="2255520" y="1468119"/>
            <a:ext cx="6208395" cy="1969135"/>
            <a:chOff x="2255520" y="1468119"/>
            <a:chExt cx="6208395" cy="1969135"/>
          </a:xfrm>
        </p:grpSpPr>
        <p:sp>
          <p:nvSpPr>
            <p:cNvPr id="28" name="object 28"/>
            <p:cNvSpPr/>
            <p:nvPr/>
          </p:nvSpPr>
          <p:spPr>
            <a:xfrm>
              <a:off x="2269236" y="1930907"/>
              <a:ext cx="436245" cy="515620"/>
            </a:xfrm>
            <a:custGeom>
              <a:avLst/>
              <a:gdLst/>
              <a:ahLst/>
              <a:cxnLst/>
              <a:rect l="l" t="t" r="r" b="b"/>
              <a:pathLst>
                <a:path w="436244" h="515619">
                  <a:moveTo>
                    <a:pt x="0" y="257555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1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7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3" y="257555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1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3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5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429256" y="1468119"/>
              <a:ext cx="6035040" cy="1969135"/>
            </a:xfrm>
            <a:custGeom>
              <a:avLst/>
              <a:gdLst/>
              <a:ahLst/>
              <a:cxnLst/>
              <a:rect l="l" t="t" r="r" b="b"/>
              <a:pathLst>
                <a:path w="6035040" h="1969135">
                  <a:moveTo>
                    <a:pt x="5955411" y="1849754"/>
                  </a:moveTo>
                  <a:lnTo>
                    <a:pt x="5915787" y="1849754"/>
                  </a:lnTo>
                  <a:lnTo>
                    <a:pt x="5975223" y="1968627"/>
                  </a:lnTo>
                  <a:lnTo>
                    <a:pt x="6024753" y="1869566"/>
                  </a:lnTo>
                  <a:lnTo>
                    <a:pt x="5955411" y="1869566"/>
                  </a:lnTo>
                  <a:lnTo>
                    <a:pt x="5955411" y="1849754"/>
                  </a:lnTo>
                  <a:close/>
                </a:path>
                <a:path w="6035040" h="1969135">
                  <a:moveTo>
                    <a:pt x="5955411" y="19812"/>
                  </a:moveTo>
                  <a:lnTo>
                    <a:pt x="5955411" y="1869566"/>
                  </a:lnTo>
                  <a:lnTo>
                    <a:pt x="5995035" y="1869566"/>
                  </a:lnTo>
                  <a:lnTo>
                    <a:pt x="5995035" y="39624"/>
                  </a:lnTo>
                  <a:lnTo>
                    <a:pt x="5975223" y="39624"/>
                  </a:lnTo>
                  <a:lnTo>
                    <a:pt x="5955411" y="19812"/>
                  </a:lnTo>
                  <a:close/>
                </a:path>
                <a:path w="6035040" h="1969135">
                  <a:moveTo>
                    <a:pt x="6034659" y="1849754"/>
                  </a:moveTo>
                  <a:lnTo>
                    <a:pt x="5995035" y="1849754"/>
                  </a:lnTo>
                  <a:lnTo>
                    <a:pt x="5995035" y="1869566"/>
                  </a:lnTo>
                  <a:lnTo>
                    <a:pt x="6024753" y="1869566"/>
                  </a:lnTo>
                  <a:lnTo>
                    <a:pt x="6034659" y="1849754"/>
                  </a:lnTo>
                  <a:close/>
                </a:path>
                <a:path w="6035040" h="1969135">
                  <a:moveTo>
                    <a:pt x="39624" y="343915"/>
                  </a:moveTo>
                  <a:lnTo>
                    <a:pt x="0" y="343915"/>
                  </a:lnTo>
                  <a:lnTo>
                    <a:pt x="59436" y="462788"/>
                  </a:lnTo>
                  <a:lnTo>
                    <a:pt x="108965" y="363727"/>
                  </a:lnTo>
                  <a:lnTo>
                    <a:pt x="39624" y="363727"/>
                  </a:lnTo>
                  <a:lnTo>
                    <a:pt x="39624" y="343915"/>
                  </a:lnTo>
                  <a:close/>
                </a:path>
                <a:path w="6035040" h="1969135">
                  <a:moveTo>
                    <a:pt x="5995035" y="0"/>
                  </a:moveTo>
                  <a:lnTo>
                    <a:pt x="39624" y="0"/>
                  </a:lnTo>
                  <a:lnTo>
                    <a:pt x="39624" y="363727"/>
                  </a:lnTo>
                  <a:lnTo>
                    <a:pt x="79248" y="363727"/>
                  </a:lnTo>
                  <a:lnTo>
                    <a:pt x="79248" y="39624"/>
                  </a:lnTo>
                  <a:lnTo>
                    <a:pt x="59436" y="39624"/>
                  </a:lnTo>
                  <a:lnTo>
                    <a:pt x="79248" y="19812"/>
                  </a:lnTo>
                  <a:lnTo>
                    <a:pt x="5995035" y="19812"/>
                  </a:lnTo>
                  <a:lnTo>
                    <a:pt x="5995035" y="0"/>
                  </a:lnTo>
                  <a:close/>
                </a:path>
                <a:path w="6035040" h="1969135">
                  <a:moveTo>
                    <a:pt x="118871" y="343915"/>
                  </a:moveTo>
                  <a:lnTo>
                    <a:pt x="79248" y="343915"/>
                  </a:lnTo>
                  <a:lnTo>
                    <a:pt x="79248" y="363727"/>
                  </a:lnTo>
                  <a:lnTo>
                    <a:pt x="108965" y="363727"/>
                  </a:lnTo>
                  <a:lnTo>
                    <a:pt x="118871" y="343915"/>
                  </a:lnTo>
                  <a:close/>
                </a:path>
                <a:path w="6035040" h="1969135">
                  <a:moveTo>
                    <a:pt x="79248" y="19812"/>
                  </a:moveTo>
                  <a:lnTo>
                    <a:pt x="59436" y="39624"/>
                  </a:lnTo>
                  <a:lnTo>
                    <a:pt x="79248" y="39624"/>
                  </a:lnTo>
                  <a:lnTo>
                    <a:pt x="79248" y="19812"/>
                  </a:lnTo>
                  <a:close/>
                </a:path>
                <a:path w="6035040" h="1969135">
                  <a:moveTo>
                    <a:pt x="5955411" y="19812"/>
                  </a:moveTo>
                  <a:lnTo>
                    <a:pt x="79248" y="19812"/>
                  </a:lnTo>
                  <a:lnTo>
                    <a:pt x="79248" y="39624"/>
                  </a:lnTo>
                  <a:lnTo>
                    <a:pt x="5955411" y="39624"/>
                  </a:lnTo>
                  <a:lnTo>
                    <a:pt x="5955411" y="19812"/>
                  </a:lnTo>
                  <a:close/>
                </a:path>
                <a:path w="6035040" h="1969135">
                  <a:moveTo>
                    <a:pt x="5995035" y="19812"/>
                  </a:moveTo>
                  <a:lnTo>
                    <a:pt x="5955411" y="19812"/>
                  </a:lnTo>
                  <a:lnTo>
                    <a:pt x="5975223" y="39624"/>
                  </a:lnTo>
                  <a:lnTo>
                    <a:pt x="5995035" y="39624"/>
                  </a:lnTo>
                  <a:lnTo>
                    <a:pt x="5995035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/>
          <p:nvPr/>
        </p:nvSpPr>
        <p:spPr>
          <a:xfrm>
            <a:off x="3238500" y="3648455"/>
            <a:ext cx="4636770" cy="964565"/>
          </a:xfrm>
          <a:custGeom>
            <a:avLst/>
            <a:gdLst/>
            <a:ahLst/>
            <a:cxnLst/>
            <a:rect l="l" t="t" r="r" b="b"/>
            <a:pathLst>
              <a:path w="4636770" h="964564">
                <a:moveTo>
                  <a:pt x="118872" y="845693"/>
                </a:moveTo>
                <a:lnTo>
                  <a:pt x="0" y="905129"/>
                </a:lnTo>
                <a:lnTo>
                  <a:pt x="118872" y="964565"/>
                </a:lnTo>
                <a:lnTo>
                  <a:pt x="118872" y="924941"/>
                </a:lnTo>
                <a:lnTo>
                  <a:pt x="99060" y="924941"/>
                </a:lnTo>
                <a:lnTo>
                  <a:pt x="99060" y="885317"/>
                </a:lnTo>
                <a:lnTo>
                  <a:pt x="118872" y="885317"/>
                </a:lnTo>
                <a:lnTo>
                  <a:pt x="118872" y="845693"/>
                </a:lnTo>
                <a:close/>
              </a:path>
              <a:path w="4636770" h="964564">
                <a:moveTo>
                  <a:pt x="118872" y="885317"/>
                </a:moveTo>
                <a:lnTo>
                  <a:pt x="99060" y="885317"/>
                </a:lnTo>
                <a:lnTo>
                  <a:pt x="99060" y="924941"/>
                </a:lnTo>
                <a:lnTo>
                  <a:pt x="118872" y="924941"/>
                </a:lnTo>
                <a:lnTo>
                  <a:pt x="118872" y="885317"/>
                </a:lnTo>
                <a:close/>
              </a:path>
              <a:path w="4636770" h="964564">
                <a:moveTo>
                  <a:pt x="2298446" y="885317"/>
                </a:moveTo>
                <a:lnTo>
                  <a:pt x="118872" y="885317"/>
                </a:lnTo>
                <a:lnTo>
                  <a:pt x="118872" y="924941"/>
                </a:lnTo>
                <a:lnTo>
                  <a:pt x="2338070" y="924941"/>
                </a:lnTo>
                <a:lnTo>
                  <a:pt x="2338070" y="905129"/>
                </a:lnTo>
                <a:lnTo>
                  <a:pt x="2298446" y="905129"/>
                </a:lnTo>
                <a:lnTo>
                  <a:pt x="2298446" y="885317"/>
                </a:lnTo>
                <a:close/>
              </a:path>
              <a:path w="4636770" h="964564">
                <a:moveTo>
                  <a:pt x="4517771" y="39624"/>
                </a:moveTo>
                <a:lnTo>
                  <a:pt x="2298446" y="39624"/>
                </a:lnTo>
                <a:lnTo>
                  <a:pt x="2298446" y="905129"/>
                </a:lnTo>
                <a:lnTo>
                  <a:pt x="2318258" y="885317"/>
                </a:lnTo>
                <a:lnTo>
                  <a:pt x="2338070" y="885317"/>
                </a:lnTo>
                <a:lnTo>
                  <a:pt x="2338070" y="79248"/>
                </a:lnTo>
                <a:lnTo>
                  <a:pt x="2318258" y="79248"/>
                </a:lnTo>
                <a:lnTo>
                  <a:pt x="2338070" y="59436"/>
                </a:lnTo>
                <a:lnTo>
                  <a:pt x="4517771" y="59436"/>
                </a:lnTo>
                <a:lnTo>
                  <a:pt x="4517771" y="39624"/>
                </a:lnTo>
                <a:close/>
              </a:path>
              <a:path w="4636770" h="964564">
                <a:moveTo>
                  <a:pt x="2338070" y="885317"/>
                </a:moveTo>
                <a:lnTo>
                  <a:pt x="2318258" y="885317"/>
                </a:lnTo>
                <a:lnTo>
                  <a:pt x="2298446" y="905129"/>
                </a:lnTo>
                <a:lnTo>
                  <a:pt x="2338070" y="905129"/>
                </a:lnTo>
                <a:lnTo>
                  <a:pt x="2338070" y="885317"/>
                </a:lnTo>
                <a:close/>
              </a:path>
              <a:path w="4636770" h="964564">
                <a:moveTo>
                  <a:pt x="4517771" y="0"/>
                </a:moveTo>
                <a:lnTo>
                  <a:pt x="4517771" y="118872"/>
                </a:lnTo>
                <a:lnTo>
                  <a:pt x="4597019" y="79248"/>
                </a:lnTo>
                <a:lnTo>
                  <a:pt x="4537583" y="79248"/>
                </a:lnTo>
                <a:lnTo>
                  <a:pt x="4537583" y="39624"/>
                </a:lnTo>
                <a:lnTo>
                  <a:pt x="4597019" y="39624"/>
                </a:lnTo>
                <a:lnTo>
                  <a:pt x="4517771" y="0"/>
                </a:lnTo>
                <a:close/>
              </a:path>
              <a:path w="4636770" h="964564">
                <a:moveTo>
                  <a:pt x="2338070" y="59436"/>
                </a:moveTo>
                <a:lnTo>
                  <a:pt x="2318258" y="79248"/>
                </a:lnTo>
                <a:lnTo>
                  <a:pt x="2338070" y="79248"/>
                </a:lnTo>
                <a:lnTo>
                  <a:pt x="2338070" y="59436"/>
                </a:lnTo>
                <a:close/>
              </a:path>
              <a:path w="4636770" h="964564">
                <a:moveTo>
                  <a:pt x="4517771" y="59436"/>
                </a:moveTo>
                <a:lnTo>
                  <a:pt x="2338070" y="59436"/>
                </a:lnTo>
                <a:lnTo>
                  <a:pt x="2338070" y="79248"/>
                </a:lnTo>
                <a:lnTo>
                  <a:pt x="4517771" y="79248"/>
                </a:lnTo>
                <a:lnTo>
                  <a:pt x="4517771" y="59436"/>
                </a:lnTo>
                <a:close/>
              </a:path>
              <a:path w="4636770" h="964564">
                <a:moveTo>
                  <a:pt x="4597019" y="39624"/>
                </a:moveTo>
                <a:lnTo>
                  <a:pt x="4537583" y="39624"/>
                </a:lnTo>
                <a:lnTo>
                  <a:pt x="4537583" y="79248"/>
                </a:lnTo>
                <a:lnTo>
                  <a:pt x="4597019" y="79248"/>
                </a:lnTo>
                <a:lnTo>
                  <a:pt x="4636643" y="59436"/>
                </a:lnTo>
                <a:lnTo>
                  <a:pt x="4597019" y="39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862316" y="3451859"/>
            <a:ext cx="204470" cy="521334"/>
          </a:xfrm>
          <a:custGeom>
            <a:avLst/>
            <a:gdLst/>
            <a:ahLst/>
            <a:cxnLst/>
            <a:rect l="l" t="t" r="r" b="b"/>
            <a:pathLst>
              <a:path w="204470" h="521335">
                <a:moveTo>
                  <a:pt x="12191" y="263651"/>
                </a:moveTo>
                <a:lnTo>
                  <a:pt x="15617" y="195184"/>
                </a:lnTo>
                <a:lnTo>
                  <a:pt x="25287" y="133660"/>
                </a:lnTo>
                <a:lnTo>
                  <a:pt x="40290" y="81534"/>
                </a:lnTo>
                <a:lnTo>
                  <a:pt x="59718" y="41260"/>
                </a:lnTo>
                <a:lnTo>
                  <a:pt x="108203" y="6095"/>
                </a:lnTo>
                <a:lnTo>
                  <a:pt x="133748" y="15296"/>
                </a:lnTo>
                <a:lnTo>
                  <a:pt x="176117" y="81534"/>
                </a:lnTo>
                <a:lnTo>
                  <a:pt x="191120" y="133660"/>
                </a:lnTo>
                <a:lnTo>
                  <a:pt x="200790" y="195184"/>
                </a:lnTo>
                <a:lnTo>
                  <a:pt x="204215" y="263651"/>
                </a:lnTo>
                <a:lnTo>
                  <a:pt x="200790" y="332119"/>
                </a:lnTo>
                <a:lnTo>
                  <a:pt x="191120" y="393643"/>
                </a:lnTo>
                <a:lnTo>
                  <a:pt x="176117" y="445769"/>
                </a:lnTo>
                <a:lnTo>
                  <a:pt x="156689" y="486043"/>
                </a:lnTo>
                <a:lnTo>
                  <a:pt x="108203" y="521207"/>
                </a:lnTo>
                <a:lnTo>
                  <a:pt x="82659" y="512007"/>
                </a:lnTo>
                <a:lnTo>
                  <a:pt x="40290" y="445769"/>
                </a:lnTo>
                <a:lnTo>
                  <a:pt x="25287" y="393643"/>
                </a:lnTo>
                <a:lnTo>
                  <a:pt x="15617" y="332119"/>
                </a:lnTo>
                <a:lnTo>
                  <a:pt x="12191" y="263651"/>
                </a:lnTo>
                <a:close/>
              </a:path>
              <a:path w="204470" h="521335">
                <a:moveTo>
                  <a:pt x="0" y="257556"/>
                </a:moveTo>
                <a:lnTo>
                  <a:pt x="3425" y="189088"/>
                </a:lnTo>
                <a:lnTo>
                  <a:pt x="13095" y="127564"/>
                </a:lnTo>
                <a:lnTo>
                  <a:pt x="28098" y="75437"/>
                </a:lnTo>
                <a:lnTo>
                  <a:pt x="47526" y="35164"/>
                </a:lnTo>
                <a:lnTo>
                  <a:pt x="96011" y="0"/>
                </a:lnTo>
                <a:lnTo>
                  <a:pt x="121556" y="9200"/>
                </a:lnTo>
                <a:lnTo>
                  <a:pt x="163925" y="75437"/>
                </a:lnTo>
                <a:lnTo>
                  <a:pt x="178928" y="127564"/>
                </a:lnTo>
                <a:lnTo>
                  <a:pt x="188598" y="189088"/>
                </a:lnTo>
                <a:lnTo>
                  <a:pt x="192024" y="257556"/>
                </a:lnTo>
                <a:lnTo>
                  <a:pt x="188598" y="326023"/>
                </a:lnTo>
                <a:lnTo>
                  <a:pt x="178928" y="387547"/>
                </a:lnTo>
                <a:lnTo>
                  <a:pt x="163925" y="439674"/>
                </a:lnTo>
                <a:lnTo>
                  <a:pt x="144497" y="479947"/>
                </a:lnTo>
                <a:lnTo>
                  <a:pt x="96011" y="515112"/>
                </a:lnTo>
                <a:lnTo>
                  <a:pt x="70467" y="505911"/>
                </a:lnTo>
                <a:lnTo>
                  <a:pt x="28098" y="439673"/>
                </a:lnTo>
                <a:lnTo>
                  <a:pt x="13095" y="387547"/>
                </a:lnTo>
                <a:lnTo>
                  <a:pt x="3425" y="326023"/>
                </a:lnTo>
                <a:lnTo>
                  <a:pt x="0" y="257556"/>
                </a:lnTo>
                <a:close/>
              </a:path>
            </a:pathLst>
          </a:custGeom>
          <a:ln w="274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422772" y="5780633"/>
            <a:ext cx="615950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 b="1">
                <a:solidFill>
                  <a:srgbClr val="FF0000"/>
                </a:solidFill>
                <a:latin typeface="Calibri"/>
                <a:cs typeface="Calibri"/>
              </a:rPr>
              <a:t>Dan </a:t>
            </a:r>
            <a:r>
              <a:rPr dirty="0" sz="3200" spc="-30" b="1">
                <a:solidFill>
                  <a:srgbClr val="FF0000"/>
                </a:solidFill>
                <a:latin typeface="Calibri"/>
                <a:cs typeface="Calibri"/>
              </a:rPr>
              <a:t>seterusnya</a:t>
            </a:r>
            <a:r>
              <a:rPr dirty="0" sz="3200" spc="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FF0000"/>
                </a:solidFill>
                <a:latin typeface="Calibri"/>
                <a:cs typeface="Calibri"/>
              </a:rPr>
              <a:t>sampai</a:t>
            </a:r>
            <a:r>
              <a:rPr dirty="0" sz="32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25" b="1">
                <a:solidFill>
                  <a:srgbClr val="FF0000"/>
                </a:solidFill>
                <a:latin typeface="Calibri"/>
                <a:cs typeface="Calibri"/>
              </a:rPr>
              <a:t>selesai/HALT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5"/>
              <a:t> </a:t>
            </a:r>
            <a:r>
              <a:rPr dirty="0" spc="-5"/>
              <a:t>Alwi</a:t>
            </a:r>
            <a:r>
              <a:rPr dirty="0" spc="40"/>
              <a:t> </a:t>
            </a:r>
            <a:r>
              <a:rPr dirty="0" spc="-10"/>
              <a:t>(boleh</a:t>
            </a:r>
            <a:r>
              <a:rPr dirty="0" spc="40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10"/>
              <a:t> </a:t>
            </a:r>
            <a:r>
              <a:rPr dirty="0" spc="-5"/>
              <a:t>jangan</a:t>
            </a:r>
            <a:r>
              <a:rPr dirty="0" spc="-15"/>
              <a:t> </a:t>
            </a:r>
            <a:r>
              <a:rPr dirty="0" spc="-5"/>
              <a:t>hapus</a:t>
            </a:r>
          </a:p>
          <a:p>
            <a:pPr algn="ctr" marL="508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0"/>
              <a:t> </a:t>
            </a:r>
            <a:r>
              <a:rPr dirty="0" spc="-10"/>
              <a:t>ini)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5"/>
              <a:t> </a:t>
            </a:r>
            <a:r>
              <a:rPr dirty="0" spc="-5"/>
              <a:t>Alwi</a:t>
            </a:r>
            <a:r>
              <a:rPr dirty="0" spc="40"/>
              <a:t> </a:t>
            </a:r>
            <a:r>
              <a:rPr dirty="0" spc="-10"/>
              <a:t>(boleh</a:t>
            </a:r>
            <a:r>
              <a:rPr dirty="0" spc="40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10"/>
              <a:t> </a:t>
            </a:r>
            <a:r>
              <a:rPr dirty="0" spc="-5"/>
              <a:t>jangan</a:t>
            </a:r>
            <a:r>
              <a:rPr dirty="0" spc="-15"/>
              <a:t> </a:t>
            </a:r>
            <a:r>
              <a:rPr dirty="0" spc="-5"/>
              <a:t>hapus</a:t>
            </a:r>
          </a:p>
          <a:p>
            <a:pPr algn="ctr" marL="508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0"/>
              <a:t> </a:t>
            </a:r>
            <a:r>
              <a:rPr dirty="0" spc="-10"/>
              <a:t>ini)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349" y="1986483"/>
            <a:ext cx="9656445" cy="1903095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algn="ctr" marL="12700" marR="5080" indent="-1905">
              <a:lnSpc>
                <a:spcPts val="4750"/>
              </a:lnSpc>
              <a:spcBef>
                <a:spcPts val="695"/>
              </a:spcBef>
            </a:pPr>
            <a:r>
              <a:rPr dirty="0" sz="4400" spc="-5">
                <a:latin typeface="Calibri Light"/>
                <a:cs typeface="Calibri Light"/>
              </a:rPr>
              <a:t>Mesin</a:t>
            </a:r>
            <a:r>
              <a:rPr dirty="0" sz="4400" spc="10">
                <a:latin typeface="Calibri Light"/>
                <a:cs typeface="Calibri Light"/>
              </a:rPr>
              <a:t> </a:t>
            </a:r>
            <a:r>
              <a:rPr dirty="0" sz="4400" spc="-30">
                <a:latin typeface="Calibri Light"/>
                <a:cs typeface="Calibri Light"/>
              </a:rPr>
              <a:t>Abstrak</a:t>
            </a:r>
            <a:r>
              <a:rPr dirty="0" sz="4400" spc="35">
                <a:latin typeface="Calibri Light"/>
                <a:cs typeface="Calibri Light"/>
              </a:rPr>
              <a:t> </a:t>
            </a:r>
            <a:r>
              <a:rPr dirty="0" sz="4400" spc="-10">
                <a:latin typeface="Calibri Light"/>
                <a:cs typeface="Calibri Light"/>
              </a:rPr>
              <a:t>dalam</a:t>
            </a:r>
            <a:r>
              <a:rPr dirty="0" sz="4400" spc="25">
                <a:latin typeface="Calibri Light"/>
                <a:cs typeface="Calibri Light"/>
              </a:rPr>
              <a:t> </a:t>
            </a:r>
            <a:r>
              <a:rPr dirty="0" sz="4400" spc="-25">
                <a:latin typeface="Calibri Light"/>
                <a:cs typeface="Calibri Light"/>
              </a:rPr>
              <a:t>beberapa</a:t>
            </a:r>
            <a:r>
              <a:rPr dirty="0" sz="4400" spc="65">
                <a:latin typeface="Calibri Light"/>
                <a:cs typeface="Calibri Light"/>
              </a:rPr>
              <a:t> </a:t>
            </a:r>
            <a:r>
              <a:rPr dirty="0" sz="4400" spc="-15">
                <a:latin typeface="Calibri Light"/>
                <a:cs typeface="Calibri Light"/>
              </a:rPr>
              <a:t>variasi </a:t>
            </a:r>
            <a:r>
              <a:rPr dirty="0" sz="4400" spc="-10">
                <a:latin typeface="Calibri Light"/>
                <a:cs typeface="Calibri Light"/>
              </a:rPr>
              <a:t> </a:t>
            </a:r>
            <a:r>
              <a:rPr dirty="0" sz="4400" spc="-5">
                <a:latin typeface="Calibri Light"/>
                <a:cs typeface="Calibri Light"/>
              </a:rPr>
              <a:t>(misal</a:t>
            </a:r>
            <a:r>
              <a:rPr dirty="0" sz="4400" spc="15">
                <a:latin typeface="Calibri Light"/>
                <a:cs typeface="Calibri Light"/>
              </a:rPr>
              <a:t> </a:t>
            </a:r>
            <a:r>
              <a:rPr dirty="0" sz="4400" spc="-5">
                <a:latin typeface="Calibri Light"/>
                <a:cs typeface="Calibri Light"/>
              </a:rPr>
              <a:t>n </a:t>
            </a:r>
            <a:r>
              <a:rPr dirty="0" sz="4400" spc="-25">
                <a:latin typeface="Calibri Light"/>
                <a:cs typeface="Calibri Light"/>
              </a:rPr>
              <a:t>pita</a:t>
            </a:r>
            <a:r>
              <a:rPr dirty="0" sz="4400" spc="25">
                <a:latin typeface="Calibri Light"/>
                <a:cs typeface="Calibri Light"/>
              </a:rPr>
              <a:t> </a:t>
            </a:r>
            <a:r>
              <a:rPr dirty="0" sz="4400" spc="-5">
                <a:latin typeface="Calibri Light"/>
                <a:cs typeface="Calibri Light"/>
              </a:rPr>
              <a:t>dan</a:t>
            </a:r>
            <a:r>
              <a:rPr dirty="0" sz="4400" spc="10">
                <a:latin typeface="Calibri Light"/>
                <a:cs typeface="Calibri Light"/>
              </a:rPr>
              <a:t> </a:t>
            </a:r>
            <a:r>
              <a:rPr dirty="0" sz="4400" spc="-5">
                <a:latin typeface="Calibri Light"/>
                <a:cs typeface="Calibri Light"/>
              </a:rPr>
              <a:t>m</a:t>
            </a:r>
            <a:r>
              <a:rPr dirty="0" sz="4400" spc="15">
                <a:latin typeface="Calibri Light"/>
                <a:cs typeface="Calibri Light"/>
              </a:rPr>
              <a:t> </a:t>
            </a:r>
            <a:r>
              <a:rPr dirty="0" sz="4400" spc="-10">
                <a:latin typeface="Calibri Light"/>
                <a:cs typeface="Calibri Light"/>
              </a:rPr>
              <a:t>head,</a:t>
            </a:r>
            <a:r>
              <a:rPr dirty="0" sz="4400" spc="20">
                <a:latin typeface="Calibri Light"/>
                <a:cs typeface="Calibri Light"/>
              </a:rPr>
              <a:t> </a:t>
            </a:r>
            <a:r>
              <a:rPr dirty="0" sz="4400" spc="-5">
                <a:latin typeface="Calibri Light"/>
                <a:cs typeface="Calibri Light"/>
              </a:rPr>
              <a:t>n dan</a:t>
            </a:r>
            <a:r>
              <a:rPr dirty="0" sz="4400" spc="20">
                <a:latin typeface="Calibri Light"/>
                <a:cs typeface="Calibri Light"/>
              </a:rPr>
              <a:t> </a:t>
            </a:r>
            <a:r>
              <a:rPr dirty="0" sz="4400" spc="-5">
                <a:latin typeface="Calibri Light"/>
                <a:cs typeface="Calibri Light"/>
              </a:rPr>
              <a:t>m </a:t>
            </a:r>
            <a:r>
              <a:rPr dirty="0" sz="4400" spc="-20">
                <a:latin typeface="Calibri Light"/>
                <a:cs typeface="Calibri Light"/>
              </a:rPr>
              <a:t>bilangan </a:t>
            </a:r>
            <a:r>
              <a:rPr dirty="0" sz="4400" spc="-980">
                <a:latin typeface="Calibri Light"/>
                <a:cs typeface="Calibri Light"/>
              </a:rPr>
              <a:t> </a:t>
            </a:r>
            <a:r>
              <a:rPr dirty="0" sz="4400" spc="-15">
                <a:latin typeface="Calibri Light"/>
                <a:cs typeface="Calibri Light"/>
              </a:rPr>
              <a:t>sembarang)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07137"/>
            <a:ext cx="647319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Misal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n=2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dan</a:t>
            </a:r>
            <a:r>
              <a:rPr dirty="0" sz="2800" spc="-5">
                <a:latin typeface="Calibri"/>
                <a:cs typeface="Calibri"/>
              </a:rPr>
              <a:t> m=3,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yaitu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2 </a:t>
            </a:r>
            <a:r>
              <a:rPr dirty="0" sz="2800" spc="-10">
                <a:latin typeface="Calibri"/>
                <a:cs typeface="Calibri"/>
              </a:rPr>
              <a:t>pita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3 </a:t>
            </a:r>
            <a:r>
              <a:rPr dirty="0" sz="2800" spc="-5">
                <a:latin typeface="Calibri"/>
                <a:cs typeface="Calibri"/>
              </a:rPr>
              <a:t>head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4880" y="1344167"/>
          <a:ext cx="3663950" cy="478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1335"/>
                <a:gridCol w="516889"/>
              </a:tblGrid>
              <a:tr h="472439"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984250" y="1886457"/>
            <a:ext cx="408940" cy="381635"/>
            <a:chOff x="984250" y="1886457"/>
            <a:chExt cx="408940" cy="381635"/>
          </a:xfrm>
        </p:grpSpPr>
        <p:sp>
          <p:nvSpPr>
            <p:cNvPr id="5" name="object 5"/>
            <p:cNvSpPr/>
            <p:nvPr/>
          </p:nvSpPr>
          <p:spPr>
            <a:xfrm>
              <a:off x="990600" y="1892807"/>
              <a:ext cx="396240" cy="368935"/>
            </a:xfrm>
            <a:custGeom>
              <a:avLst/>
              <a:gdLst/>
              <a:ahLst/>
              <a:cxnLst/>
              <a:rect l="l" t="t" r="r" b="b"/>
              <a:pathLst>
                <a:path w="396240" h="368935">
                  <a:moveTo>
                    <a:pt x="198119" y="0"/>
                  </a:moveTo>
                  <a:lnTo>
                    <a:pt x="0" y="184403"/>
                  </a:lnTo>
                  <a:lnTo>
                    <a:pt x="99059" y="184403"/>
                  </a:lnTo>
                  <a:lnTo>
                    <a:pt x="99059" y="368807"/>
                  </a:lnTo>
                  <a:lnTo>
                    <a:pt x="297180" y="368807"/>
                  </a:lnTo>
                  <a:lnTo>
                    <a:pt x="297180" y="184403"/>
                  </a:lnTo>
                  <a:lnTo>
                    <a:pt x="396240" y="184403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90600" y="1892807"/>
              <a:ext cx="396240" cy="368935"/>
            </a:xfrm>
            <a:custGeom>
              <a:avLst/>
              <a:gdLst/>
              <a:ahLst/>
              <a:cxnLst/>
              <a:rect l="l" t="t" r="r" b="b"/>
              <a:pathLst>
                <a:path w="396240" h="368935">
                  <a:moveTo>
                    <a:pt x="0" y="184403"/>
                  </a:moveTo>
                  <a:lnTo>
                    <a:pt x="198119" y="0"/>
                  </a:lnTo>
                  <a:lnTo>
                    <a:pt x="396240" y="184403"/>
                  </a:lnTo>
                  <a:lnTo>
                    <a:pt x="297180" y="184403"/>
                  </a:lnTo>
                  <a:lnTo>
                    <a:pt x="297180" y="368807"/>
                  </a:lnTo>
                  <a:lnTo>
                    <a:pt x="99059" y="368807"/>
                  </a:lnTo>
                  <a:lnTo>
                    <a:pt x="99059" y="184403"/>
                  </a:lnTo>
                  <a:lnTo>
                    <a:pt x="0" y="18440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18108" y="1958721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44625" y="2538729"/>
            <a:ext cx="521970" cy="485140"/>
            <a:chOff x="944625" y="2538729"/>
            <a:chExt cx="521970" cy="485140"/>
          </a:xfrm>
        </p:grpSpPr>
        <p:sp>
          <p:nvSpPr>
            <p:cNvPr id="9" name="object 9"/>
            <p:cNvSpPr/>
            <p:nvPr/>
          </p:nvSpPr>
          <p:spPr>
            <a:xfrm>
              <a:off x="950975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69" h="472439">
                  <a:moveTo>
                    <a:pt x="509016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6" y="472439"/>
                  </a:lnTo>
                  <a:lnTo>
                    <a:pt x="509016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50975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69" h="472439">
                  <a:moveTo>
                    <a:pt x="0" y="472439"/>
                  </a:moveTo>
                  <a:lnTo>
                    <a:pt x="509016" y="472439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144219" y="2616149"/>
            <a:ext cx="1333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68882" y="2538729"/>
            <a:ext cx="518795" cy="485140"/>
            <a:chOff x="1468882" y="2538729"/>
            <a:chExt cx="518795" cy="485140"/>
          </a:xfrm>
        </p:grpSpPr>
        <p:sp>
          <p:nvSpPr>
            <p:cNvPr id="13" name="object 13"/>
            <p:cNvSpPr/>
            <p:nvPr/>
          </p:nvSpPr>
          <p:spPr>
            <a:xfrm>
              <a:off x="1475232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4" h="472439">
                  <a:moveTo>
                    <a:pt x="50596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8" y="472439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75232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4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679448" y="2616149"/>
            <a:ext cx="1098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90089" y="2538729"/>
            <a:ext cx="521970" cy="485140"/>
            <a:chOff x="1990089" y="2538729"/>
            <a:chExt cx="521970" cy="485140"/>
          </a:xfrm>
        </p:grpSpPr>
        <p:sp>
          <p:nvSpPr>
            <p:cNvPr id="17" name="object 17"/>
            <p:cNvSpPr/>
            <p:nvPr/>
          </p:nvSpPr>
          <p:spPr>
            <a:xfrm>
              <a:off x="1996439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69" h="472439">
                  <a:moveTo>
                    <a:pt x="509015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5" y="472439"/>
                  </a:lnTo>
                  <a:lnTo>
                    <a:pt x="50901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996439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69" h="472439">
                  <a:moveTo>
                    <a:pt x="0" y="472439"/>
                  </a:moveTo>
                  <a:lnTo>
                    <a:pt x="509015" y="472439"/>
                  </a:lnTo>
                  <a:lnTo>
                    <a:pt x="509015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475232" y="2616149"/>
            <a:ext cx="1030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9875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14345" y="2538729"/>
            <a:ext cx="518795" cy="485140"/>
            <a:chOff x="2514345" y="2538729"/>
            <a:chExt cx="518795" cy="485140"/>
          </a:xfrm>
        </p:grpSpPr>
        <p:sp>
          <p:nvSpPr>
            <p:cNvPr id="21" name="object 21"/>
            <p:cNvSpPr/>
            <p:nvPr/>
          </p:nvSpPr>
          <p:spPr>
            <a:xfrm>
              <a:off x="2520695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4" h="472439">
                  <a:moveTo>
                    <a:pt x="50596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8" y="472439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520695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4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996439" y="2616149"/>
            <a:ext cx="1030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9685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35554" y="2538729"/>
            <a:ext cx="521970" cy="485140"/>
            <a:chOff x="3035554" y="2538729"/>
            <a:chExt cx="521970" cy="485140"/>
          </a:xfrm>
        </p:grpSpPr>
        <p:sp>
          <p:nvSpPr>
            <p:cNvPr id="25" name="object 25"/>
            <p:cNvSpPr/>
            <p:nvPr/>
          </p:nvSpPr>
          <p:spPr>
            <a:xfrm>
              <a:off x="3041904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509016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6" y="472439"/>
                  </a:lnTo>
                  <a:lnTo>
                    <a:pt x="509016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41904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0" y="472439"/>
                  </a:moveTo>
                  <a:lnTo>
                    <a:pt x="509016" y="472439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520695" y="2616149"/>
            <a:ext cx="1030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9812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59809" y="2538729"/>
            <a:ext cx="518795" cy="485140"/>
            <a:chOff x="3559809" y="2538729"/>
            <a:chExt cx="518795" cy="485140"/>
          </a:xfrm>
        </p:grpSpPr>
        <p:sp>
          <p:nvSpPr>
            <p:cNvPr id="29" name="object 29"/>
            <p:cNvSpPr/>
            <p:nvPr/>
          </p:nvSpPr>
          <p:spPr>
            <a:xfrm>
              <a:off x="3566159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7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7" y="472439"/>
                  </a:lnTo>
                  <a:lnTo>
                    <a:pt x="505967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566159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7" y="472439"/>
                  </a:lnTo>
                  <a:lnTo>
                    <a:pt x="505967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3041904" y="2616149"/>
            <a:ext cx="1030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8542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081017" y="2538729"/>
            <a:ext cx="521970" cy="485140"/>
            <a:chOff x="4081017" y="2538729"/>
            <a:chExt cx="521970" cy="485140"/>
          </a:xfrm>
        </p:grpSpPr>
        <p:sp>
          <p:nvSpPr>
            <p:cNvPr id="33" name="object 33"/>
            <p:cNvSpPr/>
            <p:nvPr/>
          </p:nvSpPr>
          <p:spPr>
            <a:xfrm>
              <a:off x="4087367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509015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5" y="472439"/>
                  </a:lnTo>
                  <a:lnTo>
                    <a:pt x="50901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087367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0" y="472439"/>
                  </a:moveTo>
                  <a:lnTo>
                    <a:pt x="509015" y="472439"/>
                  </a:lnTo>
                  <a:lnTo>
                    <a:pt x="509015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3566159" y="2616149"/>
            <a:ext cx="10337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0066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235953" y="3062985"/>
            <a:ext cx="408940" cy="384810"/>
            <a:chOff x="6235953" y="3062985"/>
            <a:chExt cx="408940" cy="384810"/>
          </a:xfrm>
        </p:grpSpPr>
        <p:sp>
          <p:nvSpPr>
            <p:cNvPr id="37" name="object 37"/>
            <p:cNvSpPr/>
            <p:nvPr/>
          </p:nvSpPr>
          <p:spPr>
            <a:xfrm>
              <a:off x="6242303" y="3069335"/>
              <a:ext cx="396240" cy="372110"/>
            </a:xfrm>
            <a:custGeom>
              <a:avLst/>
              <a:gdLst/>
              <a:ahLst/>
              <a:cxnLst/>
              <a:rect l="l" t="t" r="r" b="b"/>
              <a:pathLst>
                <a:path w="396240" h="372110">
                  <a:moveTo>
                    <a:pt x="198120" y="0"/>
                  </a:moveTo>
                  <a:lnTo>
                    <a:pt x="0" y="185927"/>
                  </a:lnTo>
                  <a:lnTo>
                    <a:pt x="99060" y="185927"/>
                  </a:lnTo>
                  <a:lnTo>
                    <a:pt x="99060" y="371855"/>
                  </a:lnTo>
                  <a:lnTo>
                    <a:pt x="297179" y="371855"/>
                  </a:lnTo>
                  <a:lnTo>
                    <a:pt x="297179" y="185927"/>
                  </a:lnTo>
                  <a:lnTo>
                    <a:pt x="396240" y="185927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242303" y="3069335"/>
              <a:ext cx="396240" cy="372110"/>
            </a:xfrm>
            <a:custGeom>
              <a:avLst/>
              <a:gdLst/>
              <a:ahLst/>
              <a:cxnLst/>
              <a:rect l="l" t="t" r="r" b="b"/>
              <a:pathLst>
                <a:path w="396240" h="372110">
                  <a:moveTo>
                    <a:pt x="0" y="185927"/>
                  </a:moveTo>
                  <a:lnTo>
                    <a:pt x="198120" y="0"/>
                  </a:lnTo>
                  <a:lnTo>
                    <a:pt x="396240" y="185927"/>
                  </a:lnTo>
                  <a:lnTo>
                    <a:pt x="297179" y="185927"/>
                  </a:lnTo>
                  <a:lnTo>
                    <a:pt x="297179" y="371855"/>
                  </a:lnTo>
                  <a:lnTo>
                    <a:pt x="99060" y="371855"/>
                  </a:lnTo>
                  <a:lnTo>
                    <a:pt x="99060" y="185927"/>
                  </a:lnTo>
                  <a:lnTo>
                    <a:pt x="0" y="1859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6370446" y="3138042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611370" y="2538729"/>
            <a:ext cx="518795" cy="485140"/>
            <a:chOff x="4611370" y="2538729"/>
            <a:chExt cx="518795" cy="485140"/>
          </a:xfrm>
        </p:grpSpPr>
        <p:sp>
          <p:nvSpPr>
            <p:cNvPr id="41" name="object 41"/>
            <p:cNvSpPr/>
            <p:nvPr/>
          </p:nvSpPr>
          <p:spPr>
            <a:xfrm>
              <a:off x="4617720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8" y="472439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617720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087367" y="2616149"/>
            <a:ext cx="10337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8605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132578" y="2538729"/>
            <a:ext cx="521970" cy="485140"/>
            <a:chOff x="5132578" y="2538729"/>
            <a:chExt cx="521970" cy="485140"/>
          </a:xfrm>
        </p:grpSpPr>
        <p:sp>
          <p:nvSpPr>
            <p:cNvPr id="45" name="object 45"/>
            <p:cNvSpPr/>
            <p:nvPr/>
          </p:nvSpPr>
          <p:spPr>
            <a:xfrm>
              <a:off x="5138928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509015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5" y="472439"/>
                  </a:lnTo>
                  <a:lnTo>
                    <a:pt x="50901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138928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0" y="472439"/>
                  </a:moveTo>
                  <a:lnTo>
                    <a:pt x="509015" y="472439"/>
                  </a:lnTo>
                  <a:lnTo>
                    <a:pt x="509015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4617720" y="2616149"/>
            <a:ext cx="1030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905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656834" y="2538729"/>
            <a:ext cx="1043305" cy="485140"/>
            <a:chOff x="5656834" y="2538729"/>
            <a:chExt cx="1043305" cy="485140"/>
          </a:xfrm>
        </p:grpSpPr>
        <p:sp>
          <p:nvSpPr>
            <p:cNvPr id="49" name="object 49"/>
            <p:cNvSpPr/>
            <p:nvPr/>
          </p:nvSpPr>
          <p:spPr>
            <a:xfrm>
              <a:off x="5663184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7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7" y="472439"/>
                  </a:lnTo>
                  <a:lnTo>
                    <a:pt x="505967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663184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7" y="472439"/>
                  </a:lnTo>
                  <a:lnTo>
                    <a:pt x="505967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184392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509015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5" y="472439"/>
                  </a:lnTo>
                  <a:lnTo>
                    <a:pt x="50901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184392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0" y="472439"/>
                  </a:moveTo>
                  <a:lnTo>
                    <a:pt x="509015" y="472439"/>
                  </a:lnTo>
                  <a:lnTo>
                    <a:pt x="509015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5138928" y="2616149"/>
            <a:ext cx="15544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23900">
              <a:lnSpc>
                <a:spcPct val="100000"/>
              </a:lnSpc>
              <a:spcBef>
                <a:spcPts val="100"/>
              </a:spcBef>
              <a:tabLst>
                <a:tab pos="1240155" algn="l"/>
              </a:tabLst>
            </a:pPr>
            <a:r>
              <a:rPr dirty="0" sz="1800">
                <a:latin typeface="Calibri"/>
                <a:cs typeface="Calibri"/>
              </a:rPr>
              <a:t>a	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702297" y="2538729"/>
            <a:ext cx="518795" cy="485140"/>
            <a:chOff x="6702297" y="2538729"/>
            <a:chExt cx="518795" cy="485140"/>
          </a:xfrm>
        </p:grpSpPr>
        <p:sp>
          <p:nvSpPr>
            <p:cNvPr id="55" name="object 55"/>
            <p:cNvSpPr/>
            <p:nvPr/>
          </p:nvSpPr>
          <p:spPr>
            <a:xfrm>
              <a:off x="6708647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8" y="472439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708647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6184391" y="2616149"/>
            <a:ext cx="10318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9685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226554" y="2538729"/>
            <a:ext cx="518795" cy="485140"/>
            <a:chOff x="7226554" y="2538729"/>
            <a:chExt cx="518795" cy="485140"/>
          </a:xfrm>
        </p:grpSpPr>
        <p:sp>
          <p:nvSpPr>
            <p:cNvPr id="59" name="object 59"/>
            <p:cNvSpPr/>
            <p:nvPr/>
          </p:nvSpPr>
          <p:spPr>
            <a:xfrm>
              <a:off x="7232904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8" y="472439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232904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6708647" y="2616149"/>
            <a:ext cx="10287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8351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754111" y="2545079"/>
            <a:ext cx="506095" cy="472440"/>
          </a:xfrm>
          <a:custGeom>
            <a:avLst/>
            <a:gdLst/>
            <a:ahLst/>
            <a:cxnLst/>
            <a:rect l="l" t="t" r="r" b="b"/>
            <a:pathLst>
              <a:path w="506095" h="472439">
                <a:moveTo>
                  <a:pt x="0" y="472439"/>
                </a:moveTo>
                <a:lnTo>
                  <a:pt x="505968" y="472439"/>
                </a:lnTo>
                <a:lnTo>
                  <a:pt x="505968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7752588" y="2551176"/>
            <a:ext cx="501650" cy="460375"/>
          </a:xfrm>
          <a:prstGeom prst="rect">
            <a:avLst/>
          </a:prstGeom>
          <a:solidFill>
            <a:srgbClr val="FFD966"/>
          </a:solidFill>
        </p:spPr>
        <p:txBody>
          <a:bodyPr wrap="square" lIns="0" tIns="77470" rIns="0" bIns="0" rtlCol="0" vert="horz">
            <a:spAutoFit/>
          </a:bodyPr>
          <a:lstStyle/>
          <a:p>
            <a:pPr algn="ctr" marL="11430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087882" y="3578097"/>
            <a:ext cx="3270885" cy="2493645"/>
            <a:chOff x="1087882" y="3578097"/>
            <a:chExt cx="3270885" cy="2493645"/>
          </a:xfrm>
        </p:grpSpPr>
        <p:sp>
          <p:nvSpPr>
            <p:cNvPr id="65" name="object 65"/>
            <p:cNvSpPr/>
            <p:nvPr/>
          </p:nvSpPr>
          <p:spPr>
            <a:xfrm>
              <a:off x="1094232" y="3584447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094232" y="3584447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054352" y="3587495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054352" y="3587495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557528" y="3584447"/>
              <a:ext cx="271780" cy="338455"/>
            </a:xfrm>
            <a:custGeom>
              <a:avLst/>
              <a:gdLst/>
              <a:ahLst/>
              <a:cxnLst/>
              <a:rect l="l" t="t" r="r" b="b"/>
              <a:pathLst>
                <a:path w="271780" h="338454">
                  <a:moveTo>
                    <a:pt x="271272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71272" y="338327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557528" y="3584447"/>
              <a:ext cx="271780" cy="338455"/>
            </a:xfrm>
            <a:custGeom>
              <a:avLst/>
              <a:gdLst/>
              <a:ahLst/>
              <a:cxnLst/>
              <a:rect l="l" t="t" r="r" b="b"/>
              <a:pathLst>
                <a:path w="271780" h="338454">
                  <a:moveTo>
                    <a:pt x="0" y="338327"/>
                  </a:moveTo>
                  <a:lnTo>
                    <a:pt x="271272" y="338327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087367" y="5733287"/>
              <a:ext cx="271780" cy="338455"/>
            </a:xfrm>
            <a:custGeom>
              <a:avLst/>
              <a:gdLst/>
              <a:ahLst/>
              <a:cxnLst/>
              <a:rect l="l" t="t" r="r" b="b"/>
              <a:pathLst>
                <a:path w="271779" h="338454">
                  <a:moveTo>
                    <a:pt x="271272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71272" y="338328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1161389" y="3593414"/>
            <a:ext cx="10991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170" algn="l"/>
                <a:tab pos="965835" algn="l"/>
              </a:tabLst>
            </a:pPr>
            <a:r>
              <a:rPr dirty="0" baseline="1543" sz="27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baseline="1543" sz="27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1543" sz="27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baseline="1543" sz="27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639058" y="2182114"/>
            <a:ext cx="369570" cy="369570"/>
            <a:chOff x="3639058" y="2182114"/>
            <a:chExt cx="369570" cy="369570"/>
          </a:xfrm>
        </p:grpSpPr>
        <p:sp>
          <p:nvSpPr>
            <p:cNvPr id="74" name="object 74"/>
            <p:cNvSpPr/>
            <p:nvPr/>
          </p:nvSpPr>
          <p:spPr>
            <a:xfrm>
              <a:off x="3645408" y="2188464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69">
                  <a:moveTo>
                    <a:pt x="267462" y="0"/>
                  </a:moveTo>
                  <a:lnTo>
                    <a:pt x="89153" y="0"/>
                  </a:lnTo>
                  <a:lnTo>
                    <a:pt x="89153" y="178308"/>
                  </a:lnTo>
                  <a:lnTo>
                    <a:pt x="0" y="178308"/>
                  </a:lnTo>
                  <a:lnTo>
                    <a:pt x="178307" y="356615"/>
                  </a:lnTo>
                  <a:lnTo>
                    <a:pt x="356615" y="178308"/>
                  </a:lnTo>
                  <a:lnTo>
                    <a:pt x="267462" y="178308"/>
                  </a:lnTo>
                  <a:lnTo>
                    <a:pt x="26746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3645408" y="2188464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69">
                  <a:moveTo>
                    <a:pt x="0" y="178308"/>
                  </a:moveTo>
                  <a:lnTo>
                    <a:pt x="89153" y="178308"/>
                  </a:lnTo>
                  <a:lnTo>
                    <a:pt x="89153" y="0"/>
                  </a:lnTo>
                  <a:lnTo>
                    <a:pt x="267462" y="0"/>
                  </a:lnTo>
                  <a:lnTo>
                    <a:pt x="267462" y="178308"/>
                  </a:lnTo>
                  <a:lnTo>
                    <a:pt x="356615" y="178308"/>
                  </a:lnTo>
                  <a:lnTo>
                    <a:pt x="178307" y="356615"/>
                  </a:lnTo>
                  <a:lnTo>
                    <a:pt x="0" y="17830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3753739" y="2157476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57962" y="2017776"/>
            <a:ext cx="5785485" cy="4066540"/>
            <a:chOff x="457962" y="2017776"/>
            <a:chExt cx="5785485" cy="4066540"/>
          </a:xfrm>
        </p:grpSpPr>
        <p:sp>
          <p:nvSpPr>
            <p:cNvPr id="78" name="object 78"/>
            <p:cNvSpPr/>
            <p:nvPr/>
          </p:nvSpPr>
          <p:spPr>
            <a:xfrm>
              <a:off x="457962" y="2017775"/>
              <a:ext cx="5785485" cy="1800225"/>
            </a:xfrm>
            <a:custGeom>
              <a:avLst/>
              <a:gdLst/>
              <a:ahLst/>
              <a:cxnLst/>
              <a:rect l="l" t="t" r="r" b="b"/>
              <a:pathLst>
                <a:path w="5785485" h="1800225">
                  <a:moveTo>
                    <a:pt x="697369" y="1736598"/>
                  </a:moveTo>
                  <a:lnTo>
                    <a:pt x="693369" y="1716786"/>
                  </a:lnTo>
                  <a:lnTo>
                    <a:pt x="692696" y="1713445"/>
                  </a:lnTo>
                  <a:lnTo>
                    <a:pt x="679958" y="1694548"/>
                  </a:lnTo>
                  <a:lnTo>
                    <a:pt x="661060" y="1681835"/>
                  </a:lnTo>
                  <a:lnTo>
                    <a:pt x="637933" y="1677162"/>
                  </a:lnTo>
                  <a:lnTo>
                    <a:pt x="614794" y="1681835"/>
                  </a:lnTo>
                  <a:lnTo>
                    <a:pt x="595909" y="1694548"/>
                  </a:lnTo>
                  <a:lnTo>
                    <a:pt x="583158" y="1713445"/>
                  </a:lnTo>
                  <a:lnTo>
                    <a:pt x="582485" y="1716786"/>
                  </a:lnTo>
                  <a:lnTo>
                    <a:pt x="39624" y="1716786"/>
                  </a:lnTo>
                  <a:lnTo>
                    <a:pt x="39624" y="79248"/>
                  </a:lnTo>
                  <a:lnTo>
                    <a:pt x="415290" y="79248"/>
                  </a:lnTo>
                  <a:lnTo>
                    <a:pt x="415290" y="118872"/>
                  </a:lnTo>
                  <a:lnTo>
                    <a:pt x="494538" y="79248"/>
                  </a:lnTo>
                  <a:lnTo>
                    <a:pt x="534162" y="59436"/>
                  </a:lnTo>
                  <a:lnTo>
                    <a:pt x="494538" y="39624"/>
                  </a:lnTo>
                  <a:lnTo>
                    <a:pt x="415290" y="0"/>
                  </a:lnTo>
                  <a:lnTo>
                    <a:pt x="415290" y="39624"/>
                  </a:lnTo>
                  <a:lnTo>
                    <a:pt x="0" y="39624"/>
                  </a:lnTo>
                  <a:lnTo>
                    <a:pt x="0" y="1756410"/>
                  </a:lnTo>
                  <a:lnTo>
                    <a:pt x="582485" y="1756410"/>
                  </a:lnTo>
                  <a:lnTo>
                    <a:pt x="583158" y="1759712"/>
                  </a:lnTo>
                  <a:lnTo>
                    <a:pt x="595909" y="1778609"/>
                  </a:lnTo>
                  <a:lnTo>
                    <a:pt x="614794" y="1791360"/>
                  </a:lnTo>
                  <a:lnTo>
                    <a:pt x="637933" y="1796034"/>
                  </a:lnTo>
                  <a:lnTo>
                    <a:pt x="661060" y="1791360"/>
                  </a:lnTo>
                  <a:lnTo>
                    <a:pt x="679958" y="1778609"/>
                  </a:lnTo>
                  <a:lnTo>
                    <a:pt x="692696" y="1759712"/>
                  </a:lnTo>
                  <a:lnTo>
                    <a:pt x="693356" y="1756410"/>
                  </a:lnTo>
                  <a:lnTo>
                    <a:pt x="697369" y="1736598"/>
                  </a:lnTo>
                  <a:close/>
                </a:path>
                <a:path w="5785485" h="1800225">
                  <a:moveTo>
                    <a:pt x="3189859" y="348996"/>
                  </a:moveTo>
                  <a:lnTo>
                    <a:pt x="3150235" y="329184"/>
                  </a:lnTo>
                  <a:lnTo>
                    <a:pt x="3070987" y="289560"/>
                  </a:lnTo>
                  <a:lnTo>
                    <a:pt x="3070987" y="329184"/>
                  </a:lnTo>
                  <a:lnTo>
                    <a:pt x="1218438" y="329184"/>
                  </a:lnTo>
                  <a:lnTo>
                    <a:pt x="1218438" y="1512519"/>
                  </a:lnTo>
                  <a:lnTo>
                    <a:pt x="1215136" y="1513192"/>
                  </a:lnTo>
                  <a:lnTo>
                    <a:pt x="1196238" y="1525943"/>
                  </a:lnTo>
                  <a:lnTo>
                    <a:pt x="1183487" y="1544840"/>
                  </a:lnTo>
                  <a:lnTo>
                    <a:pt x="1178814" y="1567942"/>
                  </a:lnTo>
                  <a:lnTo>
                    <a:pt x="1183487" y="1591106"/>
                  </a:lnTo>
                  <a:lnTo>
                    <a:pt x="1196238" y="1610004"/>
                  </a:lnTo>
                  <a:lnTo>
                    <a:pt x="1215136" y="1622717"/>
                  </a:lnTo>
                  <a:lnTo>
                    <a:pt x="1238250" y="1627378"/>
                  </a:lnTo>
                  <a:lnTo>
                    <a:pt x="1261351" y="1622717"/>
                  </a:lnTo>
                  <a:lnTo>
                    <a:pt x="1280248" y="1610004"/>
                  </a:lnTo>
                  <a:lnTo>
                    <a:pt x="1292999" y="1591106"/>
                  </a:lnTo>
                  <a:lnTo>
                    <a:pt x="1297686" y="1567942"/>
                  </a:lnTo>
                  <a:lnTo>
                    <a:pt x="1292999" y="1544840"/>
                  </a:lnTo>
                  <a:lnTo>
                    <a:pt x="1280248" y="1525943"/>
                  </a:lnTo>
                  <a:lnTo>
                    <a:pt x="1261351" y="1513192"/>
                  </a:lnTo>
                  <a:lnTo>
                    <a:pt x="1258062" y="1512519"/>
                  </a:lnTo>
                  <a:lnTo>
                    <a:pt x="1258062" y="1508506"/>
                  </a:lnTo>
                  <a:lnTo>
                    <a:pt x="1258062" y="368808"/>
                  </a:lnTo>
                  <a:lnTo>
                    <a:pt x="3070987" y="368808"/>
                  </a:lnTo>
                  <a:lnTo>
                    <a:pt x="3070987" y="408432"/>
                  </a:lnTo>
                  <a:lnTo>
                    <a:pt x="3150235" y="368808"/>
                  </a:lnTo>
                  <a:lnTo>
                    <a:pt x="3189859" y="348996"/>
                  </a:lnTo>
                  <a:close/>
                </a:path>
                <a:path w="5785485" h="1800225">
                  <a:moveTo>
                    <a:pt x="5785358" y="1239012"/>
                  </a:moveTo>
                  <a:lnTo>
                    <a:pt x="5745734" y="1219200"/>
                  </a:lnTo>
                  <a:lnTo>
                    <a:pt x="5666486" y="1179576"/>
                  </a:lnTo>
                  <a:lnTo>
                    <a:pt x="5666486" y="1219200"/>
                  </a:lnTo>
                  <a:lnTo>
                    <a:pt x="2691511" y="1219200"/>
                  </a:lnTo>
                  <a:lnTo>
                    <a:pt x="2691511" y="1720850"/>
                  </a:lnTo>
                  <a:lnTo>
                    <a:pt x="1921560" y="1720850"/>
                  </a:lnTo>
                  <a:lnTo>
                    <a:pt x="1920887" y="1717509"/>
                  </a:lnTo>
                  <a:lnTo>
                    <a:pt x="1908136" y="1698612"/>
                  </a:lnTo>
                  <a:lnTo>
                    <a:pt x="1889239" y="1685899"/>
                  </a:lnTo>
                  <a:lnTo>
                    <a:pt x="1866138" y="1681226"/>
                  </a:lnTo>
                  <a:lnTo>
                    <a:pt x="1843024" y="1685899"/>
                  </a:lnTo>
                  <a:lnTo>
                    <a:pt x="1824126" y="1698612"/>
                  </a:lnTo>
                  <a:lnTo>
                    <a:pt x="1811375" y="1717509"/>
                  </a:lnTo>
                  <a:lnTo>
                    <a:pt x="1806702" y="1740662"/>
                  </a:lnTo>
                  <a:lnTo>
                    <a:pt x="1811375" y="1763776"/>
                  </a:lnTo>
                  <a:lnTo>
                    <a:pt x="1824126" y="1782673"/>
                  </a:lnTo>
                  <a:lnTo>
                    <a:pt x="1843024" y="1795424"/>
                  </a:lnTo>
                  <a:lnTo>
                    <a:pt x="1866138" y="1800098"/>
                  </a:lnTo>
                  <a:lnTo>
                    <a:pt x="1889239" y="1795424"/>
                  </a:lnTo>
                  <a:lnTo>
                    <a:pt x="1908136" y="1782673"/>
                  </a:lnTo>
                  <a:lnTo>
                    <a:pt x="1920887" y="1763776"/>
                  </a:lnTo>
                  <a:lnTo>
                    <a:pt x="1921560" y="1760474"/>
                  </a:lnTo>
                  <a:lnTo>
                    <a:pt x="2731135" y="1760474"/>
                  </a:lnTo>
                  <a:lnTo>
                    <a:pt x="2731135" y="1740662"/>
                  </a:lnTo>
                  <a:lnTo>
                    <a:pt x="2731135" y="1720850"/>
                  </a:lnTo>
                  <a:lnTo>
                    <a:pt x="2731135" y="1258824"/>
                  </a:lnTo>
                  <a:lnTo>
                    <a:pt x="5666486" y="1258824"/>
                  </a:lnTo>
                  <a:lnTo>
                    <a:pt x="5666486" y="1298448"/>
                  </a:lnTo>
                  <a:lnTo>
                    <a:pt x="5745734" y="1258824"/>
                  </a:lnTo>
                  <a:lnTo>
                    <a:pt x="5785358" y="12390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950976" y="3907535"/>
              <a:ext cx="3624579" cy="2176780"/>
            </a:xfrm>
            <a:custGeom>
              <a:avLst/>
              <a:gdLst/>
              <a:ahLst/>
              <a:cxnLst/>
              <a:rect l="l" t="t" r="r" b="b"/>
              <a:pathLst>
                <a:path w="3624579" h="2176779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2215896" y="1877568"/>
                  </a:lnTo>
                  <a:lnTo>
                    <a:pt x="2215896" y="2170176"/>
                  </a:lnTo>
                  <a:lnTo>
                    <a:pt x="2487168" y="2170176"/>
                  </a:lnTo>
                  <a:lnTo>
                    <a:pt x="2487168" y="1877568"/>
                  </a:lnTo>
                  <a:lnTo>
                    <a:pt x="2676144" y="1877568"/>
                  </a:lnTo>
                  <a:lnTo>
                    <a:pt x="2676144" y="2176272"/>
                  </a:lnTo>
                  <a:lnTo>
                    <a:pt x="2947416" y="2176272"/>
                  </a:lnTo>
                  <a:lnTo>
                    <a:pt x="2947416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950976" y="3907536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7"/>
                  </a:moveTo>
                  <a:lnTo>
                    <a:pt x="3624072" y="1877567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2552192" y="4069537"/>
            <a:ext cx="9015730" cy="2002155"/>
          </a:xfrm>
          <a:prstGeom prst="rect">
            <a:avLst/>
          </a:prstGeom>
        </p:spPr>
        <p:txBody>
          <a:bodyPr wrap="square" lIns="0" tIns="324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5400">
              <a:latin typeface="Calibri"/>
              <a:cs typeface="Calibri"/>
            </a:endParaRPr>
          </a:p>
          <a:p>
            <a:pPr marL="2848610">
              <a:lnSpc>
                <a:spcPct val="100000"/>
              </a:lnSpc>
              <a:spcBef>
                <a:spcPts val="1825"/>
              </a:spcBef>
            </a:pPr>
            <a:r>
              <a:rPr dirty="0" sz="4000">
                <a:latin typeface="Calibri"/>
                <a:cs typeface="Calibri"/>
              </a:rPr>
              <a:t>(</a:t>
            </a:r>
            <a:r>
              <a:rPr dirty="0" sz="4000" spc="-5">
                <a:latin typeface="Calibri"/>
                <a:cs typeface="Calibri"/>
              </a:rPr>
              <a:t> </a:t>
            </a:r>
            <a:r>
              <a:rPr dirty="0" sz="4000" spc="10">
                <a:latin typeface="Calibri"/>
                <a:cs typeface="Calibri"/>
              </a:rPr>
              <a:t>A,</a:t>
            </a:r>
            <a:r>
              <a:rPr dirty="0" sz="4000" spc="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(a,d,b),</a:t>
            </a:r>
            <a:r>
              <a:rPr dirty="0" sz="4000" spc="-8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(c,c,d),</a:t>
            </a:r>
            <a:r>
              <a:rPr dirty="0" sz="4000" spc="-90">
                <a:latin typeface="Calibri"/>
                <a:cs typeface="Calibri"/>
              </a:rPr>
              <a:t> </a:t>
            </a:r>
            <a:r>
              <a:rPr dirty="0" sz="4000" spc="5">
                <a:latin typeface="Calibri"/>
                <a:cs typeface="Calibri"/>
              </a:rPr>
              <a:t>(1,2,-2)</a:t>
            </a:r>
            <a:r>
              <a:rPr dirty="0" sz="4000" spc="-7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)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22376" y="1316736"/>
            <a:ext cx="6693534" cy="5018405"/>
            <a:chOff x="722376" y="1316736"/>
            <a:chExt cx="6693534" cy="5018405"/>
          </a:xfrm>
        </p:grpSpPr>
        <p:sp>
          <p:nvSpPr>
            <p:cNvPr id="83" name="object 83"/>
            <p:cNvSpPr/>
            <p:nvPr/>
          </p:nvSpPr>
          <p:spPr>
            <a:xfrm>
              <a:off x="3025140" y="4849368"/>
              <a:ext cx="2847340" cy="748030"/>
            </a:xfrm>
            <a:custGeom>
              <a:avLst/>
              <a:gdLst/>
              <a:ahLst/>
              <a:cxnLst/>
              <a:rect l="l" t="t" r="r" b="b"/>
              <a:pathLst>
                <a:path w="2847340" h="748029">
                  <a:moveTo>
                    <a:pt x="2767838" y="633017"/>
                  </a:moveTo>
                  <a:lnTo>
                    <a:pt x="2764486" y="633692"/>
                  </a:lnTo>
                  <a:lnTo>
                    <a:pt x="2745597" y="646414"/>
                  </a:lnTo>
                  <a:lnTo>
                    <a:pt x="2732875" y="665303"/>
                  </a:lnTo>
                  <a:lnTo>
                    <a:pt x="2728214" y="688466"/>
                  </a:lnTo>
                  <a:lnTo>
                    <a:pt x="2732875" y="711575"/>
                  </a:lnTo>
                  <a:lnTo>
                    <a:pt x="2745597" y="730465"/>
                  </a:lnTo>
                  <a:lnTo>
                    <a:pt x="2764486" y="743213"/>
                  </a:lnTo>
                  <a:lnTo>
                    <a:pt x="2787650" y="747890"/>
                  </a:lnTo>
                  <a:lnTo>
                    <a:pt x="2810760" y="743213"/>
                  </a:lnTo>
                  <a:lnTo>
                    <a:pt x="2829655" y="730465"/>
                  </a:lnTo>
                  <a:lnTo>
                    <a:pt x="2842406" y="711575"/>
                  </a:lnTo>
                  <a:lnTo>
                    <a:pt x="2847086" y="688466"/>
                  </a:lnTo>
                  <a:lnTo>
                    <a:pt x="2767838" y="688466"/>
                  </a:lnTo>
                  <a:lnTo>
                    <a:pt x="2767838" y="633017"/>
                  </a:lnTo>
                  <a:close/>
                </a:path>
                <a:path w="2847340" h="748029">
                  <a:moveTo>
                    <a:pt x="2787650" y="629030"/>
                  </a:moveTo>
                  <a:lnTo>
                    <a:pt x="2767838" y="633017"/>
                  </a:lnTo>
                  <a:lnTo>
                    <a:pt x="2767838" y="688466"/>
                  </a:lnTo>
                  <a:lnTo>
                    <a:pt x="2807462" y="688466"/>
                  </a:lnTo>
                  <a:lnTo>
                    <a:pt x="2807416" y="633017"/>
                  </a:lnTo>
                  <a:lnTo>
                    <a:pt x="2787650" y="629030"/>
                  </a:lnTo>
                  <a:close/>
                </a:path>
                <a:path w="2847340" h="748029">
                  <a:moveTo>
                    <a:pt x="2807462" y="633027"/>
                  </a:moveTo>
                  <a:lnTo>
                    <a:pt x="2807462" y="688466"/>
                  </a:lnTo>
                  <a:lnTo>
                    <a:pt x="2847086" y="688466"/>
                  </a:lnTo>
                  <a:lnTo>
                    <a:pt x="2842406" y="665303"/>
                  </a:lnTo>
                  <a:lnTo>
                    <a:pt x="2829655" y="646414"/>
                  </a:lnTo>
                  <a:lnTo>
                    <a:pt x="2810760" y="633692"/>
                  </a:lnTo>
                  <a:lnTo>
                    <a:pt x="2807462" y="633027"/>
                  </a:lnTo>
                  <a:close/>
                </a:path>
                <a:path w="2847340" h="748029">
                  <a:moveTo>
                    <a:pt x="2807462" y="629030"/>
                  </a:moveTo>
                  <a:lnTo>
                    <a:pt x="2787650" y="629030"/>
                  </a:lnTo>
                  <a:lnTo>
                    <a:pt x="2807462" y="633027"/>
                  </a:lnTo>
                  <a:lnTo>
                    <a:pt x="2807462" y="629030"/>
                  </a:lnTo>
                  <a:close/>
                </a:path>
                <a:path w="2847340" h="748029">
                  <a:moveTo>
                    <a:pt x="2767838" y="59435"/>
                  </a:moveTo>
                  <a:lnTo>
                    <a:pt x="2767838" y="633017"/>
                  </a:lnTo>
                  <a:lnTo>
                    <a:pt x="2787650" y="629030"/>
                  </a:lnTo>
                  <a:lnTo>
                    <a:pt x="2807462" y="629030"/>
                  </a:lnTo>
                  <a:lnTo>
                    <a:pt x="2807462" y="79247"/>
                  </a:lnTo>
                  <a:lnTo>
                    <a:pt x="2787650" y="79247"/>
                  </a:lnTo>
                  <a:lnTo>
                    <a:pt x="2767838" y="59435"/>
                  </a:lnTo>
                  <a:close/>
                </a:path>
                <a:path w="2847340" h="748029">
                  <a:moveTo>
                    <a:pt x="118872" y="0"/>
                  </a:moveTo>
                  <a:lnTo>
                    <a:pt x="0" y="59435"/>
                  </a:lnTo>
                  <a:lnTo>
                    <a:pt x="118872" y="118871"/>
                  </a:lnTo>
                  <a:lnTo>
                    <a:pt x="118872" y="79247"/>
                  </a:lnTo>
                  <a:lnTo>
                    <a:pt x="99060" y="79247"/>
                  </a:lnTo>
                  <a:lnTo>
                    <a:pt x="99060" y="39623"/>
                  </a:lnTo>
                  <a:lnTo>
                    <a:pt x="118872" y="39623"/>
                  </a:lnTo>
                  <a:lnTo>
                    <a:pt x="118872" y="0"/>
                  </a:lnTo>
                  <a:close/>
                </a:path>
                <a:path w="2847340" h="748029">
                  <a:moveTo>
                    <a:pt x="118872" y="39623"/>
                  </a:moveTo>
                  <a:lnTo>
                    <a:pt x="99060" y="39623"/>
                  </a:lnTo>
                  <a:lnTo>
                    <a:pt x="99060" y="79247"/>
                  </a:lnTo>
                  <a:lnTo>
                    <a:pt x="118872" y="79247"/>
                  </a:lnTo>
                  <a:lnTo>
                    <a:pt x="118872" y="39623"/>
                  </a:lnTo>
                  <a:close/>
                </a:path>
                <a:path w="2847340" h="748029">
                  <a:moveTo>
                    <a:pt x="2807462" y="39623"/>
                  </a:moveTo>
                  <a:lnTo>
                    <a:pt x="118872" y="39623"/>
                  </a:lnTo>
                  <a:lnTo>
                    <a:pt x="118872" y="79247"/>
                  </a:lnTo>
                  <a:lnTo>
                    <a:pt x="2767838" y="79247"/>
                  </a:lnTo>
                  <a:lnTo>
                    <a:pt x="2767838" y="59435"/>
                  </a:lnTo>
                  <a:lnTo>
                    <a:pt x="2807462" y="59435"/>
                  </a:lnTo>
                  <a:lnTo>
                    <a:pt x="2807462" y="39623"/>
                  </a:lnTo>
                  <a:close/>
                </a:path>
                <a:path w="2847340" h="748029">
                  <a:moveTo>
                    <a:pt x="2807462" y="59435"/>
                  </a:moveTo>
                  <a:lnTo>
                    <a:pt x="2767838" y="59435"/>
                  </a:lnTo>
                  <a:lnTo>
                    <a:pt x="2787650" y="79247"/>
                  </a:lnTo>
                  <a:lnTo>
                    <a:pt x="2807462" y="79247"/>
                  </a:lnTo>
                  <a:lnTo>
                    <a:pt x="2807462" y="594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243828" y="2522219"/>
              <a:ext cx="1158240" cy="3566160"/>
            </a:xfrm>
            <a:custGeom>
              <a:avLst/>
              <a:gdLst/>
              <a:ahLst/>
              <a:cxnLst/>
              <a:rect l="l" t="t" r="r" b="b"/>
              <a:pathLst>
                <a:path w="1158240" h="3566160">
                  <a:moveTo>
                    <a:pt x="877824" y="3294888"/>
                  </a:moveTo>
                  <a:lnTo>
                    <a:pt x="881525" y="3232687"/>
                  </a:lnTo>
                  <a:lnTo>
                    <a:pt x="892068" y="3175588"/>
                  </a:lnTo>
                  <a:lnTo>
                    <a:pt x="908615" y="3125220"/>
                  </a:lnTo>
                  <a:lnTo>
                    <a:pt x="930324" y="3083210"/>
                  </a:lnTo>
                  <a:lnTo>
                    <a:pt x="956356" y="3051187"/>
                  </a:lnTo>
                  <a:lnTo>
                    <a:pt x="1018031" y="3023616"/>
                  </a:lnTo>
                  <a:lnTo>
                    <a:pt x="1050191" y="3030780"/>
                  </a:lnTo>
                  <a:lnTo>
                    <a:pt x="1105739" y="3083210"/>
                  </a:lnTo>
                  <a:lnTo>
                    <a:pt x="1127448" y="3125220"/>
                  </a:lnTo>
                  <a:lnTo>
                    <a:pt x="1143995" y="3175588"/>
                  </a:lnTo>
                  <a:lnTo>
                    <a:pt x="1154538" y="3232687"/>
                  </a:lnTo>
                  <a:lnTo>
                    <a:pt x="1158240" y="3294888"/>
                  </a:lnTo>
                  <a:lnTo>
                    <a:pt x="1154538" y="3357088"/>
                  </a:lnTo>
                  <a:lnTo>
                    <a:pt x="1143995" y="3414187"/>
                  </a:lnTo>
                  <a:lnTo>
                    <a:pt x="1127448" y="3464555"/>
                  </a:lnTo>
                  <a:lnTo>
                    <a:pt x="1105739" y="3506565"/>
                  </a:lnTo>
                  <a:lnTo>
                    <a:pt x="1079707" y="3538588"/>
                  </a:lnTo>
                  <a:lnTo>
                    <a:pt x="1018031" y="3566159"/>
                  </a:lnTo>
                  <a:lnTo>
                    <a:pt x="985872" y="3558995"/>
                  </a:lnTo>
                  <a:lnTo>
                    <a:pt x="930324" y="3506565"/>
                  </a:lnTo>
                  <a:lnTo>
                    <a:pt x="908615" y="3464555"/>
                  </a:lnTo>
                  <a:lnTo>
                    <a:pt x="892068" y="3414187"/>
                  </a:lnTo>
                  <a:lnTo>
                    <a:pt x="881525" y="3357088"/>
                  </a:lnTo>
                  <a:lnTo>
                    <a:pt x="877824" y="3294888"/>
                  </a:lnTo>
                  <a:close/>
                </a:path>
                <a:path w="1158240" h="3566160">
                  <a:moveTo>
                    <a:pt x="0" y="257555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2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7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4" y="257555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2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3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5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6400799" y="2273808"/>
              <a:ext cx="920750" cy="3269615"/>
            </a:xfrm>
            <a:custGeom>
              <a:avLst/>
              <a:gdLst/>
              <a:ahLst/>
              <a:cxnLst/>
              <a:rect l="l" t="t" r="r" b="b"/>
              <a:pathLst>
                <a:path w="920750" h="3269615">
                  <a:moveTo>
                    <a:pt x="840994" y="3150489"/>
                  </a:moveTo>
                  <a:lnTo>
                    <a:pt x="801370" y="3150489"/>
                  </a:lnTo>
                  <a:lnTo>
                    <a:pt x="860805" y="3269360"/>
                  </a:lnTo>
                  <a:lnTo>
                    <a:pt x="910336" y="3170301"/>
                  </a:lnTo>
                  <a:lnTo>
                    <a:pt x="840994" y="3170301"/>
                  </a:lnTo>
                  <a:lnTo>
                    <a:pt x="840994" y="3150489"/>
                  </a:lnTo>
                  <a:close/>
                </a:path>
                <a:path w="920750" h="3269615">
                  <a:moveTo>
                    <a:pt x="840994" y="19812"/>
                  </a:moveTo>
                  <a:lnTo>
                    <a:pt x="840994" y="3170301"/>
                  </a:lnTo>
                  <a:lnTo>
                    <a:pt x="880618" y="3170301"/>
                  </a:lnTo>
                  <a:lnTo>
                    <a:pt x="880618" y="39624"/>
                  </a:lnTo>
                  <a:lnTo>
                    <a:pt x="860805" y="39624"/>
                  </a:lnTo>
                  <a:lnTo>
                    <a:pt x="840994" y="19812"/>
                  </a:lnTo>
                  <a:close/>
                </a:path>
                <a:path w="920750" h="3269615">
                  <a:moveTo>
                    <a:pt x="920242" y="3150489"/>
                  </a:moveTo>
                  <a:lnTo>
                    <a:pt x="880618" y="3150489"/>
                  </a:lnTo>
                  <a:lnTo>
                    <a:pt x="880618" y="3170301"/>
                  </a:lnTo>
                  <a:lnTo>
                    <a:pt x="910336" y="3170301"/>
                  </a:lnTo>
                  <a:lnTo>
                    <a:pt x="920242" y="3150489"/>
                  </a:lnTo>
                  <a:close/>
                </a:path>
                <a:path w="920750" h="3269615">
                  <a:moveTo>
                    <a:pt x="39624" y="129539"/>
                  </a:moveTo>
                  <a:lnTo>
                    <a:pt x="0" y="129539"/>
                  </a:lnTo>
                  <a:lnTo>
                    <a:pt x="59436" y="248412"/>
                  </a:lnTo>
                  <a:lnTo>
                    <a:pt x="108966" y="149351"/>
                  </a:lnTo>
                  <a:lnTo>
                    <a:pt x="39624" y="149351"/>
                  </a:lnTo>
                  <a:lnTo>
                    <a:pt x="39624" y="129539"/>
                  </a:lnTo>
                  <a:close/>
                </a:path>
                <a:path w="920750" h="3269615">
                  <a:moveTo>
                    <a:pt x="880618" y="0"/>
                  </a:moveTo>
                  <a:lnTo>
                    <a:pt x="39624" y="0"/>
                  </a:lnTo>
                  <a:lnTo>
                    <a:pt x="39624" y="149351"/>
                  </a:lnTo>
                  <a:lnTo>
                    <a:pt x="79248" y="149351"/>
                  </a:lnTo>
                  <a:lnTo>
                    <a:pt x="79248" y="39624"/>
                  </a:lnTo>
                  <a:lnTo>
                    <a:pt x="59436" y="39624"/>
                  </a:lnTo>
                  <a:lnTo>
                    <a:pt x="79248" y="19812"/>
                  </a:lnTo>
                  <a:lnTo>
                    <a:pt x="880618" y="19812"/>
                  </a:lnTo>
                  <a:lnTo>
                    <a:pt x="880618" y="0"/>
                  </a:lnTo>
                  <a:close/>
                </a:path>
                <a:path w="920750" h="3269615">
                  <a:moveTo>
                    <a:pt x="118872" y="129539"/>
                  </a:moveTo>
                  <a:lnTo>
                    <a:pt x="79248" y="129539"/>
                  </a:lnTo>
                  <a:lnTo>
                    <a:pt x="79248" y="149351"/>
                  </a:lnTo>
                  <a:lnTo>
                    <a:pt x="108966" y="149351"/>
                  </a:lnTo>
                  <a:lnTo>
                    <a:pt x="118872" y="129539"/>
                  </a:lnTo>
                  <a:close/>
                </a:path>
                <a:path w="920750" h="3269615">
                  <a:moveTo>
                    <a:pt x="79248" y="19812"/>
                  </a:moveTo>
                  <a:lnTo>
                    <a:pt x="59436" y="39624"/>
                  </a:lnTo>
                  <a:lnTo>
                    <a:pt x="79248" y="39624"/>
                  </a:lnTo>
                  <a:lnTo>
                    <a:pt x="79248" y="19812"/>
                  </a:lnTo>
                  <a:close/>
                </a:path>
                <a:path w="920750" h="3269615">
                  <a:moveTo>
                    <a:pt x="840994" y="19812"/>
                  </a:moveTo>
                  <a:lnTo>
                    <a:pt x="79248" y="19812"/>
                  </a:lnTo>
                  <a:lnTo>
                    <a:pt x="79248" y="39624"/>
                  </a:lnTo>
                  <a:lnTo>
                    <a:pt x="840994" y="39624"/>
                  </a:lnTo>
                  <a:lnTo>
                    <a:pt x="840994" y="19812"/>
                  </a:lnTo>
                  <a:close/>
                </a:path>
                <a:path w="920750" h="3269615">
                  <a:moveTo>
                    <a:pt x="880618" y="19812"/>
                  </a:moveTo>
                  <a:lnTo>
                    <a:pt x="840994" y="19812"/>
                  </a:lnTo>
                  <a:lnTo>
                    <a:pt x="860805" y="39624"/>
                  </a:lnTo>
                  <a:lnTo>
                    <a:pt x="880618" y="39624"/>
                  </a:lnTo>
                  <a:lnTo>
                    <a:pt x="880618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3610355" y="2546603"/>
              <a:ext cx="3398520" cy="3520440"/>
            </a:xfrm>
            <a:custGeom>
              <a:avLst/>
              <a:gdLst/>
              <a:ahLst/>
              <a:cxnLst/>
              <a:rect l="l" t="t" r="r" b="b"/>
              <a:pathLst>
                <a:path w="3398520" h="3520440">
                  <a:moveTo>
                    <a:pt x="3121152" y="3249168"/>
                  </a:moveTo>
                  <a:lnTo>
                    <a:pt x="3124815" y="3186967"/>
                  </a:lnTo>
                  <a:lnTo>
                    <a:pt x="3135250" y="3129868"/>
                  </a:lnTo>
                  <a:lnTo>
                    <a:pt x="3151623" y="3079500"/>
                  </a:lnTo>
                  <a:lnTo>
                    <a:pt x="3173101" y="3037490"/>
                  </a:lnTo>
                  <a:lnTo>
                    <a:pt x="3198851" y="3005467"/>
                  </a:lnTo>
                  <a:lnTo>
                    <a:pt x="3259836" y="2977896"/>
                  </a:lnTo>
                  <a:lnTo>
                    <a:pt x="3291631" y="2985060"/>
                  </a:lnTo>
                  <a:lnTo>
                    <a:pt x="3346570" y="3037490"/>
                  </a:lnTo>
                  <a:lnTo>
                    <a:pt x="3368048" y="3079500"/>
                  </a:lnTo>
                  <a:lnTo>
                    <a:pt x="3384421" y="3129868"/>
                  </a:lnTo>
                  <a:lnTo>
                    <a:pt x="3394856" y="3186967"/>
                  </a:lnTo>
                  <a:lnTo>
                    <a:pt x="3398520" y="3249168"/>
                  </a:lnTo>
                  <a:lnTo>
                    <a:pt x="3394856" y="3311368"/>
                  </a:lnTo>
                  <a:lnTo>
                    <a:pt x="3384421" y="3368467"/>
                  </a:lnTo>
                  <a:lnTo>
                    <a:pt x="3368048" y="3418835"/>
                  </a:lnTo>
                  <a:lnTo>
                    <a:pt x="3346570" y="3460845"/>
                  </a:lnTo>
                  <a:lnTo>
                    <a:pt x="3320820" y="3492868"/>
                  </a:lnTo>
                  <a:lnTo>
                    <a:pt x="3259836" y="3520440"/>
                  </a:lnTo>
                  <a:lnTo>
                    <a:pt x="3228040" y="3513275"/>
                  </a:lnTo>
                  <a:lnTo>
                    <a:pt x="3173101" y="3460845"/>
                  </a:lnTo>
                  <a:lnTo>
                    <a:pt x="3151623" y="3418835"/>
                  </a:lnTo>
                  <a:lnTo>
                    <a:pt x="3135250" y="3368467"/>
                  </a:lnTo>
                  <a:lnTo>
                    <a:pt x="3124815" y="3311368"/>
                  </a:lnTo>
                  <a:lnTo>
                    <a:pt x="3121152" y="3249168"/>
                  </a:lnTo>
                  <a:close/>
                </a:path>
                <a:path w="3398520" h="3520440">
                  <a:moveTo>
                    <a:pt x="0" y="257556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2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8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4" y="257556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2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4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6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22376" y="1527047"/>
              <a:ext cx="6206490" cy="4808220"/>
            </a:xfrm>
            <a:custGeom>
              <a:avLst/>
              <a:gdLst/>
              <a:ahLst/>
              <a:cxnLst/>
              <a:rect l="l" t="t" r="r" b="b"/>
              <a:pathLst>
                <a:path w="6206490" h="4808220">
                  <a:moveTo>
                    <a:pt x="5814949" y="4678527"/>
                  </a:moveTo>
                  <a:lnTo>
                    <a:pt x="5805043" y="4658715"/>
                  </a:lnTo>
                  <a:lnTo>
                    <a:pt x="5755513" y="4559655"/>
                  </a:lnTo>
                  <a:lnTo>
                    <a:pt x="5696077" y="4678527"/>
                  </a:lnTo>
                  <a:lnTo>
                    <a:pt x="5735701" y="4678527"/>
                  </a:lnTo>
                  <a:lnTo>
                    <a:pt x="5735701" y="4768456"/>
                  </a:lnTo>
                  <a:lnTo>
                    <a:pt x="39624" y="4768456"/>
                  </a:lnTo>
                  <a:lnTo>
                    <a:pt x="39624" y="79248"/>
                  </a:lnTo>
                  <a:lnTo>
                    <a:pt x="129540" y="79248"/>
                  </a:lnTo>
                  <a:lnTo>
                    <a:pt x="129540" y="118872"/>
                  </a:lnTo>
                  <a:lnTo>
                    <a:pt x="208788" y="79248"/>
                  </a:lnTo>
                  <a:lnTo>
                    <a:pt x="248412" y="59436"/>
                  </a:lnTo>
                  <a:lnTo>
                    <a:pt x="208788" y="39624"/>
                  </a:lnTo>
                  <a:lnTo>
                    <a:pt x="129540" y="0"/>
                  </a:lnTo>
                  <a:lnTo>
                    <a:pt x="129540" y="39624"/>
                  </a:lnTo>
                  <a:lnTo>
                    <a:pt x="0" y="39624"/>
                  </a:lnTo>
                  <a:lnTo>
                    <a:pt x="0" y="4808093"/>
                  </a:lnTo>
                  <a:lnTo>
                    <a:pt x="5775325" y="4808080"/>
                  </a:lnTo>
                  <a:lnTo>
                    <a:pt x="5775325" y="4788268"/>
                  </a:lnTo>
                  <a:lnTo>
                    <a:pt x="5775325" y="4768456"/>
                  </a:lnTo>
                  <a:lnTo>
                    <a:pt x="5775325" y="4678527"/>
                  </a:lnTo>
                  <a:lnTo>
                    <a:pt x="5814949" y="4678527"/>
                  </a:lnTo>
                  <a:close/>
                </a:path>
                <a:path w="6206490" h="4808220">
                  <a:moveTo>
                    <a:pt x="6206236" y="3879862"/>
                  </a:moveTo>
                  <a:lnTo>
                    <a:pt x="6166612" y="3879862"/>
                  </a:lnTo>
                  <a:lnTo>
                    <a:pt x="6166612" y="2072132"/>
                  </a:lnTo>
                  <a:lnTo>
                    <a:pt x="6166612" y="2032508"/>
                  </a:lnTo>
                  <a:lnTo>
                    <a:pt x="3124200" y="2032508"/>
                  </a:lnTo>
                  <a:lnTo>
                    <a:pt x="3124200" y="1653540"/>
                  </a:lnTo>
                  <a:lnTo>
                    <a:pt x="3163824" y="1653540"/>
                  </a:lnTo>
                  <a:lnTo>
                    <a:pt x="3153918" y="1633728"/>
                  </a:lnTo>
                  <a:lnTo>
                    <a:pt x="3104388" y="1534668"/>
                  </a:lnTo>
                  <a:lnTo>
                    <a:pt x="3044952" y="1653540"/>
                  </a:lnTo>
                  <a:lnTo>
                    <a:pt x="3084576" y="1653540"/>
                  </a:lnTo>
                  <a:lnTo>
                    <a:pt x="3084576" y="2072132"/>
                  </a:lnTo>
                  <a:lnTo>
                    <a:pt x="6126988" y="2072132"/>
                  </a:lnTo>
                  <a:lnTo>
                    <a:pt x="6126988" y="3879862"/>
                  </a:lnTo>
                  <a:lnTo>
                    <a:pt x="6087364" y="3879862"/>
                  </a:lnTo>
                  <a:lnTo>
                    <a:pt x="6146800" y="3998722"/>
                  </a:lnTo>
                  <a:lnTo>
                    <a:pt x="6196330" y="3899662"/>
                  </a:lnTo>
                  <a:lnTo>
                    <a:pt x="6206236" y="387986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970788" y="1330452"/>
              <a:ext cx="5648325" cy="4758055"/>
            </a:xfrm>
            <a:custGeom>
              <a:avLst/>
              <a:gdLst/>
              <a:ahLst/>
              <a:cxnLst/>
              <a:rect l="l" t="t" r="r" b="b"/>
              <a:pathLst>
                <a:path w="5648325" h="4758055">
                  <a:moveTo>
                    <a:pt x="5367528" y="4486656"/>
                  </a:moveTo>
                  <a:lnTo>
                    <a:pt x="5371229" y="4424455"/>
                  </a:lnTo>
                  <a:lnTo>
                    <a:pt x="5381772" y="4367356"/>
                  </a:lnTo>
                  <a:lnTo>
                    <a:pt x="5398319" y="4316988"/>
                  </a:lnTo>
                  <a:lnTo>
                    <a:pt x="5420028" y="4274978"/>
                  </a:lnTo>
                  <a:lnTo>
                    <a:pt x="5446060" y="4242955"/>
                  </a:lnTo>
                  <a:lnTo>
                    <a:pt x="5507736" y="4215384"/>
                  </a:lnTo>
                  <a:lnTo>
                    <a:pt x="5539895" y="4222548"/>
                  </a:lnTo>
                  <a:lnTo>
                    <a:pt x="5595443" y="4274978"/>
                  </a:lnTo>
                  <a:lnTo>
                    <a:pt x="5617152" y="4316988"/>
                  </a:lnTo>
                  <a:lnTo>
                    <a:pt x="5633699" y="4367356"/>
                  </a:lnTo>
                  <a:lnTo>
                    <a:pt x="5644242" y="4424455"/>
                  </a:lnTo>
                  <a:lnTo>
                    <a:pt x="5647944" y="4486656"/>
                  </a:lnTo>
                  <a:lnTo>
                    <a:pt x="5644242" y="4548856"/>
                  </a:lnTo>
                  <a:lnTo>
                    <a:pt x="5633699" y="4605955"/>
                  </a:lnTo>
                  <a:lnTo>
                    <a:pt x="5617152" y="4656323"/>
                  </a:lnTo>
                  <a:lnTo>
                    <a:pt x="5595443" y="4698333"/>
                  </a:lnTo>
                  <a:lnTo>
                    <a:pt x="5569411" y="4730356"/>
                  </a:lnTo>
                  <a:lnTo>
                    <a:pt x="5507736" y="4757928"/>
                  </a:lnTo>
                  <a:lnTo>
                    <a:pt x="5475576" y="4750763"/>
                  </a:lnTo>
                  <a:lnTo>
                    <a:pt x="5420028" y="4698333"/>
                  </a:lnTo>
                  <a:lnTo>
                    <a:pt x="5398319" y="4656323"/>
                  </a:lnTo>
                  <a:lnTo>
                    <a:pt x="5381772" y="4605955"/>
                  </a:lnTo>
                  <a:lnTo>
                    <a:pt x="5371229" y="4548856"/>
                  </a:lnTo>
                  <a:lnTo>
                    <a:pt x="5367528" y="4486656"/>
                  </a:lnTo>
                  <a:close/>
                </a:path>
                <a:path w="5648325" h="4758055">
                  <a:moveTo>
                    <a:pt x="0" y="257556"/>
                  </a:moveTo>
                  <a:lnTo>
                    <a:pt x="4427" y="205650"/>
                  </a:lnTo>
                  <a:lnTo>
                    <a:pt x="17126" y="157305"/>
                  </a:lnTo>
                  <a:lnTo>
                    <a:pt x="37220" y="113555"/>
                  </a:lnTo>
                  <a:lnTo>
                    <a:pt x="63831" y="75437"/>
                  </a:lnTo>
                  <a:lnTo>
                    <a:pt x="96085" y="43987"/>
                  </a:lnTo>
                  <a:lnTo>
                    <a:pt x="133104" y="20240"/>
                  </a:lnTo>
                  <a:lnTo>
                    <a:pt x="174011" y="5232"/>
                  </a:lnTo>
                  <a:lnTo>
                    <a:pt x="217931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7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4" y="257556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1" y="515112"/>
                  </a:lnTo>
                  <a:lnTo>
                    <a:pt x="174011" y="509879"/>
                  </a:lnTo>
                  <a:lnTo>
                    <a:pt x="133104" y="494871"/>
                  </a:lnTo>
                  <a:lnTo>
                    <a:pt x="96085" y="471124"/>
                  </a:lnTo>
                  <a:lnTo>
                    <a:pt x="63831" y="439674"/>
                  </a:lnTo>
                  <a:lnTo>
                    <a:pt x="37220" y="401556"/>
                  </a:lnTo>
                  <a:lnTo>
                    <a:pt x="17126" y="357806"/>
                  </a:lnTo>
                  <a:lnTo>
                    <a:pt x="4427" y="309461"/>
                  </a:lnTo>
                  <a:lnTo>
                    <a:pt x="0" y="257556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2500883" y="4564380"/>
              <a:ext cx="3489960" cy="1484630"/>
            </a:xfrm>
            <a:custGeom>
              <a:avLst/>
              <a:gdLst/>
              <a:ahLst/>
              <a:cxnLst/>
              <a:rect l="l" t="t" r="r" b="b"/>
              <a:pathLst>
                <a:path w="3489960" h="1484629">
                  <a:moveTo>
                    <a:pt x="3130296" y="1228344"/>
                  </a:moveTo>
                  <a:lnTo>
                    <a:pt x="3135045" y="1169638"/>
                  </a:lnTo>
                  <a:lnTo>
                    <a:pt x="3148575" y="1115747"/>
                  </a:lnTo>
                  <a:lnTo>
                    <a:pt x="3169804" y="1068209"/>
                  </a:lnTo>
                  <a:lnTo>
                    <a:pt x="3197654" y="1028559"/>
                  </a:lnTo>
                  <a:lnTo>
                    <a:pt x="3231044" y="998335"/>
                  </a:lnTo>
                  <a:lnTo>
                    <a:pt x="3268895" y="979074"/>
                  </a:lnTo>
                  <a:lnTo>
                    <a:pt x="3310128" y="972312"/>
                  </a:lnTo>
                  <a:lnTo>
                    <a:pt x="3351360" y="979074"/>
                  </a:lnTo>
                  <a:lnTo>
                    <a:pt x="3389211" y="998335"/>
                  </a:lnTo>
                  <a:lnTo>
                    <a:pt x="3422601" y="1028559"/>
                  </a:lnTo>
                  <a:lnTo>
                    <a:pt x="3450451" y="1068209"/>
                  </a:lnTo>
                  <a:lnTo>
                    <a:pt x="3471680" y="1115747"/>
                  </a:lnTo>
                  <a:lnTo>
                    <a:pt x="3485210" y="1169638"/>
                  </a:lnTo>
                  <a:lnTo>
                    <a:pt x="3489960" y="1228344"/>
                  </a:lnTo>
                  <a:lnTo>
                    <a:pt x="3485210" y="1287049"/>
                  </a:lnTo>
                  <a:lnTo>
                    <a:pt x="3471680" y="1340940"/>
                  </a:lnTo>
                  <a:lnTo>
                    <a:pt x="3450451" y="1388478"/>
                  </a:lnTo>
                  <a:lnTo>
                    <a:pt x="3422601" y="1428128"/>
                  </a:lnTo>
                  <a:lnTo>
                    <a:pt x="3389211" y="1458352"/>
                  </a:lnTo>
                  <a:lnTo>
                    <a:pt x="3351360" y="1477613"/>
                  </a:lnTo>
                  <a:lnTo>
                    <a:pt x="3310128" y="1484376"/>
                  </a:lnTo>
                  <a:lnTo>
                    <a:pt x="3268895" y="1477613"/>
                  </a:lnTo>
                  <a:lnTo>
                    <a:pt x="3231044" y="1458352"/>
                  </a:lnTo>
                  <a:lnTo>
                    <a:pt x="3197654" y="1428128"/>
                  </a:lnTo>
                  <a:lnTo>
                    <a:pt x="3169804" y="1388478"/>
                  </a:lnTo>
                  <a:lnTo>
                    <a:pt x="3148575" y="1340940"/>
                  </a:lnTo>
                  <a:lnTo>
                    <a:pt x="3135045" y="1287049"/>
                  </a:lnTo>
                  <a:lnTo>
                    <a:pt x="3130296" y="1228344"/>
                  </a:lnTo>
                  <a:close/>
                </a:path>
                <a:path w="3489960" h="1484629">
                  <a:moveTo>
                    <a:pt x="0" y="342900"/>
                  </a:moveTo>
                  <a:lnTo>
                    <a:pt x="3430" y="287285"/>
                  </a:lnTo>
                  <a:lnTo>
                    <a:pt x="13362" y="234525"/>
                  </a:lnTo>
                  <a:lnTo>
                    <a:pt x="29256" y="185327"/>
                  </a:lnTo>
                  <a:lnTo>
                    <a:pt x="50572" y="140396"/>
                  </a:lnTo>
                  <a:lnTo>
                    <a:pt x="76771" y="100441"/>
                  </a:lnTo>
                  <a:lnTo>
                    <a:pt x="107313" y="66165"/>
                  </a:lnTo>
                  <a:lnTo>
                    <a:pt x="141660" y="38277"/>
                  </a:lnTo>
                  <a:lnTo>
                    <a:pt x="179271" y="17483"/>
                  </a:lnTo>
                  <a:lnTo>
                    <a:pt x="219606" y="4488"/>
                  </a:lnTo>
                  <a:lnTo>
                    <a:pt x="262128" y="0"/>
                  </a:lnTo>
                  <a:lnTo>
                    <a:pt x="304649" y="4488"/>
                  </a:lnTo>
                  <a:lnTo>
                    <a:pt x="344984" y="17483"/>
                  </a:lnTo>
                  <a:lnTo>
                    <a:pt x="382595" y="38277"/>
                  </a:lnTo>
                  <a:lnTo>
                    <a:pt x="416942" y="66165"/>
                  </a:lnTo>
                  <a:lnTo>
                    <a:pt x="447484" y="100441"/>
                  </a:lnTo>
                  <a:lnTo>
                    <a:pt x="473683" y="140396"/>
                  </a:lnTo>
                  <a:lnTo>
                    <a:pt x="494999" y="185327"/>
                  </a:lnTo>
                  <a:lnTo>
                    <a:pt x="510893" y="234525"/>
                  </a:lnTo>
                  <a:lnTo>
                    <a:pt x="520825" y="287285"/>
                  </a:lnTo>
                  <a:lnTo>
                    <a:pt x="524256" y="342900"/>
                  </a:lnTo>
                  <a:lnTo>
                    <a:pt x="520825" y="398514"/>
                  </a:lnTo>
                  <a:lnTo>
                    <a:pt x="510893" y="451274"/>
                  </a:lnTo>
                  <a:lnTo>
                    <a:pt x="494999" y="500472"/>
                  </a:lnTo>
                  <a:lnTo>
                    <a:pt x="473683" y="545403"/>
                  </a:lnTo>
                  <a:lnTo>
                    <a:pt x="447484" y="585358"/>
                  </a:lnTo>
                  <a:lnTo>
                    <a:pt x="416942" y="619634"/>
                  </a:lnTo>
                  <a:lnTo>
                    <a:pt x="382595" y="647522"/>
                  </a:lnTo>
                  <a:lnTo>
                    <a:pt x="344984" y="668316"/>
                  </a:lnTo>
                  <a:lnTo>
                    <a:pt x="304649" y="681311"/>
                  </a:lnTo>
                  <a:lnTo>
                    <a:pt x="262128" y="685800"/>
                  </a:lnTo>
                  <a:lnTo>
                    <a:pt x="219606" y="681311"/>
                  </a:lnTo>
                  <a:lnTo>
                    <a:pt x="179271" y="668316"/>
                  </a:lnTo>
                  <a:lnTo>
                    <a:pt x="141660" y="647522"/>
                  </a:lnTo>
                  <a:lnTo>
                    <a:pt x="107313" y="619634"/>
                  </a:lnTo>
                  <a:lnTo>
                    <a:pt x="76771" y="585358"/>
                  </a:lnTo>
                  <a:lnTo>
                    <a:pt x="50572" y="545403"/>
                  </a:lnTo>
                  <a:lnTo>
                    <a:pt x="29256" y="500472"/>
                  </a:lnTo>
                  <a:lnTo>
                    <a:pt x="13362" y="451274"/>
                  </a:lnTo>
                  <a:lnTo>
                    <a:pt x="3430" y="398514"/>
                  </a:lnTo>
                  <a:lnTo>
                    <a:pt x="0" y="342900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5"/>
              <a:t> </a:t>
            </a:r>
            <a:r>
              <a:rPr dirty="0" spc="-5"/>
              <a:t>Alwi</a:t>
            </a:r>
            <a:r>
              <a:rPr dirty="0" spc="40"/>
              <a:t> </a:t>
            </a:r>
            <a:r>
              <a:rPr dirty="0" spc="-10"/>
              <a:t>(boleh</a:t>
            </a:r>
            <a:r>
              <a:rPr dirty="0" spc="40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10"/>
              <a:t> </a:t>
            </a:r>
            <a:r>
              <a:rPr dirty="0" spc="-5"/>
              <a:t>jangan</a:t>
            </a:r>
            <a:r>
              <a:rPr dirty="0" spc="-15"/>
              <a:t> </a:t>
            </a:r>
            <a:r>
              <a:rPr dirty="0" spc="-5"/>
              <a:t>hapus</a:t>
            </a:r>
          </a:p>
          <a:p>
            <a:pPr algn="ctr" marL="508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0"/>
              <a:t> </a:t>
            </a:r>
            <a:r>
              <a:rPr dirty="0" spc="-10"/>
              <a:t>ini)</a:t>
            </a:r>
          </a:p>
        </p:txBody>
      </p:sp>
      <p:sp>
        <p:nvSpPr>
          <p:cNvPr id="91" name="object 9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07137"/>
            <a:ext cx="647319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Misal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n=2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dan</a:t>
            </a:r>
            <a:r>
              <a:rPr dirty="0" sz="2800" spc="-5">
                <a:latin typeface="Calibri"/>
                <a:cs typeface="Calibri"/>
              </a:rPr>
              <a:t> m=3,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yaitu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2 </a:t>
            </a:r>
            <a:r>
              <a:rPr dirty="0" sz="2800" spc="-10">
                <a:latin typeface="Calibri"/>
                <a:cs typeface="Calibri"/>
              </a:rPr>
              <a:t>pita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3 </a:t>
            </a:r>
            <a:r>
              <a:rPr dirty="0" sz="2800" spc="-5">
                <a:latin typeface="Calibri"/>
                <a:cs typeface="Calibri"/>
              </a:rPr>
              <a:t>head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4880" y="1344167"/>
          <a:ext cx="3663950" cy="478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1334"/>
                <a:gridCol w="524509"/>
                <a:gridCol w="521335"/>
                <a:gridCol w="516889"/>
              </a:tblGrid>
              <a:tr h="472439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984250" y="1886457"/>
            <a:ext cx="408940" cy="381635"/>
            <a:chOff x="984250" y="1886457"/>
            <a:chExt cx="408940" cy="381635"/>
          </a:xfrm>
        </p:grpSpPr>
        <p:sp>
          <p:nvSpPr>
            <p:cNvPr id="5" name="object 5"/>
            <p:cNvSpPr/>
            <p:nvPr/>
          </p:nvSpPr>
          <p:spPr>
            <a:xfrm>
              <a:off x="990600" y="1892807"/>
              <a:ext cx="396240" cy="368935"/>
            </a:xfrm>
            <a:custGeom>
              <a:avLst/>
              <a:gdLst/>
              <a:ahLst/>
              <a:cxnLst/>
              <a:rect l="l" t="t" r="r" b="b"/>
              <a:pathLst>
                <a:path w="396240" h="368935">
                  <a:moveTo>
                    <a:pt x="198119" y="0"/>
                  </a:moveTo>
                  <a:lnTo>
                    <a:pt x="0" y="184403"/>
                  </a:lnTo>
                  <a:lnTo>
                    <a:pt x="99059" y="184403"/>
                  </a:lnTo>
                  <a:lnTo>
                    <a:pt x="99059" y="368807"/>
                  </a:lnTo>
                  <a:lnTo>
                    <a:pt x="297180" y="368807"/>
                  </a:lnTo>
                  <a:lnTo>
                    <a:pt x="297180" y="184403"/>
                  </a:lnTo>
                  <a:lnTo>
                    <a:pt x="396240" y="184403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90600" y="1892807"/>
              <a:ext cx="396240" cy="368935"/>
            </a:xfrm>
            <a:custGeom>
              <a:avLst/>
              <a:gdLst/>
              <a:ahLst/>
              <a:cxnLst/>
              <a:rect l="l" t="t" r="r" b="b"/>
              <a:pathLst>
                <a:path w="396240" h="368935">
                  <a:moveTo>
                    <a:pt x="0" y="184403"/>
                  </a:moveTo>
                  <a:lnTo>
                    <a:pt x="198119" y="0"/>
                  </a:lnTo>
                  <a:lnTo>
                    <a:pt x="396240" y="184403"/>
                  </a:lnTo>
                  <a:lnTo>
                    <a:pt x="297180" y="184403"/>
                  </a:lnTo>
                  <a:lnTo>
                    <a:pt x="297180" y="368807"/>
                  </a:lnTo>
                  <a:lnTo>
                    <a:pt x="99059" y="368807"/>
                  </a:lnTo>
                  <a:lnTo>
                    <a:pt x="99059" y="184403"/>
                  </a:lnTo>
                  <a:lnTo>
                    <a:pt x="0" y="18440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18108" y="1958721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44625" y="2538729"/>
            <a:ext cx="521970" cy="485140"/>
            <a:chOff x="944625" y="2538729"/>
            <a:chExt cx="521970" cy="485140"/>
          </a:xfrm>
        </p:grpSpPr>
        <p:sp>
          <p:nvSpPr>
            <p:cNvPr id="9" name="object 9"/>
            <p:cNvSpPr/>
            <p:nvPr/>
          </p:nvSpPr>
          <p:spPr>
            <a:xfrm>
              <a:off x="950975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69" h="472439">
                  <a:moveTo>
                    <a:pt x="509016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6" y="472439"/>
                  </a:lnTo>
                  <a:lnTo>
                    <a:pt x="509016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50975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69" h="472439">
                  <a:moveTo>
                    <a:pt x="0" y="472439"/>
                  </a:moveTo>
                  <a:lnTo>
                    <a:pt x="509016" y="472439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144219" y="2616149"/>
            <a:ext cx="1333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68882" y="2538729"/>
            <a:ext cx="518795" cy="485140"/>
            <a:chOff x="1468882" y="2538729"/>
            <a:chExt cx="518795" cy="485140"/>
          </a:xfrm>
        </p:grpSpPr>
        <p:sp>
          <p:nvSpPr>
            <p:cNvPr id="13" name="object 13"/>
            <p:cNvSpPr/>
            <p:nvPr/>
          </p:nvSpPr>
          <p:spPr>
            <a:xfrm>
              <a:off x="1475232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4" h="472439">
                  <a:moveTo>
                    <a:pt x="50596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8" y="472439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75232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4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679448" y="2616149"/>
            <a:ext cx="1098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90089" y="2538729"/>
            <a:ext cx="521970" cy="485140"/>
            <a:chOff x="1990089" y="2538729"/>
            <a:chExt cx="521970" cy="485140"/>
          </a:xfrm>
        </p:grpSpPr>
        <p:sp>
          <p:nvSpPr>
            <p:cNvPr id="17" name="object 17"/>
            <p:cNvSpPr/>
            <p:nvPr/>
          </p:nvSpPr>
          <p:spPr>
            <a:xfrm>
              <a:off x="1996439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69" h="472439">
                  <a:moveTo>
                    <a:pt x="509015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5" y="472439"/>
                  </a:lnTo>
                  <a:lnTo>
                    <a:pt x="50901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996439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69" h="472439">
                  <a:moveTo>
                    <a:pt x="0" y="472439"/>
                  </a:moveTo>
                  <a:lnTo>
                    <a:pt x="509015" y="472439"/>
                  </a:lnTo>
                  <a:lnTo>
                    <a:pt x="509015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475232" y="2616149"/>
            <a:ext cx="1030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9875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14345" y="2538729"/>
            <a:ext cx="518795" cy="485140"/>
            <a:chOff x="2514345" y="2538729"/>
            <a:chExt cx="518795" cy="485140"/>
          </a:xfrm>
        </p:grpSpPr>
        <p:sp>
          <p:nvSpPr>
            <p:cNvPr id="21" name="object 21"/>
            <p:cNvSpPr/>
            <p:nvPr/>
          </p:nvSpPr>
          <p:spPr>
            <a:xfrm>
              <a:off x="2520695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4" h="472439">
                  <a:moveTo>
                    <a:pt x="50596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8" y="472439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520695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4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996439" y="2616149"/>
            <a:ext cx="1030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9685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35554" y="2538729"/>
            <a:ext cx="521970" cy="485140"/>
            <a:chOff x="3035554" y="2538729"/>
            <a:chExt cx="521970" cy="485140"/>
          </a:xfrm>
        </p:grpSpPr>
        <p:sp>
          <p:nvSpPr>
            <p:cNvPr id="25" name="object 25"/>
            <p:cNvSpPr/>
            <p:nvPr/>
          </p:nvSpPr>
          <p:spPr>
            <a:xfrm>
              <a:off x="3041904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509016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6" y="472439"/>
                  </a:lnTo>
                  <a:lnTo>
                    <a:pt x="509016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41904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0" y="472439"/>
                  </a:moveTo>
                  <a:lnTo>
                    <a:pt x="509016" y="472439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520695" y="2616149"/>
            <a:ext cx="1030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9812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59809" y="2538729"/>
            <a:ext cx="518795" cy="485140"/>
            <a:chOff x="3559809" y="2538729"/>
            <a:chExt cx="518795" cy="485140"/>
          </a:xfrm>
        </p:grpSpPr>
        <p:sp>
          <p:nvSpPr>
            <p:cNvPr id="29" name="object 29"/>
            <p:cNvSpPr/>
            <p:nvPr/>
          </p:nvSpPr>
          <p:spPr>
            <a:xfrm>
              <a:off x="3566159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7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7" y="472439"/>
                  </a:lnTo>
                  <a:lnTo>
                    <a:pt x="505967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566159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7" y="472439"/>
                  </a:lnTo>
                  <a:lnTo>
                    <a:pt x="505967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3041904" y="2616149"/>
            <a:ext cx="1030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9621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081017" y="2538729"/>
            <a:ext cx="521970" cy="485140"/>
            <a:chOff x="4081017" y="2538729"/>
            <a:chExt cx="521970" cy="485140"/>
          </a:xfrm>
        </p:grpSpPr>
        <p:sp>
          <p:nvSpPr>
            <p:cNvPr id="33" name="object 33"/>
            <p:cNvSpPr/>
            <p:nvPr/>
          </p:nvSpPr>
          <p:spPr>
            <a:xfrm>
              <a:off x="4087367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509015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5" y="472439"/>
                  </a:lnTo>
                  <a:lnTo>
                    <a:pt x="50901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087367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0" y="472439"/>
                  </a:moveTo>
                  <a:lnTo>
                    <a:pt x="509015" y="472439"/>
                  </a:lnTo>
                  <a:lnTo>
                    <a:pt x="509015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3566159" y="2616149"/>
            <a:ext cx="10337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0066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235953" y="3062985"/>
            <a:ext cx="408940" cy="384810"/>
            <a:chOff x="6235953" y="3062985"/>
            <a:chExt cx="408940" cy="384810"/>
          </a:xfrm>
        </p:grpSpPr>
        <p:sp>
          <p:nvSpPr>
            <p:cNvPr id="37" name="object 37"/>
            <p:cNvSpPr/>
            <p:nvPr/>
          </p:nvSpPr>
          <p:spPr>
            <a:xfrm>
              <a:off x="6242303" y="3069335"/>
              <a:ext cx="396240" cy="372110"/>
            </a:xfrm>
            <a:custGeom>
              <a:avLst/>
              <a:gdLst/>
              <a:ahLst/>
              <a:cxnLst/>
              <a:rect l="l" t="t" r="r" b="b"/>
              <a:pathLst>
                <a:path w="396240" h="372110">
                  <a:moveTo>
                    <a:pt x="198120" y="0"/>
                  </a:moveTo>
                  <a:lnTo>
                    <a:pt x="0" y="185927"/>
                  </a:lnTo>
                  <a:lnTo>
                    <a:pt x="99060" y="185927"/>
                  </a:lnTo>
                  <a:lnTo>
                    <a:pt x="99060" y="371855"/>
                  </a:lnTo>
                  <a:lnTo>
                    <a:pt x="297179" y="371855"/>
                  </a:lnTo>
                  <a:lnTo>
                    <a:pt x="297179" y="185927"/>
                  </a:lnTo>
                  <a:lnTo>
                    <a:pt x="396240" y="185927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242303" y="3069335"/>
              <a:ext cx="396240" cy="372110"/>
            </a:xfrm>
            <a:custGeom>
              <a:avLst/>
              <a:gdLst/>
              <a:ahLst/>
              <a:cxnLst/>
              <a:rect l="l" t="t" r="r" b="b"/>
              <a:pathLst>
                <a:path w="396240" h="372110">
                  <a:moveTo>
                    <a:pt x="0" y="185927"/>
                  </a:moveTo>
                  <a:lnTo>
                    <a:pt x="198120" y="0"/>
                  </a:lnTo>
                  <a:lnTo>
                    <a:pt x="396240" y="185927"/>
                  </a:lnTo>
                  <a:lnTo>
                    <a:pt x="297179" y="185927"/>
                  </a:lnTo>
                  <a:lnTo>
                    <a:pt x="297179" y="371855"/>
                  </a:lnTo>
                  <a:lnTo>
                    <a:pt x="99060" y="371855"/>
                  </a:lnTo>
                  <a:lnTo>
                    <a:pt x="99060" y="185927"/>
                  </a:lnTo>
                  <a:lnTo>
                    <a:pt x="0" y="1859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6370446" y="3138042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611370" y="2538729"/>
            <a:ext cx="518795" cy="485140"/>
            <a:chOff x="4611370" y="2538729"/>
            <a:chExt cx="518795" cy="485140"/>
          </a:xfrm>
        </p:grpSpPr>
        <p:sp>
          <p:nvSpPr>
            <p:cNvPr id="41" name="object 41"/>
            <p:cNvSpPr/>
            <p:nvPr/>
          </p:nvSpPr>
          <p:spPr>
            <a:xfrm>
              <a:off x="4617720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8" y="472439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617720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087367" y="2616149"/>
            <a:ext cx="10337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8605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132578" y="2538729"/>
            <a:ext cx="521970" cy="485140"/>
            <a:chOff x="5132578" y="2538729"/>
            <a:chExt cx="521970" cy="485140"/>
          </a:xfrm>
        </p:grpSpPr>
        <p:sp>
          <p:nvSpPr>
            <p:cNvPr id="45" name="object 45"/>
            <p:cNvSpPr/>
            <p:nvPr/>
          </p:nvSpPr>
          <p:spPr>
            <a:xfrm>
              <a:off x="5138928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509015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5" y="472439"/>
                  </a:lnTo>
                  <a:lnTo>
                    <a:pt x="50901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138928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0" y="472439"/>
                  </a:moveTo>
                  <a:lnTo>
                    <a:pt x="509015" y="472439"/>
                  </a:lnTo>
                  <a:lnTo>
                    <a:pt x="509015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4617720" y="2616149"/>
            <a:ext cx="1030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905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656834" y="2538729"/>
            <a:ext cx="1043305" cy="485140"/>
            <a:chOff x="5656834" y="2538729"/>
            <a:chExt cx="1043305" cy="485140"/>
          </a:xfrm>
        </p:grpSpPr>
        <p:sp>
          <p:nvSpPr>
            <p:cNvPr id="49" name="object 49"/>
            <p:cNvSpPr/>
            <p:nvPr/>
          </p:nvSpPr>
          <p:spPr>
            <a:xfrm>
              <a:off x="5663184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7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7" y="472439"/>
                  </a:lnTo>
                  <a:lnTo>
                    <a:pt x="505967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663184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7" y="472439"/>
                  </a:lnTo>
                  <a:lnTo>
                    <a:pt x="505967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184392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509015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5" y="472439"/>
                  </a:lnTo>
                  <a:lnTo>
                    <a:pt x="50901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184392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0" y="472439"/>
                  </a:moveTo>
                  <a:lnTo>
                    <a:pt x="509015" y="472439"/>
                  </a:lnTo>
                  <a:lnTo>
                    <a:pt x="509015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5138928" y="2616149"/>
            <a:ext cx="15544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23900">
              <a:lnSpc>
                <a:spcPct val="100000"/>
              </a:lnSpc>
              <a:spcBef>
                <a:spcPts val="100"/>
              </a:spcBef>
              <a:tabLst>
                <a:tab pos="1240155" algn="l"/>
              </a:tabLst>
            </a:pPr>
            <a:r>
              <a:rPr dirty="0" sz="1800">
                <a:latin typeface="Calibri"/>
                <a:cs typeface="Calibri"/>
              </a:rPr>
              <a:t>a	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702297" y="2538729"/>
            <a:ext cx="518795" cy="485140"/>
            <a:chOff x="6702297" y="2538729"/>
            <a:chExt cx="518795" cy="485140"/>
          </a:xfrm>
        </p:grpSpPr>
        <p:sp>
          <p:nvSpPr>
            <p:cNvPr id="55" name="object 55"/>
            <p:cNvSpPr/>
            <p:nvPr/>
          </p:nvSpPr>
          <p:spPr>
            <a:xfrm>
              <a:off x="6708647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8" y="472439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708647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6184391" y="2616149"/>
            <a:ext cx="10318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9685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226554" y="2538729"/>
            <a:ext cx="518795" cy="485140"/>
            <a:chOff x="7226554" y="2538729"/>
            <a:chExt cx="518795" cy="485140"/>
          </a:xfrm>
        </p:grpSpPr>
        <p:sp>
          <p:nvSpPr>
            <p:cNvPr id="59" name="object 59"/>
            <p:cNvSpPr/>
            <p:nvPr/>
          </p:nvSpPr>
          <p:spPr>
            <a:xfrm>
              <a:off x="7232904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8" y="472439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232904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6708647" y="2616149"/>
            <a:ext cx="10287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8351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747761" y="2538729"/>
            <a:ext cx="518795" cy="485140"/>
            <a:chOff x="7747761" y="2538729"/>
            <a:chExt cx="518795" cy="485140"/>
          </a:xfrm>
        </p:grpSpPr>
        <p:sp>
          <p:nvSpPr>
            <p:cNvPr id="63" name="object 63"/>
            <p:cNvSpPr/>
            <p:nvPr/>
          </p:nvSpPr>
          <p:spPr>
            <a:xfrm>
              <a:off x="7754111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8" y="472439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754111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7232904" y="2616149"/>
            <a:ext cx="10198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8669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087882" y="3578097"/>
            <a:ext cx="3270885" cy="2493645"/>
            <a:chOff x="1087882" y="3578097"/>
            <a:chExt cx="3270885" cy="2493645"/>
          </a:xfrm>
        </p:grpSpPr>
        <p:sp>
          <p:nvSpPr>
            <p:cNvPr id="67" name="object 67"/>
            <p:cNvSpPr/>
            <p:nvPr/>
          </p:nvSpPr>
          <p:spPr>
            <a:xfrm>
              <a:off x="1094232" y="3584447"/>
              <a:ext cx="3264535" cy="2487295"/>
            </a:xfrm>
            <a:custGeom>
              <a:avLst/>
              <a:gdLst/>
              <a:ahLst/>
              <a:cxnLst/>
              <a:rect l="l" t="t" r="r" b="b"/>
              <a:pathLst>
                <a:path w="3264535" h="2487295">
                  <a:moveTo>
                    <a:pt x="26822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68224" y="338328"/>
                  </a:lnTo>
                  <a:lnTo>
                    <a:pt x="268224" y="0"/>
                  </a:lnTo>
                  <a:close/>
                </a:path>
                <a:path w="3264535" h="2487295">
                  <a:moveTo>
                    <a:pt x="3264408" y="2148840"/>
                  </a:moveTo>
                  <a:lnTo>
                    <a:pt x="2993136" y="2148840"/>
                  </a:lnTo>
                  <a:lnTo>
                    <a:pt x="2993136" y="2487168"/>
                  </a:lnTo>
                  <a:lnTo>
                    <a:pt x="3264408" y="2487168"/>
                  </a:lnTo>
                  <a:lnTo>
                    <a:pt x="3264408" y="214884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094232" y="3584447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4151121" y="5739790"/>
            <a:ext cx="146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551177" y="2182114"/>
            <a:ext cx="2457450" cy="1750060"/>
            <a:chOff x="1551177" y="2182114"/>
            <a:chExt cx="2457450" cy="1750060"/>
          </a:xfrm>
        </p:grpSpPr>
        <p:sp>
          <p:nvSpPr>
            <p:cNvPr id="71" name="object 71"/>
            <p:cNvSpPr/>
            <p:nvPr/>
          </p:nvSpPr>
          <p:spPr>
            <a:xfrm>
              <a:off x="3645407" y="2188464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69">
                  <a:moveTo>
                    <a:pt x="267462" y="0"/>
                  </a:moveTo>
                  <a:lnTo>
                    <a:pt x="89153" y="0"/>
                  </a:lnTo>
                  <a:lnTo>
                    <a:pt x="89153" y="178308"/>
                  </a:lnTo>
                  <a:lnTo>
                    <a:pt x="0" y="178308"/>
                  </a:lnTo>
                  <a:lnTo>
                    <a:pt x="178307" y="356615"/>
                  </a:lnTo>
                  <a:lnTo>
                    <a:pt x="356615" y="178308"/>
                  </a:lnTo>
                  <a:lnTo>
                    <a:pt x="267462" y="178308"/>
                  </a:lnTo>
                  <a:lnTo>
                    <a:pt x="26746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3645407" y="2188464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69">
                  <a:moveTo>
                    <a:pt x="0" y="178308"/>
                  </a:moveTo>
                  <a:lnTo>
                    <a:pt x="89153" y="178308"/>
                  </a:lnTo>
                  <a:lnTo>
                    <a:pt x="89153" y="0"/>
                  </a:lnTo>
                  <a:lnTo>
                    <a:pt x="267462" y="0"/>
                  </a:lnTo>
                  <a:lnTo>
                    <a:pt x="267462" y="178308"/>
                  </a:lnTo>
                  <a:lnTo>
                    <a:pt x="356615" y="178308"/>
                  </a:lnTo>
                  <a:lnTo>
                    <a:pt x="178307" y="356615"/>
                  </a:lnTo>
                  <a:lnTo>
                    <a:pt x="0" y="17830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557527" y="3584448"/>
              <a:ext cx="271780" cy="338455"/>
            </a:xfrm>
            <a:custGeom>
              <a:avLst/>
              <a:gdLst/>
              <a:ahLst/>
              <a:cxnLst/>
              <a:rect l="l" t="t" r="r" b="b"/>
              <a:pathLst>
                <a:path w="271780" h="338454">
                  <a:moveTo>
                    <a:pt x="271272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71272" y="338327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557527" y="3584448"/>
              <a:ext cx="271780" cy="338455"/>
            </a:xfrm>
            <a:custGeom>
              <a:avLst/>
              <a:gdLst/>
              <a:ahLst/>
              <a:cxnLst/>
              <a:rect l="l" t="t" r="r" b="b"/>
              <a:pathLst>
                <a:path w="271780" h="338454">
                  <a:moveTo>
                    <a:pt x="0" y="338327"/>
                  </a:moveTo>
                  <a:lnTo>
                    <a:pt x="271272" y="338327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054351" y="358749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054351" y="358749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3753739" y="2157476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43687" y="1941575"/>
            <a:ext cx="5700395" cy="4309745"/>
          </a:xfrm>
          <a:custGeom>
            <a:avLst/>
            <a:gdLst/>
            <a:ahLst/>
            <a:cxnLst/>
            <a:rect l="l" t="t" r="r" b="b"/>
            <a:pathLst>
              <a:path w="5700395" h="4309745">
                <a:moveTo>
                  <a:pt x="2689352" y="3973601"/>
                </a:moveTo>
                <a:lnTo>
                  <a:pt x="2671965" y="3931577"/>
                </a:lnTo>
                <a:lnTo>
                  <a:pt x="2629916" y="3914165"/>
                </a:lnTo>
                <a:lnTo>
                  <a:pt x="2606802" y="3918839"/>
                </a:lnTo>
                <a:lnTo>
                  <a:pt x="2587904" y="3931577"/>
                </a:lnTo>
                <a:lnTo>
                  <a:pt x="2575153" y="3950474"/>
                </a:lnTo>
                <a:lnTo>
                  <a:pt x="2574480" y="3953789"/>
                </a:lnTo>
                <a:lnTo>
                  <a:pt x="39624" y="3953789"/>
                </a:lnTo>
                <a:lnTo>
                  <a:pt x="39624" y="155448"/>
                </a:lnTo>
                <a:lnTo>
                  <a:pt x="329565" y="155448"/>
                </a:lnTo>
                <a:lnTo>
                  <a:pt x="329565" y="195072"/>
                </a:lnTo>
                <a:lnTo>
                  <a:pt x="408813" y="155448"/>
                </a:lnTo>
                <a:lnTo>
                  <a:pt x="448437" y="135636"/>
                </a:lnTo>
                <a:lnTo>
                  <a:pt x="408813" y="115824"/>
                </a:lnTo>
                <a:lnTo>
                  <a:pt x="329565" y="76200"/>
                </a:lnTo>
                <a:lnTo>
                  <a:pt x="329565" y="115824"/>
                </a:lnTo>
                <a:lnTo>
                  <a:pt x="0" y="115824"/>
                </a:lnTo>
                <a:lnTo>
                  <a:pt x="0" y="3993413"/>
                </a:lnTo>
                <a:lnTo>
                  <a:pt x="2574480" y="3993413"/>
                </a:lnTo>
                <a:lnTo>
                  <a:pt x="2575153" y="3996740"/>
                </a:lnTo>
                <a:lnTo>
                  <a:pt x="2587904" y="4015638"/>
                </a:lnTo>
                <a:lnTo>
                  <a:pt x="2606802" y="4028376"/>
                </a:lnTo>
                <a:lnTo>
                  <a:pt x="2629916" y="4033037"/>
                </a:lnTo>
                <a:lnTo>
                  <a:pt x="2653068" y="4028376"/>
                </a:lnTo>
                <a:lnTo>
                  <a:pt x="2671965" y="4015638"/>
                </a:lnTo>
                <a:lnTo>
                  <a:pt x="2684678" y="3996740"/>
                </a:lnTo>
                <a:lnTo>
                  <a:pt x="2685351" y="3993413"/>
                </a:lnTo>
                <a:lnTo>
                  <a:pt x="2689352" y="3973601"/>
                </a:lnTo>
                <a:close/>
              </a:path>
              <a:path w="5700395" h="4309745">
                <a:moveTo>
                  <a:pt x="5700268" y="1315212"/>
                </a:moveTo>
                <a:lnTo>
                  <a:pt x="5660644" y="1295400"/>
                </a:lnTo>
                <a:lnTo>
                  <a:pt x="5581396" y="1255776"/>
                </a:lnTo>
                <a:lnTo>
                  <a:pt x="5581396" y="1295400"/>
                </a:lnTo>
                <a:lnTo>
                  <a:pt x="4738497" y="1295400"/>
                </a:lnTo>
                <a:lnTo>
                  <a:pt x="4738497" y="3942080"/>
                </a:lnTo>
                <a:lnTo>
                  <a:pt x="4249801" y="3942080"/>
                </a:lnTo>
                <a:lnTo>
                  <a:pt x="4249801" y="39636"/>
                </a:lnTo>
                <a:lnTo>
                  <a:pt x="4249801" y="19812"/>
                </a:lnTo>
                <a:lnTo>
                  <a:pt x="4249801" y="0"/>
                </a:lnTo>
                <a:lnTo>
                  <a:pt x="3259963" y="0"/>
                </a:lnTo>
                <a:lnTo>
                  <a:pt x="3259963" y="129540"/>
                </a:lnTo>
                <a:lnTo>
                  <a:pt x="3220339" y="129540"/>
                </a:lnTo>
                <a:lnTo>
                  <a:pt x="3279775" y="248412"/>
                </a:lnTo>
                <a:lnTo>
                  <a:pt x="3329305" y="149352"/>
                </a:lnTo>
                <a:lnTo>
                  <a:pt x="3339211" y="129540"/>
                </a:lnTo>
                <a:lnTo>
                  <a:pt x="3299587" y="129540"/>
                </a:lnTo>
                <a:lnTo>
                  <a:pt x="3299587" y="39636"/>
                </a:lnTo>
                <a:lnTo>
                  <a:pt x="4210177" y="39636"/>
                </a:lnTo>
                <a:lnTo>
                  <a:pt x="4210177" y="3942080"/>
                </a:lnTo>
                <a:lnTo>
                  <a:pt x="3871899" y="3942080"/>
                </a:lnTo>
                <a:lnTo>
                  <a:pt x="3871226" y="3938765"/>
                </a:lnTo>
                <a:lnTo>
                  <a:pt x="3858476" y="3919867"/>
                </a:lnTo>
                <a:lnTo>
                  <a:pt x="3839578" y="3907129"/>
                </a:lnTo>
                <a:lnTo>
                  <a:pt x="3816477" y="3902456"/>
                </a:lnTo>
                <a:lnTo>
                  <a:pt x="3793363" y="3907129"/>
                </a:lnTo>
                <a:lnTo>
                  <a:pt x="3774465" y="3919867"/>
                </a:lnTo>
                <a:lnTo>
                  <a:pt x="3761714" y="3938765"/>
                </a:lnTo>
                <a:lnTo>
                  <a:pt x="3757041" y="3961892"/>
                </a:lnTo>
                <a:lnTo>
                  <a:pt x="3761714" y="3985031"/>
                </a:lnTo>
                <a:lnTo>
                  <a:pt x="3774465" y="4003929"/>
                </a:lnTo>
                <a:lnTo>
                  <a:pt x="3793363" y="4016667"/>
                </a:lnTo>
                <a:lnTo>
                  <a:pt x="3816477" y="4021328"/>
                </a:lnTo>
                <a:lnTo>
                  <a:pt x="3839578" y="4016667"/>
                </a:lnTo>
                <a:lnTo>
                  <a:pt x="3858476" y="4003929"/>
                </a:lnTo>
                <a:lnTo>
                  <a:pt x="3871226" y="3985031"/>
                </a:lnTo>
                <a:lnTo>
                  <a:pt x="3871899" y="3981704"/>
                </a:lnTo>
                <a:lnTo>
                  <a:pt x="4210177" y="3981704"/>
                </a:lnTo>
                <a:lnTo>
                  <a:pt x="4210177" y="4270070"/>
                </a:lnTo>
                <a:lnTo>
                  <a:pt x="3238881" y="4270070"/>
                </a:lnTo>
                <a:lnTo>
                  <a:pt x="3238881" y="4206430"/>
                </a:lnTo>
                <a:lnTo>
                  <a:pt x="3238881" y="4202430"/>
                </a:lnTo>
                <a:lnTo>
                  <a:pt x="3219069" y="4206430"/>
                </a:lnTo>
                <a:lnTo>
                  <a:pt x="3238868" y="4202430"/>
                </a:lnTo>
                <a:lnTo>
                  <a:pt x="3238881" y="4146994"/>
                </a:lnTo>
                <a:lnTo>
                  <a:pt x="3238881" y="4202430"/>
                </a:lnTo>
                <a:lnTo>
                  <a:pt x="3242170" y="4201769"/>
                </a:lnTo>
                <a:lnTo>
                  <a:pt x="3261068" y="4189031"/>
                </a:lnTo>
                <a:lnTo>
                  <a:pt x="3273818" y="4170134"/>
                </a:lnTo>
                <a:lnTo>
                  <a:pt x="3278505" y="4146994"/>
                </a:lnTo>
                <a:lnTo>
                  <a:pt x="3273818" y="4123867"/>
                </a:lnTo>
                <a:lnTo>
                  <a:pt x="3261068" y="4104970"/>
                </a:lnTo>
                <a:lnTo>
                  <a:pt x="3242170" y="4092232"/>
                </a:lnTo>
                <a:lnTo>
                  <a:pt x="3219069" y="4087558"/>
                </a:lnTo>
                <a:lnTo>
                  <a:pt x="3195955" y="4092232"/>
                </a:lnTo>
                <a:lnTo>
                  <a:pt x="3177057" y="4104970"/>
                </a:lnTo>
                <a:lnTo>
                  <a:pt x="3164306" y="4123867"/>
                </a:lnTo>
                <a:lnTo>
                  <a:pt x="3159633" y="4146994"/>
                </a:lnTo>
                <a:lnTo>
                  <a:pt x="3164306" y="4170134"/>
                </a:lnTo>
                <a:lnTo>
                  <a:pt x="3177057" y="4189031"/>
                </a:lnTo>
                <a:lnTo>
                  <a:pt x="3195955" y="4201769"/>
                </a:lnTo>
                <a:lnTo>
                  <a:pt x="3199257" y="4202430"/>
                </a:lnTo>
                <a:lnTo>
                  <a:pt x="3199257" y="4309694"/>
                </a:lnTo>
                <a:lnTo>
                  <a:pt x="4249801" y="4309694"/>
                </a:lnTo>
                <a:lnTo>
                  <a:pt x="4249801" y="4289882"/>
                </a:lnTo>
                <a:lnTo>
                  <a:pt x="4249801" y="4270070"/>
                </a:lnTo>
                <a:lnTo>
                  <a:pt x="4249801" y="3981704"/>
                </a:lnTo>
                <a:lnTo>
                  <a:pt x="4778121" y="3981704"/>
                </a:lnTo>
                <a:lnTo>
                  <a:pt x="4778121" y="3961892"/>
                </a:lnTo>
                <a:lnTo>
                  <a:pt x="4778121" y="3942080"/>
                </a:lnTo>
                <a:lnTo>
                  <a:pt x="4778121" y="1335024"/>
                </a:lnTo>
                <a:lnTo>
                  <a:pt x="5581396" y="1335024"/>
                </a:lnTo>
                <a:lnTo>
                  <a:pt x="5581396" y="1374648"/>
                </a:lnTo>
                <a:lnTo>
                  <a:pt x="5660644" y="1335024"/>
                </a:lnTo>
                <a:lnTo>
                  <a:pt x="5700268" y="13152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5388355" y="5435295"/>
            <a:ext cx="617982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>
                <a:latin typeface="Calibri"/>
                <a:cs typeface="Calibri"/>
              </a:rPr>
              <a:t>(</a:t>
            </a:r>
            <a:r>
              <a:rPr dirty="0" sz="4000" spc="-5">
                <a:latin typeface="Calibri"/>
                <a:cs typeface="Calibri"/>
              </a:rPr>
              <a:t> </a:t>
            </a:r>
            <a:r>
              <a:rPr dirty="0" sz="4000" spc="10">
                <a:latin typeface="Calibri"/>
                <a:cs typeface="Calibri"/>
              </a:rPr>
              <a:t>A,</a:t>
            </a:r>
            <a:r>
              <a:rPr dirty="0" sz="4000" spc="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(a,d,b),</a:t>
            </a:r>
            <a:r>
              <a:rPr dirty="0" sz="4000" spc="-8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(c,c,d),</a:t>
            </a:r>
            <a:r>
              <a:rPr dirty="0" sz="4000" spc="-90">
                <a:latin typeface="Calibri"/>
                <a:cs typeface="Calibri"/>
              </a:rPr>
              <a:t> </a:t>
            </a:r>
            <a:r>
              <a:rPr dirty="0" sz="4000" spc="5">
                <a:latin typeface="Calibri"/>
                <a:cs typeface="Calibri"/>
              </a:rPr>
              <a:t>(1,2,-2)</a:t>
            </a:r>
            <a:r>
              <a:rPr dirty="0" sz="4000" spc="-7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627120" y="5748528"/>
            <a:ext cx="271780" cy="338455"/>
          </a:xfrm>
          <a:custGeom>
            <a:avLst/>
            <a:gdLst/>
            <a:ahLst/>
            <a:cxnLst/>
            <a:rect l="l" t="t" r="r" b="b"/>
            <a:pathLst>
              <a:path w="271779" h="338454">
                <a:moveTo>
                  <a:pt x="271272" y="0"/>
                </a:moveTo>
                <a:lnTo>
                  <a:pt x="0" y="0"/>
                </a:lnTo>
                <a:lnTo>
                  <a:pt x="0" y="338328"/>
                </a:lnTo>
                <a:lnTo>
                  <a:pt x="271272" y="338328"/>
                </a:lnTo>
                <a:lnTo>
                  <a:pt x="27127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3702558" y="5755030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172967" y="5745479"/>
            <a:ext cx="268605" cy="338455"/>
          </a:xfrm>
          <a:custGeom>
            <a:avLst/>
            <a:gdLst/>
            <a:ahLst/>
            <a:cxnLst/>
            <a:rect l="l" t="t" r="r" b="b"/>
            <a:pathLst>
              <a:path w="268604" h="338454">
                <a:moveTo>
                  <a:pt x="268223" y="0"/>
                </a:moveTo>
                <a:lnTo>
                  <a:pt x="0" y="0"/>
                </a:lnTo>
                <a:lnTo>
                  <a:pt x="0" y="338328"/>
                </a:lnTo>
                <a:lnTo>
                  <a:pt x="268223" y="338328"/>
                </a:lnTo>
                <a:lnTo>
                  <a:pt x="26822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3246247" y="5752287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944880" y="3901440"/>
            <a:ext cx="3636645" cy="1889760"/>
            <a:chOff x="944880" y="3901440"/>
            <a:chExt cx="3636645" cy="1889760"/>
          </a:xfrm>
        </p:grpSpPr>
        <p:sp>
          <p:nvSpPr>
            <p:cNvPr id="85" name="object 85"/>
            <p:cNvSpPr/>
            <p:nvPr/>
          </p:nvSpPr>
          <p:spPr>
            <a:xfrm>
              <a:off x="950976" y="3907536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3624072" y="0"/>
                  </a:moveTo>
                  <a:lnTo>
                    <a:pt x="0" y="0"/>
                  </a:lnTo>
                  <a:lnTo>
                    <a:pt x="0" y="1877567"/>
                  </a:lnTo>
                  <a:lnTo>
                    <a:pt x="3624072" y="1877567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950976" y="3907536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7"/>
                  </a:moveTo>
                  <a:lnTo>
                    <a:pt x="3624072" y="1877567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/>
          <p:nvPr/>
        </p:nvSpPr>
        <p:spPr>
          <a:xfrm>
            <a:off x="2564383" y="4380941"/>
            <a:ext cx="39878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722363" y="1316736"/>
            <a:ext cx="8708390" cy="5018405"/>
            <a:chOff x="722363" y="1316736"/>
            <a:chExt cx="8708390" cy="5018405"/>
          </a:xfrm>
        </p:grpSpPr>
        <p:sp>
          <p:nvSpPr>
            <p:cNvPr id="89" name="object 89"/>
            <p:cNvSpPr/>
            <p:nvPr/>
          </p:nvSpPr>
          <p:spPr>
            <a:xfrm>
              <a:off x="3025140" y="4849368"/>
              <a:ext cx="4947285" cy="748030"/>
            </a:xfrm>
            <a:custGeom>
              <a:avLst/>
              <a:gdLst/>
              <a:ahLst/>
              <a:cxnLst/>
              <a:rect l="l" t="t" r="r" b="b"/>
              <a:pathLst>
                <a:path w="4947284" h="748029">
                  <a:moveTo>
                    <a:pt x="4867910" y="633027"/>
                  </a:moveTo>
                  <a:lnTo>
                    <a:pt x="4864611" y="633692"/>
                  </a:lnTo>
                  <a:lnTo>
                    <a:pt x="4845716" y="646414"/>
                  </a:lnTo>
                  <a:lnTo>
                    <a:pt x="4832965" y="665303"/>
                  </a:lnTo>
                  <a:lnTo>
                    <a:pt x="4828286" y="688466"/>
                  </a:lnTo>
                  <a:lnTo>
                    <a:pt x="4832965" y="711575"/>
                  </a:lnTo>
                  <a:lnTo>
                    <a:pt x="4845716" y="730465"/>
                  </a:lnTo>
                  <a:lnTo>
                    <a:pt x="4864611" y="743213"/>
                  </a:lnTo>
                  <a:lnTo>
                    <a:pt x="4887721" y="747890"/>
                  </a:lnTo>
                  <a:lnTo>
                    <a:pt x="4910832" y="743213"/>
                  </a:lnTo>
                  <a:lnTo>
                    <a:pt x="4929727" y="730465"/>
                  </a:lnTo>
                  <a:lnTo>
                    <a:pt x="4942478" y="711575"/>
                  </a:lnTo>
                  <a:lnTo>
                    <a:pt x="4947158" y="688466"/>
                  </a:lnTo>
                  <a:lnTo>
                    <a:pt x="4867910" y="688466"/>
                  </a:lnTo>
                  <a:lnTo>
                    <a:pt x="4867910" y="633027"/>
                  </a:lnTo>
                  <a:close/>
                </a:path>
                <a:path w="4947284" h="748029">
                  <a:moveTo>
                    <a:pt x="4887721" y="629030"/>
                  </a:moveTo>
                  <a:lnTo>
                    <a:pt x="4867910" y="633027"/>
                  </a:lnTo>
                  <a:lnTo>
                    <a:pt x="4867910" y="688466"/>
                  </a:lnTo>
                  <a:lnTo>
                    <a:pt x="4907534" y="688466"/>
                  </a:lnTo>
                  <a:lnTo>
                    <a:pt x="4907534" y="633027"/>
                  </a:lnTo>
                  <a:lnTo>
                    <a:pt x="4887721" y="629030"/>
                  </a:lnTo>
                  <a:close/>
                </a:path>
                <a:path w="4947284" h="748029">
                  <a:moveTo>
                    <a:pt x="4907534" y="633027"/>
                  </a:moveTo>
                  <a:lnTo>
                    <a:pt x="4907534" y="688466"/>
                  </a:lnTo>
                  <a:lnTo>
                    <a:pt x="4947158" y="688466"/>
                  </a:lnTo>
                  <a:lnTo>
                    <a:pt x="4942478" y="665303"/>
                  </a:lnTo>
                  <a:lnTo>
                    <a:pt x="4929727" y="646414"/>
                  </a:lnTo>
                  <a:lnTo>
                    <a:pt x="4910832" y="633692"/>
                  </a:lnTo>
                  <a:lnTo>
                    <a:pt x="4907534" y="633027"/>
                  </a:lnTo>
                  <a:close/>
                </a:path>
                <a:path w="4947284" h="748029">
                  <a:moveTo>
                    <a:pt x="4867910" y="59435"/>
                  </a:moveTo>
                  <a:lnTo>
                    <a:pt x="4867910" y="633027"/>
                  </a:lnTo>
                  <a:lnTo>
                    <a:pt x="4887721" y="629030"/>
                  </a:lnTo>
                  <a:lnTo>
                    <a:pt x="4907534" y="629030"/>
                  </a:lnTo>
                  <a:lnTo>
                    <a:pt x="4907534" y="79247"/>
                  </a:lnTo>
                  <a:lnTo>
                    <a:pt x="4887721" y="79247"/>
                  </a:lnTo>
                  <a:lnTo>
                    <a:pt x="4867910" y="59435"/>
                  </a:lnTo>
                  <a:close/>
                </a:path>
                <a:path w="4947284" h="748029">
                  <a:moveTo>
                    <a:pt x="4907534" y="629030"/>
                  </a:moveTo>
                  <a:lnTo>
                    <a:pt x="4887721" y="629030"/>
                  </a:lnTo>
                  <a:lnTo>
                    <a:pt x="4907534" y="633027"/>
                  </a:lnTo>
                  <a:lnTo>
                    <a:pt x="4907534" y="629030"/>
                  </a:lnTo>
                  <a:close/>
                </a:path>
                <a:path w="4947284" h="748029">
                  <a:moveTo>
                    <a:pt x="118872" y="0"/>
                  </a:moveTo>
                  <a:lnTo>
                    <a:pt x="0" y="59435"/>
                  </a:lnTo>
                  <a:lnTo>
                    <a:pt x="118872" y="118871"/>
                  </a:lnTo>
                  <a:lnTo>
                    <a:pt x="118872" y="79247"/>
                  </a:lnTo>
                  <a:lnTo>
                    <a:pt x="99060" y="79247"/>
                  </a:lnTo>
                  <a:lnTo>
                    <a:pt x="99060" y="39623"/>
                  </a:lnTo>
                  <a:lnTo>
                    <a:pt x="118872" y="39623"/>
                  </a:lnTo>
                  <a:lnTo>
                    <a:pt x="118872" y="0"/>
                  </a:lnTo>
                  <a:close/>
                </a:path>
                <a:path w="4947284" h="748029">
                  <a:moveTo>
                    <a:pt x="118872" y="39623"/>
                  </a:moveTo>
                  <a:lnTo>
                    <a:pt x="99060" y="39623"/>
                  </a:lnTo>
                  <a:lnTo>
                    <a:pt x="99060" y="79247"/>
                  </a:lnTo>
                  <a:lnTo>
                    <a:pt x="118872" y="79247"/>
                  </a:lnTo>
                  <a:lnTo>
                    <a:pt x="118872" y="39623"/>
                  </a:lnTo>
                  <a:close/>
                </a:path>
                <a:path w="4947284" h="748029">
                  <a:moveTo>
                    <a:pt x="4907534" y="39623"/>
                  </a:moveTo>
                  <a:lnTo>
                    <a:pt x="118872" y="39623"/>
                  </a:lnTo>
                  <a:lnTo>
                    <a:pt x="118872" y="79247"/>
                  </a:lnTo>
                  <a:lnTo>
                    <a:pt x="4867910" y="79247"/>
                  </a:lnTo>
                  <a:lnTo>
                    <a:pt x="4867910" y="59435"/>
                  </a:lnTo>
                  <a:lnTo>
                    <a:pt x="4907534" y="59435"/>
                  </a:lnTo>
                  <a:lnTo>
                    <a:pt x="4907534" y="39623"/>
                  </a:lnTo>
                  <a:close/>
                </a:path>
                <a:path w="4947284" h="748029">
                  <a:moveTo>
                    <a:pt x="4907534" y="59435"/>
                  </a:moveTo>
                  <a:lnTo>
                    <a:pt x="4867910" y="59435"/>
                  </a:lnTo>
                  <a:lnTo>
                    <a:pt x="4887721" y="79247"/>
                  </a:lnTo>
                  <a:lnTo>
                    <a:pt x="4907534" y="79247"/>
                  </a:lnTo>
                  <a:lnTo>
                    <a:pt x="4907534" y="594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6243827" y="2522219"/>
              <a:ext cx="3173095" cy="3566160"/>
            </a:xfrm>
            <a:custGeom>
              <a:avLst/>
              <a:gdLst/>
              <a:ahLst/>
              <a:cxnLst/>
              <a:rect l="l" t="t" r="r" b="b"/>
              <a:pathLst>
                <a:path w="3173095" h="3566160">
                  <a:moveTo>
                    <a:pt x="2892552" y="3294888"/>
                  </a:moveTo>
                  <a:lnTo>
                    <a:pt x="2896253" y="3232687"/>
                  </a:lnTo>
                  <a:lnTo>
                    <a:pt x="2906796" y="3175588"/>
                  </a:lnTo>
                  <a:lnTo>
                    <a:pt x="2923343" y="3125220"/>
                  </a:lnTo>
                  <a:lnTo>
                    <a:pt x="2945052" y="3083210"/>
                  </a:lnTo>
                  <a:lnTo>
                    <a:pt x="2971084" y="3051187"/>
                  </a:lnTo>
                  <a:lnTo>
                    <a:pt x="3032760" y="3023616"/>
                  </a:lnTo>
                  <a:lnTo>
                    <a:pt x="3064919" y="3030780"/>
                  </a:lnTo>
                  <a:lnTo>
                    <a:pt x="3120467" y="3083210"/>
                  </a:lnTo>
                  <a:lnTo>
                    <a:pt x="3142176" y="3125220"/>
                  </a:lnTo>
                  <a:lnTo>
                    <a:pt x="3158723" y="3175588"/>
                  </a:lnTo>
                  <a:lnTo>
                    <a:pt x="3169266" y="3232687"/>
                  </a:lnTo>
                  <a:lnTo>
                    <a:pt x="3172968" y="3294888"/>
                  </a:lnTo>
                  <a:lnTo>
                    <a:pt x="3169266" y="3357088"/>
                  </a:lnTo>
                  <a:lnTo>
                    <a:pt x="3158723" y="3414187"/>
                  </a:lnTo>
                  <a:lnTo>
                    <a:pt x="3142176" y="3464555"/>
                  </a:lnTo>
                  <a:lnTo>
                    <a:pt x="3120467" y="3506565"/>
                  </a:lnTo>
                  <a:lnTo>
                    <a:pt x="3094435" y="3538588"/>
                  </a:lnTo>
                  <a:lnTo>
                    <a:pt x="3032760" y="3566159"/>
                  </a:lnTo>
                  <a:lnTo>
                    <a:pt x="3000600" y="3558995"/>
                  </a:lnTo>
                  <a:lnTo>
                    <a:pt x="2945052" y="3506565"/>
                  </a:lnTo>
                  <a:lnTo>
                    <a:pt x="2923343" y="3464555"/>
                  </a:lnTo>
                  <a:lnTo>
                    <a:pt x="2906796" y="3414187"/>
                  </a:lnTo>
                  <a:lnTo>
                    <a:pt x="2896253" y="3357088"/>
                  </a:lnTo>
                  <a:lnTo>
                    <a:pt x="2892552" y="3294888"/>
                  </a:lnTo>
                  <a:close/>
                </a:path>
                <a:path w="3173095" h="3566160">
                  <a:moveTo>
                    <a:pt x="0" y="257555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2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7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4" y="257555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2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3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5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6400800" y="2273808"/>
              <a:ext cx="2934335" cy="3269615"/>
            </a:xfrm>
            <a:custGeom>
              <a:avLst/>
              <a:gdLst/>
              <a:ahLst/>
              <a:cxnLst/>
              <a:rect l="l" t="t" r="r" b="b"/>
              <a:pathLst>
                <a:path w="2934334" h="3269615">
                  <a:moveTo>
                    <a:pt x="2855086" y="3150489"/>
                  </a:moveTo>
                  <a:lnTo>
                    <a:pt x="2815463" y="3150489"/>
                  </a:lnTo>
                  <a:lnTo>
                    <a:pt x="2874899" y="3269360"/>
                  </a:lnTo>
                  <a:lnTo>
                    <a:pt x="2924429" y="3170301"/>
                  </a:lnTo>
                  <a:lnTo>
                    <a:pt x="2855086" y="3170301"/>
                  </a:lnTo>
                  <a:lnTo>
                    <a:pt x="2855086" y="3150489"/>
                  </a:lnTo>
                  <a:close/>
                </a:path>
                <a:path w="2934334" h="3269615">
                  <a:moveTo>
                    <a:pt x="2855086" y="19812"/>
                  </a:moveTo>
                  <a:lnTo>
                    <a:pt x="2855086" y="3170301"/>
                  </a:lnTo>
                  <a:lnTo>
                    <a:pt x="2894710" y="3170301"/>
                  </a:lnTo>
                  <a:lnTo>
                    <a:pt x="2894710" y="39624"/>
                  </a:lnTo>
                  <a:lnTo>
                    <a:pt x="2874899" y="39624"/>
                  </a:lnTo>
                  <a:lnTo>
                    <a:pt x="2855086" y="19812"/>
                  </a:lnTo>
                  <a:close/>
                </a:path>
                <a:path w="2934334" h="3269615">
                  <a:moveTo>
                    <a:pt x="2934334" y="3150489"/>
                  </a:moveTo>
                  <a:lnTo>
                    <a:pt x="2894710" y="3150489"/>
                  </a:lnTo>
                  <a:lnTo>
                    <a:pt x="2894710" y="3170301"/>
                  </a:lnTo>
                  <a:lnTo>
                    <a:pt x="2924429" y="3170301"/>
                  </a:lnTo>
                  <a:lnTo>
                    <a:pt x="2934334" y="3150489"/>
                  </a:lnTo>
                  <a:close/>
                </a:path>
                <a:path w="2934334" h="3269615">
                  <a:moveTo>
                    <a:pt x="39624" y="129539"/>
                  </a:moveTo>
                  <a:lnTo>
                    <a:pt x="0" y="129539"/>
                  </a:lnTo>
                  <a:lnTo>
                    <a:pt x="59436" y="248412"/>
                  </a:lnTo>
                  <a:lnTo>
                    <a:pt x="108966" y="149351"/>
                  </a:lnTo>
                  <a:lnTo>
                    <a:pt x="39624" y="149351"/>
                  </a:lnTo>
                  <a:lnTo>
                    <a:pt x="39624" y="129539"/>
                  </a:lnTo>
                  <a:close/>
                </a:path>
                <a:path w="2934334" h="3269615">
                  <a:moveTo>
                    <a:pt x="2894710" y="0"/>
                  </a:moveTo>
                  <a:lnTo>
                    <a:pt x="39624" y="0"/>
                  </a:lnTo>
                  <a:lnTo>
                    <a:pt x="39624" y="149351"/>
                  </a:lnTo>
                  <a:lnTo>
                    <a:pt x="79248" y="149351"/>
                  </a:lnTo>
                  <a:lnTo>
                    <a:pt x="79248" y="39624"/>
                  </a:lnTo>
                  <a:lnTo>
                    <a:pt x="59436" y="39624"/>
                  </a:lnTo>
                  <a:lnTo>
                    <a:pt x="79248" y="19812"/>
                  </a:lnTo>
                  <a:lnTo>
                    <a:pt x="2894710" y="19812"/>
                  </a:lnTo>
                  <a:lnTo>
                    <a:pt x="2894710" y="0"/>
                  </a:lnTo>
                  <a:close/>
                </a:path>
                <a:path w="2934334" h="3269615">
                  <a:moveTo>
                    <a:pt x="118872" y="129539"/>
                  </a:moveTo>
                  <a:lnTo>
                    <a:pt x="79248" y="129539"/>
                  </a:lnTo>
                  <a:lnTo>
                    <a:pt x="79248" y="149351"/>
                  </a:lnTo>
                  <a:lnTo>
                    <a:pt x="108966" y="149351"/>
                  </a:lnTo>
                  <a:lnTo>
                    <a:pt x="118872" y="129539"/>
                  </a:lnTo>
                  <a:close/>
                </a:path>
                <a:path w="2934334" h="3269615">
                  <a:moveTo>
                    <a:pt x="79248" y="19812"/>
                  </a:moveTo>
                  <a:lnTo>
                    <a:pt x="59436" y="39624"/>
                  </a:lnTo>
                  <a:lnTo>
                    <a:pt x="79248" y="39624"/>
                  </a:lnTo>
                  <a:lnTo>
                    <a:pt x="79248" y="19812"/>
                  </a:lnTo>
                  <a:close/>
                </a:path>
                <a:path w="2934334" h="3269615">
                  <a:moveTo>
                    <a:pt x="2855086" y="19812"/>
                  </a:moveTo>
                  <a:lnTo>
                    <a:pt x="79248" y="19812"/>
                  </a:lnTo>
                  <a:lnTo>
                    <a:pt x="79248" y="39624"/>
                  </a:lnTo>
                  <a:lnTo>
                    <a:pt x="2855086" y="39624"/>
                  </a:lnTo>
                  <a:lnTo>
                    <a:pt x="2855086" y="19812"/>
                  </a:lnTo>
                  <a:close/>
                </a:path>
                <a:path w="2934334" h="3269615">
                  <a:moveTo>
                    <a:pt x="2894710" y="19812"/>
                  </a:moveTo>
                  <a:lnTo>
                    <a:pt x="2855086" y="19812"/>
                  </a:lnTo>
                  <a:lnTo>
                    <a:pt x="2874899" y="39624"/>
                  </a:lnTo>
                  <a:lnTo>
                    <a:pt x="2894710" y="39624"/>
                  </a:lnTo>
                  <a:lnTo>
                    <a:pt x="2894710" y="1981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3610356" y="2546603"/>
              <a:ext cx="5438140" cy="3520440"/>
            </a:xfrm>
            <a:custGeom>
              <a:avLst/>
              <a:gdLst/>
              <a:ahLst/>
              <a:cxnLst/>
              <a:rect l="l" t="t" r="r" b="b"/>
              <a:pathLst>
                <a:path w="5438140" h="3520440">
                  <a:moveTo>
                    <a:pt x="5160264" y="3249168"/>
                  </a:moveTo>
                  <a:lnTo>
                    <a:pt x="5163927" y="3186967"/>
                  </a:lnTo>
                  <a:lnTo>
                    <a:pt x="5174362" y="3129868"/>
                  </a:lnTo>
                  <a:lnTo>
                    <a:pt x="5190735" y="3079500"/>
                  </a:lnTo>
                  <a:lnTo>
                    <a:pt x="5212213" y="3037490"/>
                  </a:lnTo>
                  <a:lnTo>
                    <a:pt x="5237963" y="3005467"/>
                  </a:lnTo>
                  <a:lnTo>
                    <a:pt x="5298948" y="2977896"/>
                  </a:lnTo>
                  <a:lnTo>
                    <a:pt x="5330743" y="2985060"/>
                  </a:lnTo>
                  <a:lnTo>
                    <a:pt x="5385682" y="3037490"/>
                  </a:lnTo>
                  <a:lnTo>
                    <a:pt x="5407160" y="3079500"/>
                  </a:lnTo>
                  <a:lnTo>
                    <a:pt x="5423533" y="3129868"/>
                  </a:lnTo>
                  <a:lnTo>
                    <a:pt x="5433968" y="3186967"/>
                  </a:lnTo>
                  <a:lnTo>
                    <a:pt x="5437632" y="3249168"/>
                  </a:lnTo>
                  <a:lnTo>
                    <a:pt x="5433968" y="3311368"/>
                  </a:lnTo>
                  <a:lnTo>
                    <a:pt x="5423533" y="3368467"/>
                  </a:lnTo>
                  <a:lnTo>
                    <a:pt x="5407160" y="3418835"/>
                  </a:lnTo>
                  <a:lnTo>
                    <a:pt x="5385682" y="3460845"/>
                  </a:lnTo>
                  <a:lnTo>
                    <a:pt x="5359932" y="3492868"/>
                  </a:lnTo>
                  <a:lnTo>
                    <a:pt x="5298948" y="3520440"/>
                  </a:lnTo>
                  <a:lnTo>
                    <a:pt x="5267152" y="3513275"/>
                  </a:lnTo>
                  <a:lnTo>
                    <a:pt x="5212213" y="3460845"/>
                  </a:lnTo>
                  <a:lnTo>
                    <a:pt x="5190735" y="3418835"/>
                  </a:lnTo>
                  <a:lnTo>
                    <a:pt x="5174362" y="3368467"/>
                  </a:lnTo>
                  <a:lnTo>
                    <a:pt x="5163927" y="3311368"/>
                  </a:lnTo>
                  <a:lnTo>
                    <a:pt x="5160264" y="3249168"/>
                  </a:lnTo>
                  <a:close/>
                </a:path>
                <a:path w="5438140" h="3520440">
                  <a:moveTo>
                    <a:pt x="0" y="257556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2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8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4" y="257556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2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4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6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22363" y="1527047"/>
              <a:ext cx="8245475" cy="4808220"/>
            </a:xfrm>
            <a:custGeom>
              <a:avLst/>
              <a:gdLst/>
              <a:ahLst/>
              <a:cxnLst/>
              <a:rect l="l" t="t" r="r" b="b"/>
              <a:pathLst>
                <a:path w="8245475" h="4808220">
                  <a:moveTo>
                    <a:pt x="7890396" y="4678527"/>
                  </a:moveTo>
                  <a:lnTo>
                    <a:pt x="7880490" y="4658715"/>
                  </a:lnTo>
                  <a:lnTo>
                    <a:pt x="7830960" y="4559655"/>
                  </a:lnTo>
                  <a:lnTo>
                    <a:pt x="7771524" y="4678527"/>
                  </a:lnTo>
                  <a:lnTo>
                    <a:pt x="7811148" y="4678527"/>
                  </a:lnTo>
                  <a:lnTo>
                    <a:pt x="7811148" y="4768443"/>
                  </a:lnTo>
                  <a:lnTo>
                    <a:pt x="39624" y="4768443"/>
                  </a:lnTo>
                  <a:lnTo>
                    <a:pt x="39624" y="79248"/>
                  </a:lnTo>
                  <a:lnTo>
                    <a:pt x="129552" y="79248"/>
                  </a:lnTo>
                  <a:lnTo>
                    <a:pt x="129552" y="118872"/>
                  </a:lnTo>
                  <a:lnTo>
                    <a:pt x="208800" y="79248"/>
                  </a:lnTo>
                  <a:lnTo>
                    <a:pt x="248424" y="59436"/>
                  </a:lnTo>
                  <a:lnTo>
                    <a:pt x="208800" y="39624"/>
                  </a:lnTo>
                  <a:lnTo>
                    <a:pt x="129552" y="0"/>
                  </a:lnTo>
                  <a:lnTo>
                    <a:pt x="129552" y="39624"/>
                  </a:lnTo>
                  <a:lnTo>
                    <a:pt x="0" y="39624"/>
                  </a:lnTo>
                  <a:lnTo>
                    <a:pt x="0" y="4808067"/>
                  </a:lnTo>
                  <a:lnTo>
                    <a:pt x="7850772" y="4808067"/>
                  </a:lnTo>
                  <a:lnTo>
                    <a:pt x="7850772" y="4788255"/>
                  </a:lnTo>
                  <a:lnTo>
                    <a:pt x="7850772" y="4768443"/>
                  </a:lnTo>
                  <a:lnTo>
                    <a:pt x="7850772" y="4678527"/>
                  </a:lnTo>
                  <a:lnTo>
                    <a:pt x="7890396" y="4678527"/>
                  </a:lnTo>
                  <a:close/>
                </a:path>
                <a:path w="8245475" h="4808220">
                  <a:moveTo>
                    <a:pt x="8245361" y="3879862"/>
                  </a:moveTo>
                  <a:lnTo>
                    <a:pt x="8205737" y="3879862"/>
                  </a:lnTo>
                  <a:lnTo>
                    <a:pt x="8205737" y="2086368"/>
                  </a:lnTo>
                  <a:lnTo>
                    <a:pt x="8205737" y="2046732"/>
                  </a:lnTo>
                  <a:lnTo>
                    <a:pt x="3124212" y="2046732"/>
                  </a:lnTo>
                  <a:lnTo>
                    <a:pt x="3124212" y="1653540"/>
                  </a:lnTo>
                  <a:lnTo>
                    <a:pt x="3163836" y="1653540"/>
                  </a:lnTo>
                  <a:lnTo>
                    <a:pt x="3153918" y="1633728"/>
                  </a:lnTo>
                  <a:lnTo>
                    <a:pt x="3104400" y="1534668"/>
                  </a:lnTo>
                  <a:lnTo>
                    <a:pt x="3044964" y="1653540"/>
                  </a:lnTo>
                  <a:lnTo>
                    <a:pt x="3084588" y="1653540"/>
                  </a:lnTo>
                  <a:lnTo>
                    <a:pt x="3084588" y="2086356"/>
                  </a:lnTo>
                  <a:lnTo>
                    <a:pt x="8166113" y="2086356"/>
                  </a:lnTo>
                  <a:lnTo>
                    <a:pt x="8166113" y="3879862"/>
                  </a:lnTo>
                  <a:lnTo>
                    <a:pt x="8126489" y="3879862"/>
                  </a:lnTo>
                  <a:lnTo>
                    <a:pt x="8185925" y="3998722"/>
                  </a:lnTo>
                  <a:lnTo>
                    <a:pt x="8235455" y="3899662"/>
                  </a:lnTo>
                  <a:lnTo>
                    <a:pt x="8245361" y="387986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70788" y="1330452"/>
              <a:ext cx="7724140" cy="4758055"/>
            </a:xfrm>
            <a:custGeom>
              <a:avLst/>
              <a:gdLst/>
              <a:ahLst/>
              <a:cxnLst/>
              <a:rect l="l" t="t" r="r" b="b"/>
              <a:pathLst>
                <a:path w="7724140" h="4758055">
                  <a:moveTo>
                    <a:pt x="7443215" y="4486656"/>
                  </a:moveTo>
                  <a:lnTo>
                    <a:pt x="7446917" y="4424455"/>
                  </a:lnTo>
                  <a:lnTo>
                    <a:pt x="7457460" y="4367356"/>
                  </a:lnTo>
                  <a:lnTo>
                    <a:pt x="7474007" y="4316988"/>
                  </a:lnTo>
                  <a:lnTo>
                    <a:pt x="7495716" y="4274978"/>
                  </a:lnTo>
                  <a:lnTo>
                    <a:pt x="7521748" y="4242955"/>
                  </a:lnTo>
                  <a:lnTo>
                    <a:pt x="7583423" y="4215384"/>
                  </a:lnTo>
                  <a:lnTo>
                    <a:pt x="7615583" y="4222548"/>
                  </a:lnTo>
                  <a:lnTo>
                    <a:pt x="7671131" y="4274978"/>
                  </a:lnTo>
                  <a:lnTo>
                    <a:pt x="7692840" y="4316988"/>
                  </a:lnTo>
                  <a:lnTo>
                    <a:pt x="7709387" y="4367356"/>
                  </a:lnTo>
                  <a:lnTo>
                    <a:pt x="7719930" y="4424455"/>
                  </a:lnTo>
                  <a:lnTo>
                    <a:pt x="7723632" y="4486656"/>
                  </a:lnTo>
                  <a:lnTo>
                    <a:pt x="7719930" y="4548856"/>
                  </a:lnTo>
                  <a:lnTo>
                    <a:pt x="7709387" y="4605955"/>
                  </a:lnTo>
                  <a:lnTo>
                    <a:pt x="7692840" y="4656323"/>
                  </a:lnTo>
                  <a:lnTo>
                    <a:pt x="7671131" y="4698333"/>
                  </a:lnTo>
                  <a:lnTo>
                    <a:pt x="7645099" y="4730356"/>
                  </a:lnTo>
                  <a:lnTo>
                    <a:pt x="7583423" y="4757928"/>
                  </a:lnTo>
                  <a:lnTo>
                    <a:pt x="7551264" y="4750763"/>
                  </a:lnTo>
                  <a:lnTo>
                    <a:pt x="7495716" y="4698333"/>
                  </a:lnTo>
                  <a:lnTo>
                    <a:pt x="7474007" y="4656323"/>
                  </a:lnTo>
                  <a:lnTo>
                    <a:pt x="7457460" y="4605955"/>
                  </a:lnTo>
                  <a:lnTo>
                    <a:pt x="7446917" y="4548856"/>
                  </a:lnTo>
                  <a:lnTo>
                    <a:pt x="7443215" y="4486656"/>
                  </a:lnTo>
                  <a:close/>
                </a:path>
                <a:path w="7724140" h="4758055">
                  <a:moveTo>
                    <a:pt x="0" y="257556"/>
                  </a:moveTo>
                  <a:lnTo>
                    <a:pt x="4427" y="205650"/>
                  </a:lnTo>
                  <a:lnTo>
                    <a:pt x="17126" y="157305"/>
                  </a:lnTo>
                  <a:lnTo>
                    <a:pt x="37220" y="113555"/>
                  </a:lnTo>
                  <a:lnTo>
                    <a:pt x="63831" y="75437"/>
                  </a:lnTo>
                  <a:lnTo>
                    <a:pt x="96085" y="43987"/>
                  </a:lnTo>
                  <a:lnTo>
                    <a:pt x="133104" y="20240"/>
                  </a:lnTo>
                  <a:lnTo>
                    <a:pt x="174011" y="5232"/>
                  </a:lnTo>
                  <a:lnTo>
                    <a:pt x="217931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7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4" y="257556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1" y="515112"/>
                  </a:lnTo>
                  <a:lnTo>
                    <a:pt x="174011" y="509879"/>
                  </a:lnTo>
                  <a:lnTo>
                    <a:pt x="133104" y="494871"/>
                  </a:lnTo>
                  <a:lnTo>
                    <a:pt x="96085" y="471124"/>
                  </a:lnTo>
                  <a:lnTo>
                    <a:pt x="63831" y="439674"/>
                  </a:lnTo>
                  <a:lnTo>
                    <a:pt x="37220" y="401556"/>
                  </a:lnTo>
                  <a:lnTo>
                    <a:pt x="17126" y="357806"/>
                  </a:lnTo>
                  <a:lnTo>
                    <a:pt x="4427" y="309461"/>
                  </a:lnTo>
                  <a:lnTo>
                    <a:pt x="0" y="257556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2500884" y="4564380"/>
              <a:ext cx="5590540" cy="1484630"/>
            </a:xfrm>
            <a:custGeom>
              <a:avLst/>
              <a:gdLst/>
              <a:ahLst/>
              <a:cxnLst/>
              <a:rect l="l" t="t" r="r" b="b"/>
              <a:pathLst>
                <a:path w="5590540" h="1484629">
                  <a:moveTo>
                    <a:pt x="5230368" y="1228344"/>
                  </a:moveTo>
                  <a:lnTo>
                    <a:pt x="5235117" y="1169638"/>
                  </a:lnTo>
                  <a:lnTo>
                    <a:pt x="5248647" y="1115747"/>
                  </a:lnTo>
                  <a:lnTo>
                    <a:pt x="5269876" y="1068209"/>
                  </a:lnTo>
                  <a:lnTo>
                    <a:pt x="5297726" y="1028559"/>
                  </a:lnTo>
                  <a:lnTo>
                    <a:pt x="5331116" y="998335"/>
                  </a:lnTo>
                  <a:lnTo>
                    <a:pt x="5368967" y="979074"/>
                  </a:lnTo>
                  <a:lnTo>
                    <a:pt x="5410200" y="972312"/>
                  </a:lnTo>
                  <a:lnTo>
                    <a:pt x="5451432" y="979074"/>
                  </a:lnTo>
                  <a:lnTo>
                    <a:pt x="5489283" y="998335"/>
                  </a:lnTo>
                  <a:lnTo>
                    <a:pt x="5522673" y="1028559"/>
                  </a:lnTo>
                  <a:lnTo>
                    <a:pt x="5550523" y="1068209"/>
                  </a:lnTo>
                  <a:lnTo>
                    <a:pt x="5571752" y="1115747"/>
                  </a:lnTo>
                  <a:lnTo>
                    <a:pt x="5585282" y="1169638"/>
                  </a:lnTo>
                  <a:lnTo>
                    <a:pt x="5590032" y="1228344"/>
                  </a:lnTo>
                  <a:lnTo>
                    <a:pt x="5585282" y="1287049"/>
                  </a:lnTo>
                  <a:lnTo>
                    <a:pt x="5571752" y="1340940"/>
                  </a:lnTo>
                  <a:lnTo>
                    <a:pt x="5550523" y="1388478"/>
                  </a:lnTo>
                  <a:lnTo>
                    <a:pt x="5522673" y="1428128"/>
                  </a:lnTo>
                  <a:lnTo>
                    <a:pt x="5489283" y="1458352"/>
                  </a:lnTo>
                  <a:lnTo>
                    <a:pt x="5451432" y="1477613"/>
                  </a:lnTo>
                  <a:lnTo>
                    <a:pt x="5410200" y="1484376"/>
                  </a:lnTo>
                  <a:lnTo>
                    <a:pt x="5368967" y="1477613"/>
                  </a:lnTo>
                  <a:lnTo>
                    <a:pt x="5331116" y="1458352"/>
                  </a:lnTo>
                  <a:lnTo>
                    <a:pt x="5297726" y="1428128"/>
                  </a:lnTo>
                  <a:lnTo>
                    <a:pt x="5269876" y="1388478"/>
                  </a:lnTo>
                  <a:lnTo>
                    <a:pt x="5248647" y="1340940"/>
                  </a:lnTo>
                  <a:lnTo>
                    <a:pt x="5235117" y="1287049"/>
                  </a:lnTo>
                  <a:lnTo>
                    <a:pt x="5230368" y="1228344"/>
                  </a:lnTo>
                  <a:close/>
                </a:path>
                <a:path w="5590540" h="1484629">
                  <a:moveTo>
                    <a:pt x="0" y="342900"/>
                  </a:moveTo>
                  <a:lnTo>
                    <a:pt x="3430" y="287285"/>
                  </a:lnTo>
                  <a:lnTo>
                    <a:pt x="13362" y="234525"/>
                  </a:lnTo>
                  <a:lnTo>
                    <a:pt x="29256" y="185327"/>
                  </a:lnTo>
                  <a:lnTo>
                    <a:pt x="50572" y="140396"/>
                  </a:lnTo>
                  <a:lnTo>
                    <a:pt x="76771" y="100441"/>
                  </a:lnTo>
                  <a:lnTo>
                    <a:pt x="107313" y="66165"/>
                  </a:lnTo>
                  <a:lnTo>
                    <a:pt x="141660" y="38277"/>
                  </a:lnTo>
                  <a:lnTo>
                    <a:pt x="179271" y="17483"/>
                  </a:lnTo>
                  <a:lnTo>
                    <a:pt x="219606" y="4488"/>
                  </a:lnTo>
                  <a:lnTo>
                    <a:pt x="262128" y="0"/>
                  </a:lnTo>
                  <a:lnTo>
                    <a:pt x="304649" y="4488"/>
                  </a:lnTo>
                  <a:lnTo>
                    <a:pt x="344984" y="17483"/>
                  </a:lnTo>
                  <a:lnTo>
                    <a:pt x="382595" y="38277"/>
                  </a:lnTo>
                  <a:lnTo>
                    <a:pt x="416942" y="66165"/>
                  </a:lnTo>
                  <a:lnTo>
                    <a:pt x="447484" y="100441"/>
                  </a:lnTo>
                  <a:lnTo>
                    <a:pt x="473683" y="140396"/>
                  </a:lnTo>
                  <a:lnTo>
                    <a:pt x="494999" y="185327"/>
                  </a:lnTo>
                  <a:lnTo>
                    <a:pt x="510893" y="234525"/>
                  </a:lnTo>
                  <a:lnTo>
                    <a:pt x="520825" y="287285"/>
                  </a:lnTo>
                  <a:lnTo>
                    <a:pt x="524256" y="342900"/>
                  </a:lnTo>
                  <a:lnTo>
                    <a:pt x="520825" y="398514"/>
                  </a:lnTo>
                  <a:lnTo>
                    <a:pt x="510893" y="451274"/>
                  </a:lnTo>
                  <a:lnTo>
                    <a:pt x="494999" y="500472"/>
                  </a:lnTo>
                  <a:lnTo>
                    <a:pt x="473683" y="545403"/>
                  </a:lnTo>
                  <a:lnTo>
                    <a:pt x="447484" y="585358"/>
                  </a:lnTo>
                  <a:lnTo>
                    <a:pt x="416942" y="619634"/>
                  </a:lnTo>
                  <a:lnTo>
                    <a:pt x="382595" y="647522"/>
                  </a:lnTo>
                  <a:lnTo>
                    <a:pt x="344984" y="668316"/>
                  </a:lnTo>
                  <a:lnTo>
                    <a:pt x="304649" y="681311"/>
                  </a:lnTo>
                  <a:lnTo>
                    <a:pt x="262128" y="685800"/>
                  </a:lnTo>
                  <a:lnTo>
                    <a:pt x="219606" y="681311"/>
                  </a:lnTo>
                  <a:lnTo>
                    <a:pt x="179271" y="668316"/>
                  </a:lnTo>
                  <a:lnTo>
                    <a:pt x="141660" y="647522"/>
                  </a:lnTo>
                  <a:lnTo>
                    <a:pt x="107313" y="619634"/>
                  </a:lnTo>
                  <a:lnTo>
                    <a:pt x="76771" y="585358"/>
                  </a:lnTo>
                  <a:lnTo>
                    <a:pt x="50572" y="545403"/>
                  </a:lnTo>
                  <a:lnTo>
                    <a:pt x="29256" y="500472"/>
                  </a:lnTo>
                  <a:lnTo>
                    <a:pt x="13362" y="451274"/>
                  </a:lnTo>
                  <a:lnTo>
                    <a:pt x="3430" y="398514"/>
                  </a:lnTo>
                  <a:lnTo>
                    <a:pt x="0" y="342900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5"/>
              <a:t> </a:t>
            </a:r>
            <a:r>
              <a:rPr dirty="0" spc="-5"/>
              <a:t>Alwi</a:t>
            </a:r>
            <a:r>
              <a:rPr dirty="0" spc="40"/>
              <a:t> </a:t>
            </a:r>
            <a:r>
              <a:rPr dirty="0" spc="-10"/>
              <a:t>(boleh</a:t>
            </a:r>
            <a:r>
              <a:rPr dirty="0" spc="40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10"/>
              <a:t> </a:t>
            </a:r>
            <a:r>
              <a:rPr dirty="0" spc="-5"/>
              <a:t>jangan</a:t>
            </a:r>
            <a:r>
              <a:rPr dirty="0" spc="-15"/>
              <a:t> </a:t>
            </a:r>
            <a:r>
              <a:rPr dirty="0" spc="-5"/>
              <a:t>hapus</a:t>
            </a:r>
          </a:p>
          <a:p>
            <a:pPr algn="ctr" marL="508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0"/>
              <a:t> </a:t>
            </a:r>
            <a:r>
              <a:rPr dirty="0" spc="-10"/>
              <a:t>ini)</a:t>
            </a:r>
          </a:p>
        </p:txBody>
      </p:sp>
      <p:sp>
        <p:nvSpPr>
          <p:cNvPr id="97" name="object 9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4625" y="1343913"/>
            <a:ext cx="3658235" cy="1680210"/>
            <a:chOff x="944625" y="1343913"/>
            <a:chExt cx="3658235" cy="1680210"/>
          </a:xfrm>
        </p:grpSpPr>
        <p:sp>
          <p:nvSpPr>
            <p:cNvPr id="3" name="object 3"/>
            <p:cNvSpPr/>
            <p:nvPr/>
          </p:nvSpPr>
          <p:spPr>
            <a:xfrm>
              <a:off x="950975" y="1350263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69" h="472439">
                  <a:moveTo>
                    <a:pt x="509016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6" y="472439"/>
                  </a:lnTo>
                  <a:lnTo>
                    <a:pt x="509016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50975" y="1350263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69" h="472439">
                  <a:moveTo>
                    <a:pt x="0" y="472439"/>
                  </a:moveTo>
                  <a:lnTo>
                    <a:pt x="509016" y="472439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75231" y="1350263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4" h="472439">
                  <a:moveTo>
                    <a:pt x="50596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8" y="472439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75231" y="1350263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4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96439" y="1350263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69" h="472439">
                  <a:moveTo>
                    <a:pt x="509015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5" y="472439"/>
                  </a:lnTo>
                  <a:lnTo>
                    <a:pt x="50901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96439" y="1350263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69" h="472439">
                  <a:moveTo>
                    <a:pt x="0" y="472439"/>
                  </a:moveTo>
                  <a:lnTo>
                    <a:pt x="509015" y="472439"/>
                  </a:lnTo>
                  <a:lnTo>
                    <a:pt x="509015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20695" y="1350263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4" h="472439">
                  <a:moveTo>
                    <a:pt x="50596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8" y="472439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20695" y="1350263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4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41903" y="1350263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509016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6" y="472439"/>
                  </a:lnTo>
                  <a:lnTo>
                    <a:pt x="509016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1903" y="1350263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0" y="472439"/>
                  </a:moveTo>
                  <a:lnTo>
                    <a:pt x="509016" y="472439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66159" y="1350263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7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7" y="472439"/>
                  </a:lnTo>
                  <a:lnTo>
                    <a:pt x="505967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66159" y="1350263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7" y="472439"/>
                  </a:lnTo>
                  <a:lnTo>
                    <a:pt x="505967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87368" y="1350263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509015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5" y="472439"/>
                  </a:lnTo>
                  <a:lnTo>
                    <a:pt x="50901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087368" y="1350263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0" y="472439"/>
                  </a:moveTo>
                  <a:lnTo>
                    <a:pt x="509015" y="472439"/>
                  </a:lnTo>
                  <a:lnTo>
                    <a:pt x="509015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45335" y="1889759"/>
              <a:ext cx="396240" cy="372110"/>
            </a:xfrm>
            <a:custGeom>
              <a:avLst/>
              <a:gdLst/>
              <a:ahLst/>
              <a:cxnLst/>
              <a:rect l="l" t="t" r="r" b="b"/>
              <a:pathLst>
                <a:path w="396239" h="372110">
                  <a:moveTo>
                    <a:pt x="198119" y="0"/>
                  </a:moveTo>
                  <a:lnTo>
                    <a:pt x="0" y="185927"/>
                  </a:lnTo>
                  <a:lnTo>
                    <a:pt x="99059" y="185927"/>
                  </a:lnTo>
                  <a:lnTo>
                    <a:pt x="99059" y="371855"/>
                  </a:lnTo>
                  <a:lnTo>
                    <a:pt x="297180" y="371855"/>
                  </a:lnTo>
                  <a:lnTo>
                    <a:pt x="297180" y="185927"/>
                  </a:lnTo>
                  <a:lnTo>
                    <a:pt x="396239" y="185927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45335" y="1889759"/>
              <a:ext cx="396240" cy="372110"/>
            </a:xfrm>
            <a:custGeom>
              <a:avLst/>
              <a:gdLst/>
              <a:ahLst/>
              <a:cxnLst/>
              <a:rect l="l" t="t" r="r" b="b"/>
              <a:pathLst>
                <a:path w="396239" h="372110">
                  <a:moveTo>
                    <a:pt x="0" y="185927"/>
                  </a:moveTo>
                  <a:lnTo>
                    <a:pt x="198119" y="0"/>
                  </a:lnTo>
                  <a:lnTo>
                    <a:pt x="396239" y="185927"/>
                  </a:lnTo>
                  <a:lnTo>
                    <a:pt x="297180" y="185927"/>
                  </a:lnTo>
                  <a:lnTo>
                    <a:pt x="297180" y="371855"/>
                  </a:lnTo>
                  <a:lnTo>
                    <a:pt x="99059" y="371855"/>
                  </a:lnTo>
                  <a:lnTo>
                    <a:pt x="99059" y="185927"/>
                  </a:lnTo>
                  <a:lnTo>
                    <a:pt x="0" y="1859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50975" y="2545080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69" h="472439">
                  <a:moveTo>
                    <a:pt x="509016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6" y="472439"/>
                  </a:lnTo>
                  <a:lnTo>
                    <a:pt x="509016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50975" y="2545080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69" h="472439">
                  <a:moveTo>
                    <a:pt x="0" y="472439"/>
                  </a:moveTo>
                  <a:lnTo>
                    <a:pt x="509016" y="472439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75231" y="2545080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4" h="472439">
                  <a:moveTo>
                    <a:pt x="50596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8" y="472439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75231" y="2545080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4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96439" y="2545080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69" h="472439">
                  <a:moveTo>
                    <a:pt x="509015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5" y="472439"/>
                  </a:lnTo>
                  <a:lnTo>
                    <a:pt x="50901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996439" y="2545080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69" h="472439">
                  <a:moveTo>
                    <a:pt x="0" y="472439"/>
                  </a:moveTo>
                  <a:lnTo>
                    <a:pt x="509015" y="472439"/>
                  </a:lnTo>
                  <a:lnTo>
                    <a:pt x="509015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520695" y="2545080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4" h="472439">
                  <a:moveTo>
                    <a:pt x="50596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8" y="472439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520695" y="2545080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4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041903" y="2545080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509016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6" y="472439"/>
                  </a:lnTo>
                  <a:lnTo>
                    <a:pt x="509016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41903" y="2545080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0" y="472439"/>
                  </a:moveTo>
                  <a:lnTo>
                    <a:pt x="509016" y="472439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566159" y="2545080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7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7" y="472439"/>
                  </a:lnTo>
                  <a:lnTo>
                    <a:pt x="505967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566159" y="2545080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7" y="472439"/>
                  </a:lnTo>
                  <a:lnTo>
                    <a:pt x="505967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087368" y="2545080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509015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5" y="472439"/>
                  </a:lnTo>
                  <a:lnTo>
                    <a:pt x="50901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087368" y="2545080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0" y="472439"/>
                  </a:moveTo>
                  <a:lnTo>
                    <a:pt x="509015" y="472439"/>
                  </a:lnTo>
                  <a:lnTo>
                    <a:pt x="509015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144219" y="1421638"/>
            <a:ext cx="3455670" cy="1494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528955" algn="l"/>
                <a:tab pos="1051560" algn="l"/>
                <a:tab pos="1568450" algn="l"/>
                <a:tab pos="2103755" algn="l"/>
                <a:tab pos="2614295" algn="l"/>
                <a:tab pos="3149600" algn="l"/>
              </a:tabLs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	</a:t>
            </a:r>
            <a:r>
              <a:rPr dirty="0" sz="1800">
                <a:latin typeface="Calibri"/>
                <a:cs typeface="Calibri"/>
              </a:rPr>
              <a:t>a	a	b	c	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libri"/>
              <a:cs typeface="Calibri"/>
            </a:endParaRPr>
          </a:p>
          <a:p>
            <a:pPr marL="54229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534670" algn="l"/>
                <a:tab pos="1057275" algn="l"/>
                <a:tab pos="1580515" algn="l"/>
                <a:tab pos="2103755" algn="l"/>
                <a:tab pos="2626360" algn="l"/>
                <a:tab pos="3149600" algn="l"/>
              </a:tabLst>
            </a:pPr>
            <a:r>
              <a:rPr dirty="0" sz="1800">
                <a:latin typeface="Calibri"/>
                <a:cs typeface="Calibri"/>
              </a:rPr>
              <a:t>b	c	c	c	c	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	</a:t>
            </a: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178297" y="3066033"/>
            <a:ext cx="408940" cy="381635"/>
            <a:chOff x="5178297" y="3066033"/>
            <a:chExt cx="408940" cy="381635"/>
          </a:xfrm>
        </p:grpSpPr>
        <p:sp>
          <p:nvSpPr>
            <p:cNvPr id="35" name="object 35"/>
            <p:cNvSpPr/>
            <p:nvPr/>
          </p:nvSpPr>
          <p:spPr>
            <a:xfrm>
              <a:off x="5184647" y="3072383"/>
              <a:ext cx="396240" cy="368935"/>
            </a:xfrm>
            <a:custGeom>
              <a:avLst/>
              <a:gdLst/>
              <a:ahLst/>
              <a:cxnLst/>
              <a:rect l="l" t="t" r="r" b="b"/>
              <a:pathLst>
                <a:path w="396239" h="368935">
                  <a:moveTo>
                    <a:pt x="198119" y="0"/>
                  </a:moveTo>
                  <a:lnTo>
                    <a:pt x="0" y="184403"/>
                  </a:lnTo>
                  <a:lnTo>
                    <a:pt x="99060" y="184403"/>
                  </a:lnTo>
                  <a:lnTo>
                    <a:pt x="99060" y="368807"/>
                  </a:lnTo>
                  <a:lnTo>
                    <a:pt x="297179" y="368807"/>
                  </a:lnTo>
                  <a:lnTo>
                    <a:pt x="297179" y="184403"/>
                  </a:lnTo>
                  <a:lnTo>
                    <a:pt x="396239" y="184403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184647" y="3072383"/>
              <a:ext cx="396240" cy="368935"/>
            </a:xfrm>
            <a:custGeom>
              <a:avLst/>
              <a:gdLst/>
              <a:ahLst/>
              <a:cxnLst/>
              <a:rect l="l" t="t" r="r" b="b"/>
              <a:pathLst>
                <a:path w="396239" h="368935">
                  <a:moveTo>
                    <a:pt x="0" y="184403"/>
                  </a:moveTo>
                  <a:lnTo>
                    <a:pt x="198119" y="0"/>
                  </a:lnTo>
                  <a:lnTo>
                    <a:pt x="396239" y="184403"/>
                  </a:lnTo>
                  <a:lnTo>
                    <a:pt x="297179" y="184403"/>
                  </a:lnTo>
                  <a:lnTo>
                    <a:pt x="297179" y="368807"/>
                  </a:lnTo>
                  <a:lnTo>
                    <a:pt x="99060" y="368807"/>
                  </a:lnTo>
                  <a:lnTo>
                    <a:pt x="99060" y="184403"/>
                  </a:lnTo>
                  <a:lnTo>
                    <a:pt x="0" y="18440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5312409" y="3137738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611370" y="2538729"/>
            <a:ext cx="518795" cy="485140"/>
            <a:chOff x="4611370" y="2538729"/>
            <a:chExt cx="518795" cy="485140"/>
          </a:xfrm>
        </p:grpSpPr>
        <p:sp>
          <p:nvSpPr>
            <p:cNvPr id="39" name="object 39"/>
            <p:cNvSpPr/>
            <p:nvPr/>
          </p:nvSpPr>
          <p:spPr>
            <a:xfrm>
              <a:off x="4617720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8" y="472439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617720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4087367" y="2616149"/>
            <a:ext cx="10337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8605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132578" y="2538729"/>
            <a:ext cx="521970" cy="485140"/>
            <a:chOff x="5132578" y="2538729"/>
            <a:chExt cx="521970" cy="485140"/>
          </a:xfrm>
        </p:grpSpPr>
        <p:sp>
          <p:nvSpPr>
            <p:cNvPr id="43" name="object 43"/>
            <p:cNvSpPr/>
            <p:nvPr/>
          </p:nvSpPr>
          <p:spPr>
            <a:xfrm>
              <a:off x="5138928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509015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5" y="472439"/>
                  </a:lnTo>
                  <a:lnTo>
                    <a:pt x="50901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138928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0" y="472439"/>
                  </a:moveTo>
                  <a:lnTo>
                    <a:pt x="509015" y="472439"/>
                  </a:lnTo>
                  <a:lnTo>
                    <a:pt x="509015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4617720" y="2616149"/>
            <a:ext cx="1030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905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656834" y="2538729"/>
            <a:ext cx="1043305" cy="485140"/>
            <a:chOff x="5656834" y="2538729"/>
            <a:chExt cx="1043305" cy="485140"/>
          </a:xfrm>
        </p:grpSpPr>
        <p:sp>
          <p:nvSpPr>
            <p:cNvPr id="47" name="object 47"/>
            <p:cNvSpPr/>
            <p:nvPr/>
          </p:nvSpPr>
          <p:spPr>
            <a:xfrm>
              <a:off x="5663184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7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7" y="472439"/>
                  </a:lnTo>
                  <a:lnTo>
                    <a:pt x="505967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663184" y="2545079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7" y="472439"/>
                  </a:lnTo>
                  <a:lnTo>
                    <a:pt x="505967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184392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509015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9015" y="472439"/>
                  </a:lnTo>
                  <a:lnTo>
                    <a:pt x="50901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184392" y="2545079"/>
              <a:ext cx="509270" cy="472440"/>
            </a:xfrm>
            <a:custGeom>
              <a:avLst/>
              <a:gdLst/>
              <a:ahLst/>
              <a:cxnLst/>
              <a:rect l="l" t="t" r="r" b="b"/>
              <a:pathLst>
                <a:path w="509270" h="472439">
                  <a:moveTo>
                    <a:pt x="0" y="472439"/>
                  </a:moveTo>
                  <a:lnTo>
                    <a:pt x="509015" y="472439"/>
                  </a:lnTo>
                  <a:lnTo>
                    <a:pt x="509015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5138928" y="2616149"/>
            <a:ext cx="15544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23900">
              <a:lnSpc>
                <a:spcPct val="100000"/>
              </a:lnSpc>
              <a:spcBef>
                <a:spcPts val="100"/>
              </a:spcBef>
              <a:tabLst>
                <a:tab pos="1240155" algn="l"/>
              </a:tabLst>
            </a:pPr>
            <a:r>
              <a:rPr dirty="0" sz="1800">
                <a:latin typeface="Calibri"/>
                <a:cs typeface="Calibri"/>
              </a:rPr>
              <a:t>a	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087882" y="2182114"/>
            <a:ext cx="7178675" cy="3890010"/>
            <a:chOff x="1087882" y="2182114"/>
            <a:chExt cx="7178675" cy="3890010"/>
          </a:xfrm>
        </p:grpSpPr>
        <p:sp>
          <p:nvSpPr>
            <p:cNvPr id="53" name="object 53"/>
            <p:cNvSpPr/>
            <p:nvPr/>
          </p:nvSpPr>
          <p:spPr>
            <a:xfrm>
              <a:off x="6708647" y="2545080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8" y="472439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708647" y="2545080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232903" y="2545080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8" y="472439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232903" y="2545080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754112" y="2545080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505968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505968" y="472439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754112" y="2545080"/>
              <a:ext cx="506095" cy="472440"/>
            </a:xfrm>
            <a:custGeom>
              <a:avLst/>
              <a:gdLst/>
              <a:ahLst/>
              <a:cxnLst/>
              <a:rect l="l" t="t" r="r" b="b"/>
              <a:pathLst>
                <a:path w="506095" h="472439">
                  <a:moveTo>
                    <a:pt x="0" y="472439"/>
                  </a:moveTo>
                  <a:lnTo>
                    <a:pt x="505968" y="472439"/>
                  </a:lnTo>
                  <a:lnTo>
                    <a:pt x="505968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687823" y="2188464"/>
              <a:ext cx="360045" cy="356870"/>
            </a:xfrm>
            <a:custGeom>
              <a:avLst/>
              <a:gdLst/>
              <a:ahLst/>
              <a:cxnLst/>
              <a:rect l="l" t="t" r="r" b="b"/>
              <a:pathLst>
                <a:path w="360045" h="356869">
                  <a:moveTo>
                    <a:pt x="269748" y="0"/>
                  </a:moveTo>
                  <a:lnTo>
                    <a:pt x="89915" y="0"/>
                  </a:lnTo>
                  <a:lnTo>
                    <a:pt x="89915" y="178308"/>
                  </a:lnTo>
                  <a:lnTo>
                    <a:pt x="0" y="178308"/>
                  </a:lnTo>
                  <a:lnTo>
                    <a:pt x="179831" y="356615"/>
                  </a:lnTo>
                  <a:lnTo>
                    <a:pt x="359663" y="178308"/>
                  </a:lnTo>
                  <a:lnTo>
                    <a:pt x="269748" y="178308"/>
                  </a:lnTo>
                  <a:lnTo>
                    <a:pt x="2697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687823" y="2188464"/>
              <a:ext cx="360045" cy="356870"/>
            </a:xfrm>
            <a:custGeom>
              <a:avLst/>
              <a:gdLst/>
              <a:ahLst/>
              <a:cxnLst/>
              <a:rect l="l" t="t" r="r" b="b"/>
              <a:pathLst>
                <a:path w="360045" h="356869">
                  <a:moveTo>
                    <a:pt x="0" y="178308"/>
                  </a:moveTo>
                  <a:lnTo>
                    <a:pt x="89915" y="178308"/>
                  </a:lnTo>
                  <a:lnTo>
                    <a:pt x="89915" y="0"/>
                  </a:lnTo>
                  <a:lnTo>
                    <a:pt x="269748" y="0"/>
                  </a:lnTo>
                  <a:lnTo>
                    <a:pt x="269748" y="178308"/>
                  </a:lnTo>
                  <a:lnTo>
                    <a:pt x="359663" y="178308"/>
                  </a:lnTo>
                  <a:lnTo>
                    <a:pt x="179831" y="356615"/>
                  </a:lnTo>
                  <a:lnTo>
                    <a:pt x="0" y="17830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557528" y="3584448"/>
              <a:ext cx="271780" cy="338455"/>
            </a:xfrm>
            <a:custGeom>
              <a:avLst/>
              <a:gdLst/>
              <a:ahLst/>
              <a:cxnLst/>
              <a:rect l="l" t="t" r="r" b="b"/>
              <a:pathLst>
                <a:path w="271780" h="338454">
                  <a:moveTo>
                    <a:pt x="271272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71272" y="338327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557528" y="3584448"/>
              <a:ext cx="271780" cy="338455"/>
            </a:xfrm>
            <a:custGeom>
              <a:avLst/>
              <a:gdLst/>
              <a:ahLst/>
              <a:cxnLst/>
              <a:rect l="l" t="t" r="r" b="b"/>
              <a:pathLst>
                <a:path w="271780" h="338454">
                  <a:moveTo>
                    <a:pt x="0" y="338327"/>
                  </a:moveTo>
                  <a:lnTo>
                    <a:pt x="271272" y="338327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054352" y="358749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054352" y="3587496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094232" y="3584448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268224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68224" y="338327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094232" y="3584448"/>
              <a:ext cx="268605" cy="338455"/>
            </a:xfrm>
            <a:custGeom>
              <a:avLst/>
              <a:gdLst/>
              <a:ahLst/>
              <a:cxnLst/>
              <a:rect l="l" t="t" r="r" b="b"/>
              <a:pathLst>
                <a:path w="268605" h="338454">
                  <a:moveTo>
                    <a:pt x="0" y="338327"/>
                  </a:moveTo>
                  <a:lnTo>
                    <a:pt x="268224" y="338327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087367" y="5733288"/>
              <a:ext cx="271780" cy="338455"/>
            </a:xfrm>
            <a:custGeom>
              <a:avLst/>
              <a:gdLst/>
              <a:ahLst/>
              <a:cxnLst/>
              <a:rect l="l" t="t" r="r" b="b"/>
              <a:pathLst>
                <a:path w="271779" h="338454">
                  <a:moveTo>
                    <a:pt x="271272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71272" y="338328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4798314" y="2157476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90169" y="2017776"/>
            <a:ext cx="4853305" cy="4069079"/>
            <a:chOff x="590169" y="2017776"/>
            <a:chExt cx="4853305" cy="4069079"/>
          </a:xfrm>
        </p:grpSpPr>
        <p:sp>
          <p:nvSpPr>
            <p:cNvPr id="70" name="object 70"/>
            <p:cNvSpPr/>
            <p:nvPr/>
          </p:nvSpPr>
          <p:spPr>
            <a:xfrm>
              <a:off x="590169" y="2017775"/>
              <a:ext cx="4853305" cy="1798955"/>
            </a:xfrm>
            <a:custGeom>
              <a:avLst/>
              <a:gdLst/>
              <a:ahLst/>
              <a:cxnLst/>
              <a:rect l="l" t="t" r="r" b="b"/>
              <a:pathLst>
                <a:path w="4853305" h="1798954">
                  <a:moveTo>
                    <a:pt x="957961" y="59436"/>
                  </a:moveTo>
                  <a:lnTo>
                    <a:pt x="918337" y="39624"/>
                  </a:lnTo>
                  <a:lnTo>
                    <a:pt x="839089" y="0"/>
                  </a:lnTo>
                  <a:lnTo>
                    <a:pt x="839089" y="39624"/>
                  </a:lnTo>
                  <a:lnTo>
                    <a:pt x="0" y="39624"/>
                  </a:lnTo>
                  <a:lnTo>
                    <a:pt x="0" y="1757426"/>
                  </a:lnTo>
                  <a:lnTo>
                    <a:pt x="450126" y="1757426"/>
                  </a:lnTo>
                  <a:lnTo>
                    <a:pt x="450811" y="1760778"/>
                  </a:lnTo>
                  <a:lnTo>
                    <a:pt x="463550" y="1779676"/>
                  </a:lnTo>
                  <a:lnTo>
                    <a:pt x="482447" y="1792389"/>
                  </a:lnTo>
                  <a:lnTo>
                    <a:pt x="505587" y="1797050"/>
                  </a:lnTo>
                  <a:lnTo>
                    <a:pt x="528713" y="1792389"/>
                  </a:lnTo>
                  <a:lnTo>
                    <a:pt x="547611" y="1779676"/>
                  </a:lnTo>
                  <a:lnTo>
                    <a:pt x="560349" y="1760778"/>
                  </a:lnTo>
                  <a:lnTo>
                    <a:pt x="561022" y="1757426"/>
                  </a:lnTo>
                  <a:lnTo>
                    <a:pt x="565023" y="1737614"/>
                  </a:lnTo>
                  <a:lnTo>
                    <a:pt x="561009" y="1717802"/>
                  </a:lnTo>
                  <a:lnTo>
                    <a:pt x="560349" y="1714512"/>
                  </a:lnTo>
                  <a:lnTo>
                    <a:pt x="547611" y="1695615"/>
                  </a:lnTo>
                  <a:lnTo>
                    <a:pt x="528713" y="1682864"/>
                  </a:lnTo>
                  <a:lnTo>
                    <a:pt x="505587" y="1678178"/>
                  </a:lnTo>
                  <a:lnTo>
                    <a:pt x="482447" y="1682864"/>
                  </a:lnTo>
                  <a:lnTo>
                    <a:pt x="463550" y="1695615"/>
                  </a:lnTo>
                  <a:lnTo>
                    <a:pt x="450811" y="1714512"/>
                  </a:lnTo>
                  <a:lnTo>
                    <a:pt x="450138" y="1717802"/>
                  </a:lnTo>
                  <a:lnTo>
                    <a:pt x="39624" y="1717802"/>
                  </a:lnTo>
                  <a:lnTo>
                    <a:pt x="39624" y="79248"/>
                  </a:lnTo>
                  <a:lnTo>
                    <a:pt x="839089" y="79248"/>
                  </a:lnTo>
                  <a:lnTo>
                    <a:pt x="839089" y="118872"/>
                  </a:lnTo>
                  <a:lnTo>
                    <a:pt x="918337" y="79248"/>
                  </a:lnTo>
                  <a:lnTo>
                    <a:pt x="957961" y="59436"/>
                  </a:lnTo>
                  <a:close/>
                </a:path>
                <a:path w="4853305" h="1798954">
                  <a:moveTo>
                    <a:pt x="4101973" y="348996"/>
                  </a:moveTo>
                  <a:lnTo>
                    <a:pt x="4062349" y="329184"/>
                  </a:lnTo>
                  <a:lnTo>
                    <a:pt x="3983101" y="289560"/>
                  </a:lnTo>
                  <a:lnTo>
                    <a:pt x="3983101" y="329184"/>
                  </a:lnTo>
                  <a:lnTo>
                    <a:pt x="1086231" y="329184"/>
                  </a:lnTo>
                  <a:lnTo>
                    <a:pt x="1086231" y="1512646"/>
                  </a:lnTo>
                  <a:lnTo>
                    <a:pt x="1082929" y="1513319"/>
                  </a:lnTo>
                  <a:lnTo>
                    <a:pt x="1064031" y="1526070"/>
                  </a:lnTo>
                  <a:lnTo>
                    <a:pt x="1051280" y="1544967"/>
                  </a:lnTo>
                  <a:lnTo>
                    <a:pt x="1046607" y="1568081"/>
                  </a:lnTo>
                  <a:lnTo>
                    <a:pt x="1051280" y="1591233"/>
                  </a:lnTo>
                  <a:lnTo>
                    <a:pt x="1064031" y="1610131"/>
                  </a:lnTo>
                  <a:lnTo>
                    <a:pt x="1082929" y="1622844"/>
                  </a:lnTo>
                  <a:lnTo>
                    <a:pt x="1106043" y="1627505"/>
                  </a:lnTo>
                  <a:lnTo>
                    <a:pt x="1129144" y="1622844"/>
                  </a:lnTo>
                  <a:lnTo>
                    <a:pt x="1148041" y="1610131"/>
                  </a:lnTo>
                  <a:lnTo>
                    <a:pt x="1160792" y="1591233"/>
                  </a:lnTo>
                  <a:lnTo>
                    <a:pt x="1165479" y="1568081"/>
                  </a:lnTo>
                  <a:lnTo>
                    <a:pt x="1160792" y="1544967"/>
                  </a:lnTo>
                  <a:lnTo>
                    <a:pt x="1148041" y="1526070"/>
                  </a:lnTo>
                  <a:lnTo>
                    <a:pt x="1129144" y="1513319"/>
                  </a:lnTo>
                  <a:lnTo>
                    <a:pt x="1125855" y="1512646"/>
                  </a:lnTo>
                  <a:lnTo>
                    <a:pt x="1125855" y="1508633"/>
                  </a:lnTo>
                  <a:lnTo>
                    <a:pt x="1125855" y="368808"/>
                  </a:lnTo>
                  <a:lnTo>
                    <a:pt x="3983101" y="368808"/>
                  </a:lnTo>
                  <a:lnTo>
                    <a:pt x="3983101" y="408432"/>
                  </a:lnTo>
                  <a:lnTo>
                    <a:pt x="4062349" y="368808"/>
                  </a:lnTo>
                  <a:lnTo>
                    <a:pt x="4101973" y="348996"/>
                  </a:lnTo>
                  <a:close/>
                </a:path>
                <a:path w="4853305" h="1798954">
                  <a:moveTo>
                    <a:pt x="4853051" y="1543812"/>
                  </a:moveTo>
                  <a:lnTo>
                    <a:pt x="4843145" y="1524000"/>
                  </a:lnTo>
                  <a:lnTo>
                    <a:pt x="4793615" y="1424940"/>
                  </a:lnTo>
                  <a:lnTo>
                    <a:pt x="4734179" y="1543812"/>
                  </a:lnTo>
                  <a:lnTo>
                    <a:pt x="4773803" y="1543812"/>
                  </a:lnTo>
                  <a:lnTo>
                    <a:pt x="4773803" y="1719580"/>
                  </a:lnTo>
                  <a:lnTo>
                    <a:pt x="1789353" y="1719580"/>
                  </a:lnTo>
                  <a:lnTo>
                    <a:pt x="1788680" y="1716290"/>
                  </a:lnTo>
                  <a:lnTo>
                    <a:pt x="1775929" y="1697393"/>
                  </a:lnTo>
                  <a:lnTo>
                    <a:pt x="1757032" y="1684642"/>
                  </a:lnTo>
                  <a:lnTo>
                    <a:pt x="1733931" y="1679956"/>
                  </a:lnTo>
                  <a:lnTo>
                    <a:pt x="1710817" y="1684642"/>
                  </a:lnTo>
                  <a:lnTo>
                    <a:pt x="1691919" y="1697393"/>
                  </a:lnTo>
                  <a:lnTo>
                    <a:pt x="1679168" y="1716290"/>
                  </a:lnTo>
                  <a:lnTo>
                    <a:pt x="1674495" y="1739392"/>
                  </a:lnTo>
                  <a:lnTo>
                    <a:pt x="1679168" y="1762556"/>
                  </a:lnTo>
                  <a:lnTo>
                    <a:pt x="1691919" y="1781454"/>
                  </a:lnTo>
                  <a:lnTo>
                    <a:pt x="1710817" y="1794167"/>
                  </a:lnTo>
                  <a:lnTo>
                    <a:pt x="1733931" y="1798828"/>
                  </a:lnTo>
                  <a:lnTo>
                    <a:pt x="1757032" y="1794167"/>
                  </a:lnTo>
                  <a:lnTo>
                    <a:pt x="1775929" y="1781454"/>
                  </a:lnTo>
                  <a:lnTo>
                    <a:pt x="1788680" y="1762556"/>
                  </a:lnTo>
                  <a:lnTo>
                    <a:pt x="1789353" y="1759204"/>
                  </a:lnTo>
                  <a:lnTo>
                    <a:pt x="4813427" y="1759204"/>
                  </a:lnTo>
                  <a:lnTo>
                    <a:pt x="4813427" y="1739392"/>
                  </a:lnTo>
                  <a:lnTo>
                    <a:pt x="4813427" y="1719580"/>
                  </a:lnTo>
                  <a:lnTo>
                    <a:pt x="4813427" y="1543812"/>
                  </a:lnTo>
                  <a:lnTo>
                    <a:pt x="4853051" y="15438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950976" y="3907535"/>
              <a:ext cx="3624579" cy="2179320"/>
            </a:xfrm>
            <a:custGeom>
              <a:avLst/>
              <a:gdLst/>
              <a:ahLst/>
              <a:cxnLst/>
              <a:rect l="l" t="t" r="r" b="b"/>
              <a:pathLst>
                <a:path w="3624579" h="2179320">
                  <a:moveTo>
                    <a:pt x="3624072" y="0"/>
                  </a:moveTo>
                  <a:lnTo>
                    <a:pt x="0" y="0"/>
                  </a:lnTo>
                  <a:lnTo>
                    <a:pt x="0" y="1877568"/>
                  </a:lnTo>
                  <a:lnTo>
                    <a:pt x="2221992" y="1877568"/>
                  </a:lnTo>
                  <a:lnTo>
                    <a:pt x="2221992" y="2176272"/>
                  </a:lnTo>
                  <a:lnTo>
                    <a:pt x="2490216" y="2176272"/>
                  </a:lnTo>
                  <a:lnTo>
                    <a:pt x="2490216" y="1877568"/>
                  </a:lnTo>
                  <a:lnTo>
                    <a:pt x="2676144" y="1877568"/>
                  </a:lnTo>
                  <a:lnTo>
                    <a:pt x="2676144" y="2179320"/>
                  </a:lnTo>
                  <a:lnTo>
                    <a:pt x="2947416" y="2179320"/>
                  </a:lnTo>
                  <a:lnTo>
                    <a:pt x="2947416" y="1877568"/>
                  </a:lnTo>
                  <a:lnTo>
                    <a:pt x="3624072" y="1877568"/>
                  </a:lnTo>
                  <a:lnTo>
                    <a:pt x="36240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950976" y="3907536"/>
              <a:ext cx="3624579" cy="1877695"/>
            </a:xfrm>
            <a:custGeom>
              <a:avLst/>
              <a:gdLst/>
              <a:ahLst/>
              <a:cxnLst/>
              <a:rect l="l" t="t" r="r" b="b"/>
              <a:pathLst>
                <a:path w="3624579" h="1877695">
                  <a:moveTo>
                    <a:pt x="0" y="1877567"/>
                  </a:moveTo>
                  <a:lnTo>
                    <a:pt x="3624072" y="1877567"/>
                  </a:lnTo>
                  <a:lnTo>
                    <a:pt x="3624072" y="0"/>
                  </a:lnTo>
                  <a:lnTo>
                    <a:pt x="0" y="0"/>
                  </a:lnTo>
                  <a:lnTo>
                    <a:pt x="0" y="187756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2564383" y="4069537"/>
            <a:ext cx="9003665" cy="2002155"/>
          </a:xfrm>
          <a:prstGeom prst="rect">
            <a:avLst/>
          </a:prstGeom>
        </p:spPr>
        <p:txBody>
          <a:bodyPr wrap="square" lIns="0" tIns="324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dirty="0" sz="5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5400">
              <a:latin typeface="Calibri"/>
              <a:cs typeface="Calibri"/>
            </a:endParaRPr>
          </a:p>
          <a:p>
            <a:pPr marL="2836545">
              <a:lnSpc>
                <a:spcPct val="100000"/>
              </a:lnSpc>
              <a:spcBef>
                <a:spcPts val="1825"/>
              </a:spcBef>
            </a:pPr>
            <a:r>
              <a:rPr dirty="0" sz="4000">
                <a:latin typeface="Calibri"/>
                <a:cs typeface="Calibri"/>
              </a:rPr>
              <a:t>(</a:t>
            </a:r>
            <a:r>
              <a:rPr dirty="0" sz="4000" spc="-5">
                <a:latin typeface="Calibri"/>
                <a:cs typeface="Calibri"/>
              </a:rPr>
              <a:t> </a:t>
            </a:r>
            <a:r>
              <a:rPr dirty="0" sz="4000" spc="10">
                <a:latin typeface="Calibri"/>
                <a:cs typeface="Calibri"/>
              </a:rPr>
              <a:t>A,</a:t>
            </a:r>
            <a:r>
              <a:rPr dirty="0" sz="4000" spc="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(a,d,b),</a:t>
            </a:r>
            <a:r>
              <a:rPr dirty="0" sz="4000" spc="-8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B,</a:t>
            </a:r>
            <a:r>
              <a:rPr dirty="0" sz="4000" spc="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(c,c,d),</a:t>
            </a:r>
            <a:r>
              <a:rPr dirty="0" sz="4000" spc="-90">
                <a:latin typeface="Calibri"/>
                <a:cs typeface="Calibri"/>
              </a:rPr>
              <a:t> </a:t>
            </a:r>
            <a:r>
              <a:rPr dirty="0" sz="4000" spc="5">
                <a:latin typeface="Calibri"/>
                <a:cs typeface="Calibri"/>
              </a:rPr>
              <a:t>(1,2,-2)</a:t>
            </a:r>
            <a:r>
              <a:rPr dirty="0" sz="4000" spc="-7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)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39369" y="1082039"/>
            <a:ext cx="10877550" cy="5253990"/>
            <a:chOff x="339369" y="1082039"/>
            <a:chExt cx="10877550" cy="5253990"/>
          </a:xfrm>
        </p:grpSpPr>
        <p:sp>
          <p:nvSpPr>
            <p:cNvPr id="75" name="object 75"/>
            <p:cNvSpPr/>
            <p:nvPr/>
          </p:nvSpPr>
          <p:spPr>
            <a:xfrm>
              <a:off x="3025139" y="4849368"/>
              <a:ext cx="4947285" cy="748030"/>
            </a:xfrm>
            <a:custGeom>
              <a:avLst/>
              <a:gdLst/>
              <a:ahLst/>
              <a:cxnLst/>
              <a:rect l="l" t="t" r="r" b="b"/>
              <a:pathLst>
                <a:path w="4947284" h="748029">
                  <a:moveTo>
                    <a:pt x="4867910" y="633027"/>
                  </a:moveTo>
                  <a:lnTo>
                    <a:pt x="4864611" y="633692"/>
                  </a:lnTo>
                  <a:lnTo>
                    <a:pt x="4845716" y="646414"/>
                  </a:lnTo>
                  <a:lnTo>
                    <a:pt x="4832965" y="665303"/>
                  </a:lnTo>
                  <a:lnTo>
                    <a:pt x="4828286" y="688466"/>
                  </a:lnTo>
                  <a:lnTo>
                    <a:pt x="4832965" y="711575"/>
                  </a:lnTo>
                  <a:lnTo>
                    <a:pt x="4845716" y="730465"/>
                  </a:lnTo>
                  <a:lnTo>
                    <a:pt x="4864611" y="743213"/>
                  </a:lnTo>
                  <a:lnTo>
                    <a:pt x="4887721" y="747890"/>
                  </a:lnTo>
                  <a:lnTo>
                    <a:pt x="4910832" y="743213"/>
                  </a:lnTo>
                  <a:lnTo>
                    <a:pt x="4929727" y="730465"/>
                  </a:lnTo>
                  <a:lnTo>
                    <a:pt x="4942478" y="711575"/>
                  </a:lnTo>
                  <a:lnTo>
                    <a:pt x="4947158" y="688466"/>
                  </a:lnTo>
                  <a:lnTo>
                    <a:pt x="4867910" y="688466"/>
                  </a:lnTo>
                  <a:lnTo>
                    <a:pt x="4867910" y="633027"/>
                  </a:lnTo>
                  <a:close/>
                </a:path>
                <a:path w="4947284" h="748029">
                  <a:moveTo>
                    <a:pt x="4887721" y="629030"/>
                  </a:moveTo>
                  <a:lnTo>
                    <a:pt x="4867910" y="633027"/>
                  </a:lnTo>
                  <a:lnTo>
                    <a:pt x="4867910" y="688466"/>
                  </a:lnTo>
                  <a:lnTo>
                    <a:pt x="4907534" y="688466"/>
                  </a:lnTo>
                  <a:lnTo>
                    <a:pt x="4907534" y="633027"/>
                  </a:lnTo>
                  <a:lnTo>
                    <a:pt x="4887721" y="629030"/>
                  </a:lnTo>
                  <a:close/>
                </a:path>
                <a:path w="4947284" h="748029">
                  <a:moveTo>
                    <a:pt x="4907534" y="633027"/>
                  </a:moveTo>
                  <a:lnTo>
                    <a:pt x="4907534" y="688466"/>
                  </a:lnTo>
                  <a:lnTo>
                    <a:pt x="4947158" y="688466"/>
                  </a:lnTo>
                  <a:lnTo>
                    <a:pt x="4942478" y="665303"/>
                  </a:lnTo>
                  <a:lnTo>
                    <a:pt x="4929727" y="646414"/>
                  </a:lnTo>
                  <a:lnTo>
                    <a:pt x="4910832" y="633692"/>
                  </a:lnTo>
                  <a:lnTo>
                    <a:pt x="4907534" y="633027"/>
                  </a:lnTo>
                  <a:close/>
                </a:path>
                <a:path w="4947284" h="748029">
                  <a:moveTo>
                    <a:pt x="4867910" y="59435"/>
                  </a:moveTo>
                  <a:lnTo>
                    <a:pt x="4867910" y="633027"/>
                  </a:lnTo>
                  <a:lnTo>
                    <a:pt x="4887721" y="629030"/>
                  </a:lnTo>
                  <a:lnTo>
                    <a:pt x="4907534" y="629030"/>
                  </a:lnTo>
                  <a:lnTo>
                    <a:pt x="4907534" y="79247"/>
                  </a:lnTo>
                  <a:lnTo>
                    <a:pt x="4887721" y="79247"/>
                  </a:lnTo>
                  <a:lnTo>
                    <a:pt x="4867910" y="59435"/>
                  </a:lnTo>
                  <a:close/>
                </a:path>
                <a:path w="4947284" h="748029">
                  <a:moveTo>
                    <a:pt x="4907534" y="629030"/>
                  </a:moveTo>
                  <a:lnTo>
                    <a:pt x="4887721" y="629030"/>
                  </a:lnTo>
                  <a:lnTo>
                    <a:pt x="4907534" y="633027"/>
                  </a:lnTo>
                  <a:lnTo>
                    <a:pt x="4907534" y="629030"/>
                  </a:lnTo>
                  <a:close/>
                </a:path>
                <a:path w="4947284" h="748029">
                  <a:moveTo>
                    <a:pt x="118872" y="0"/>
                  </a:moveTo>
                  <a:lnTo>
                    <a:pt x="0" y="59435"/>
                  </a:lnTo>
                  <a:lnTo>
                    <a:pt x="118872" y="118871"/>
                  </a:lnTo>
                  <a:lnTo>
                    <a:pt x="118872" y="79247"/>
                  </a:lnTo>
                  <a:lnTo>
                    <a:pt x="99060" y="79247"/>
                  </a:lnTo>
                  <a:lnTo>
                    <a:pt x="99060" y="39623"/>
                  </a:lnTo>
                  <a:lnTo>
                    <a:pt x="118872" y="39623"/>
                  </a:lnTo>
                  <a:lnTo>
                    <a:pt x="118872" y="0"/>
                  </a:lnTo>
                  <a:close/>
                </a:path>
                <a:path w="4947284" h="748029">
                  <a:moveTo>
                    <a:pt x="118872" y="39623"/>
                  </a:moveTo>
                  <a:lnTo>
                    <a:pt x="99060" y="39623"/>
                  </a:lnTo>
                  <a:lnTo>
                    <a:pt x="99060" y="79247"/>
                  </a:lnTo>
                  <a:lnTo>
                    <a:pt x="118872" y="79247"/>
                  </a:lnTo>
                  <a:lnTo>
                    <a:pt x="118872" y="39623"/>
                  </a:lnTo>
                  <a:close/>
                </a:path>
                <a:path w="4947284" h="748029">
                  <a:moveTo>
                    <a:pt x="4907534" y="39623"/>
                  </a:moveTo>
                  <a:lnTo>
                    <a:pt x="118872" y="39623"/>
                  </a:lnTo>
                  <a:lnTo>
                    <a:pt x="118872" y="79247"/>
                  </a:lnTo>
                  <a:lnTo>
                    <a:pt x="4867910" y="79247"/>
                  </a:lnTo>
                  <a:lnTo>
                    <a:pt x="4867910" y="59435"/>
                  </a:lnTo>
                  <a:lnTo>
                    <a:pt x="4907534" y="59435"/>
                  </a:lnTo>
                  <a:lnTo>
                    <a:pt x="4907534" y="39623"/>
                  </a:lnTo>
                  <a:close/>
                </a:path>
                <a:path w="4947284" h="748029">
                  <a:moveTo>
                    <a:pt x="4907534" y="59435"/>
                  </a:moveTo>
                  <a:lnTo>
                    <a:pt x="4867910" y="59435"/>
                  </a:lnTo>
                  <a:lnTo>
                    <a:pt x="4887721" y="79247"/>
                  </a:lnTo>
                  <a:lnTo>
                    <a:pt x="4907534" y="79247"/>
                  </a:lnTo>
                  <a:lnTo>
                    <a:pt x="4907534" y="594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5173980" y="2525267"/>
              <a:ext cx="6029325" cy="3563620"/>
            </a:xfrm>
            <a:custGeom>
              <a:avLst/>
              <a:gdLst/>
              <a:ahLst/>
              <a:cxnLst/>
              <a:rect l="l" t="t" r="r" b="b"/>
              <a:pathLst>
                <a:path w="6029325" h="3563620">
                  <a:moveTo>
                    <a:pt x="0" y="257556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2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8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4" y="257556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2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4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6"/>
                  </a:lnTo>
                  <a:close/>
                </a:path>
                <a:path w="6029325" h="3563620">
                  <a:moveTo>
                    <a:pt x="5504688" y="3291840"/>
                  </a:moveTo>
                  <a:lnTo>
                    <a:pt x="5508910" y="3243077"/>
                  </a:lnTo>
                  <a:lnTo>
                    <a:pt x="5521086" y="3197183"/>
                  </a:lnTo>
                  <a:lnTo>
                    <a:pt x="5540473" y="3154922"/>
                  </a:lnTo>
                  <a:lnTo>
                    <a:pt x="5566333" y="3117061"/>
                  </a:lnTo>
                  <a:lnTo>
                    <a:pt x="5597925" y="3084366"/>
                  </a:lnTo>
                  <a:lnTo>
                    <a:pt x="5634510" y="3057604"/>
                  </a:lnTo>
                  <a:lnTo>
                    <a:pt x="5675346" y="3037539"/>
                  </a:lnTo>
                  <a:lnTo>
                    <a:pt x="5719695" y="3024938"/>
                  </a:lnTo>
                  <a:lnTo>
                    <a:pt x="5766816" y="3020568"/>
                  </a:lnTo>
                  <a:lnTo>
                    <a:pt x="5813936" y="3024938"/>
                  </a:lnTo>
                  <a:lnTo>
                    <a:pt x="5858285" y="3037539"/>
                  </a:lnTo>
                  <a:lnTo>
                    <a:pt x="5899121" y="3057604"/>
                  </a:lnTo>
                  <a:lnTo>
                    <a:pt x="5935706" y="3084366"/>
                  </a:lnTo>
                  <a:lnTo>
                    <a:pt x="5967298" y="3117061"/>
                  </a:lnTo>
                  <a:lnTo>
                    <a:pt x="5993158" y="3154922"/>
                  </a:lnTo>
                  <a:lnTo>
                    <a:pt x="6012545" y="3197183"/>
                  </a:lnTo>
                  <a:lnTo>
                    <a:pt x="6024721" y="3243077"/>
                  </a:lnTo>
                  <a:lnTo>
                    <a:pt x="6028944" y="3291840"/>
                  </a:lnTo>
                  <a:lnTo>
                    <a:pt x="6024721" y="3340602"/>
                  </a:lnTo>
                  <a:lnTo>
                    <a:pt x="6012545" y="3386496"/>
                  </a:lnTo>
                  <a:lnTo>
                    <a:pt x="5993158" y="3428757"/>
                  </a:lnTo>
                  <a:lnTo>
                    <a:pt x="5967298" y="3466618"/>
                  </a:lnTo>
                  <a:lnTo>
                    <a:pt x="5935706" y="3499313"/>
                  </a:lnTo>
                  <a:lnTo>
                    <a:pt x="5899121" y="3526075"/>
                  </a:lnTo>
                  <a:lnTo>
                    <a:pt x="5858285" y="3546140"/>
                  </a:lnTo>
                  <a:lnTo>
                    <a:pt x="5813936" y="3558741"/>
                  </a:lnTo>
                  <a:lnTo>
                    <a:pt x="5766816" y="3563112"/>
                  </a:lnTo>
                  <a:lnTo>
                    <a:pt x="5719695" y="3558741"/>
                  </a:lnTo>
                  <a:lnTo>
                    <a:pt x="5675346" y="3546140"/>
                  </a:lnTo>
                  <a:lnTo>
                    <a:pt x="5634510" y="3526075"/>
                  </a:lnTo>
                  <a:lnTo>
                    <a:pt x="5597925" y="3499313"/>
                  </a:lnTo>
                  <a:lnTo>
                    <a:pt x="5566333" y="3466618"/>
                  </a:lnTo>
                  <a:lnTo>
                    <a:pt x="5540473" y="3428757"/>
                  </a:lnTo>
                  <a:lnTo>
                    <a:pt x="5521086" y="3386496"/>
                  </a:lnTo>
                  <a:lnTo>
                    <a:pt x="5508910" y="3340602"/>
                  </a:lnTo>
                  <a:lnTo>
                    <a:pt x="5504688" y="3291840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334000" y="2276855"/>
              <a:ext cx="5668645" cy="3268345"/>
            </a:xfrm>
            <a:custGeom>
              <a:avLst/>
              <a:gdLst/>
              <a:ahLst/>
              <a:cxnLst/>
              <a:rect l="l" t="t" r="r" b="b"/>
              <a:pathLst>
                <a:path w="5668645" h="3268345">
                  <a:moveTo>
                    <a:pt x="5589143" y="3149092"/>
                  </a:moveTo>
                  <a:lnTo>
                    <a:pt x="5549519" y="3149092"/>
                  </a:lnTo>
                  <a:lnTo>
                    <a:pt x="5608955" y="3267964"/>
                  </a:lnTo>
                  <a:lnTo>
                    <a:pt x="5658485" y="3168904"/>
                  </a:lnTo>
                  <a:lnTo>
                    <a:pt x="5589143" y="3168904"/>
                  </a:lnTo>
                  <a:lnTo>
                    <a:pt x="5589143" y="3149092"/>
                  </a:lnTo>
                  <a:close/>
                </a:path>
                <a:path w="5668645" h="3268345">
                  <a:moveTo>
                    <a:pt x="5589143" y="19812"/>
                  </a:moveTo>
                  <a:lnTo>
                    <a:pt x="5589143" y="3168904"/>
                  </a:lnTo>
                  <a:lnTo>
                    <a:pt x="5628767" y="3168904"/>
                  </a:lnTo>
                  <a:lnTo>
                    <a:pt x="5628767" y="39623"/>
                  </a:lnTo>
                  <a:lnTo>
                    <a:pt x="5608955" y="39624"/>
                  </a:lnTo>
                  <a:lnTo>
                    <a:pt x="5589143" y="19812"/>
                  </a:lnTo>
                  <a:close/>
                </a:path>
                <a:path w="5668645" h="3268345">
                  <a:moveTo>
                    <a:pt x="5668391" y="3149092"/>
                  </a:moveTo>
                  <a:lnTo>
                    <a:pt x="5628767" y="3149092"/>
                  </a:lnTo>
                  <a:lnTo>
                    <a:pt x="5628767" y="3168904"/>
                  </a:lnTo>
                  <a:lnTo>
                    <a:pt x="5658485" y="3168904"/>
                  </a:lnTo>
                  <a:lnTo>
                    <a:pt x="5668391" y="3149092"/>
                  </a:lnTo>
                  <a:close/>
                </a:path>
                <a:path w="5668645" h="3268345">
                  <a:moveTo>
                    <a:pt x="39624" y="129540"/>
                  </a:moveTo>
                  <a:lnTo>
                    <a:pt x="0" y="129540"/>
                  </a:lnTo>
                  <a:lnTo>
                    <a:pt x="59436" y="248412"/>
                  </a:lnTo>
                  <a:lnTo>
                    <a:pt x="108965" y="149352"/>
                  </a:lnTo>
                  <a:lnTo>
                    <a:pt x="39624" y="149352"/>
                  </a:lnTo>
                  <a:lnTo>
                    <a:pt x="39624" y="129540"/>
                  </a:lnTo>
                  <a:close/>
                </a:path>
                <a:path w="5668645" h="3268345">
                  <a:moveTo>
                    <a:pt x="5628767" y="0"/>
                  </a:moveTo>
                  <a:lnTo>
                    <a:pt x="39624" y="0"/>
                  </a:lnTo>
                  <a:lnTo>
                    <a:pt x="39624" y="149352"/>
                  </a:lnTo>
                  <a:lnTo>
                    <a:pt x="79248" y="149352"/>
                  </a:lnTo>
                  <a:lnTo>
                    <a:pt x="79248" y="39624"/>
                  </a:lnTo>
                  <a:lnTo>
                    <a:pt x="59436" y="39624"/>
                  </a:lnTo>
                  <a:lnTo>
                    <a:pt x="79248" y="19812"/>
                  </a:lnTo>
                  <a:lnTo>
                    <a:pt x="5628767" y="19811"/>
                  </a:lnTo>
                  <a:lnTo>
                    <a:pt x="5628767" y="0"/>
                  </a:lnTo>
                  <a:close/>
                </a:path>
                <a:path w="5668645" h="3268345">
                  <a:moveTo>
                    <a:pt x="118872" y="129540"/>
                  </a:moveTo>
                  <a:lnTo>
                    <a:pt x="79248" y="129540"/>
                  </a:lnTo>
                  <a:lnTo>
                    <a:pt x="79248" y="149352"/>
                  </a:lnTo>
                  <a:lnTo>
                    <a:pt x="108965" y="149352"/>
                  </a:lnTo>
                  <a:lnTo>
                    <a:pt x="118872" y="129540"/>
                  </a:lnTo>
                  <a:close/>
                </a:path>
                <a:path w="5668645" h="3268345">
                  <a:moveTo>
                    <a:pt x="79248" y="19812"/>
                  </a:moveTo>
                  <a:lnTo>
                    <a:pt x="59436" y="39624"/>
                  </a:lnTo>
                  <a:lnTo>
                    <a:pt x="79248" y="39624"/>
                  </a:lnTo>
                  <a:lnTo>
                    <a:pt x="79248" y="19812"/>
                  </a:lnTo>
                  <a:close/>
                </a:path>
                <a:path w="5668645" h="3268345">
                  <a:moveTo>
                    <a:pt x="5589143" y="19812"/>
                  </a:moveTo>
                  <a:lnTo>
                    <a:pt x="79248" y="19812"/>
                  </a:lnTo>
                  <a:lnTo>
                    <a:pt x="79248" y="39624"/>
                  </a:lnTo>
                  <a:lnTo>
                    <a:pt x="5589143" y="39624"/>
                  </a:lnTo>
                  <a:lnTo>
                    <a:pt x="5589143" y="19812"/>
                  </a:lnTo>
                  <a:close/>
                </a:path>
                <a:path w="5668645" h="3268345">
                  <a:moveTo>
                    <a:pt x="5628767" y="19811"/>
                  </a:moveTo>
                  <a:lnTo>
                    <a:pt x="5589143" y="19812"/>
                  </a:lnTo>
                  <a:lnTo>
                    <a:pt x="5608955" y="39624"/>
                  </a:lnTo>
                  <a:lnTo>
                    <a:pt x="5628767" y="39623"/>
                  </a:lnTo>
                  <a:lnTo>
                    <a:pt x="5628767" y="19811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4668012" y="2546603"/>
              <a:ext cx="5925820" cy="3520440"/>
            </a:xfrm>
            <a:custGeom>
              <a:avLst/>
              <a:gdLst/>
              <a:ahLst/>
              <a:cxnLst/>
              <a:rect l="l" t="t" r="r" b="b"/>
              <a:pathLst>
                <a:path w="5925820" h="3520440">
                  <a:moveTo>
                    <a:pt x="5644895" y="3249168"/>
                  </a:moveTo>
                  <a:lnTo>
                    <a:pt x="5648597" y="3186967"/>
                  </a:lnTo>
                  <a:lnTo>
                    <a:pt x="5659140" y="3129868"/>
                  </a:lnTo>
                  <a:lnTo>
                    <a:pt x="5675687" y="3079500"/>
                  </a:lnTo>
                  <a:lnTo>
                    <a:pt x="5697396" y="3037490"/>
                  </a:lnTo>
                  <a:lnTo>
                    <a:pt x="5723428" y="3005467"/>
                  </a:lnTo>
                  <a:lnTo>
                    <a:pt x="5785104" y="2977896"/>
                  </a:lnTo>
                  <a:lnTo>
                    <a:pt x="5817263" y="2985060"/>
                  </a:lnTo>
                  <a:lnTo>
                    <a:pt x="5872811" y="3037490"/>
                  </a:lnTo>
                  <a:lnTo>
                    <a:pt x="5894520" y="3079500"/>
                  </a:lnTo>
                  <a:lnTo>
                    <a:pt x="5911067" y="3129868"/>
                  </a:lnTo>
                  <a:lnTo>
                    <a:pt x="5921610" y="3186967"/>
                  </a:lnTo>
                  <a:lnTo>
                    <a:pt x="5925312" y="3249168"/>
                  </a:lnTo>
                  <a:lnTo>
                    <a:pt x="5921610" y="3311368"/>
                  </a:lnTo>
                  <a:lnTo>
                    <a:pt x="5911067" y="3368467"/>
                  </a:lnTo>
                  <a:lnTo>
                    <a:pt x="5894520" y="3418835"/>
                  </a:lnTo>
                  <a:lnTo>
                    <a:pt x="5872811" y="3460845"/>
                  </a:lnTo>
                  <a:lnTo>
                    <a:pt x="5846779" y="3492868"/>
                  </a:lnTo>
                  <a:lnTo>
                    <a:pt x="5785104" y="3520440"/>
                  </a:lnTo>
                  <a:lnTo>
                    <a:pt x="5752944" y="3513275"/>
                  </a:lnTo>
                  <a:lnTo>
                    <a:pt x="5697396" y="3460845"/>
                  </a:lnTo>
                  <a:lnTo>
                    <a:pt x="5675687" y="3418835"/>
                  </a:lnTo>
                  <a:lnTo>
                    <a:pt x="5659140" y="3368467"/>
                  </a:lnTo>
                  <a:lnTo>
                    <a:pt x="5648597" y="3311368"/>
                  </a:lnTo>
                  <a:lnTo>
                    <a:pt x="5644895" y="3249168"/>
                  </a:lnTo>
                  <a:close/>
                </a:path>
                <a:path w="5925820" h="3520440">
                  <a:moveTo>
                    <a:pt x="0" y="257556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2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8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3" y="257556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2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4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6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339369" y="1082039"/>
              <a:ext cx="10173970" cy="5253990"/>
            </a:xfrm>
            <a:custGeom>
              <a:avLst/>
              <a:gdLst/>
              <a:ahLst/>
              <a:cxnLst/>
              <a:rect l="l" t="t" r="r" b="b"/>
              <a:pathLst>
                <a:path w="10173970" h="5253990">
                  <a:moveTo>
                    <a:pt x="9816694" y="5124462"/>
                  </a:moveTo>
                  <a:lnTo>
                    <a:pt x="9806788" y="5104650"/>
                  </a:lnTo>
                  <a:lnTo>
                    <a:pt x="9757258" y="5005590"/>
                  </a:lnTo>
                  <a:lnTo>
                    <a:pt x="9697822" y="5124462"/>
                  </a:lnTo>
                  <a:lnTo>
                    <a:pt x="9737446" y="5124462"/>
                  </a:lnTo>
                  <a:lnTo>
                    <a:pt x="9737446" y="5214366"/>
                  </a:lnTo>
                  <a:lnTo>
                    <a:pt x="39624" y="5214366"/>
                  </a:lnTo>
                  <a:lnTo>
                    <a:pt x="39624" y="39636"/>
                  </a:lnTo>
                  <a:lnTo>
                    <a:pt x="1385798" y="39636"/>
                  </a:lnTo>
                  <a:lnTo>
                    <a:pt x="1385798" y="129540"/>
                  </a:lnTo>
                  <a:lnTo>
                    <a:pt x="1346174" y="129540"/>
                  </a:lnTo>
                  <a:lnTo>
                    <a:pt x="1405610" y="248412"/>
                  </a:lnTo>
                  <a:lnTo>
                    <a:pt x="1455140" y="149352"/>
                  </a:lnTo>
                  <a:lnTo>
                    <a:pt x="1465046" y="129540"/>
                  </a:lnTo>
                  <a:lnTo>
                    <a:pt x="1425422" y="129540"/>
                  </a:lnTo>
                  <a:lnTo>
                    <a:pt x="1425422" y="39636"/>
                  </a:lnTo>
                  <a:lnTo>
                    <a:pt x="1425422" y="19812"/>
                  </a:lnTo>
                  <a:lnTo>
                    <a:pt x="1425422" y="0"/>
                  </a:lnTo>
                  <a:lnTo>
                    <a:pt x="0" y="0"/>
                  </a:lnTo>
                  <a:lnTo>
                    <a:pt x="0" y="5253990"/>
                  </a:lnTo>
                  <a:lnTo>
                    <a:pt x="9777070" y="5253990"/>
                  </a:lnTo>
                  <a:lnTo>
                    <a:pt x="9777070" y="5234178"/>
                  </a:lnTo>
                  <a:lnTo>
                    <a:pt x="9777070" y="5214366"/>
                  </a:lnTo>
                  <a:lnTo>
                    <a:pt x="9777070" y="5124462"/>
                  </a:lnTo>
                  <a:lnTo>
                    <a:pt x="9816694" y="5124462"/>
                  </a:lnTo>
                  <a:close/>
                </a:path>
                <a:path w="10173970" h="5253990">
                  <a:moveTo>
                    <a:pt x="10173945" y="4324858"/>
                  </a:moveTo>
                  <a:lnTo>
                    <a:pt x="10134321" y="4324858"/>
                  </a:lnTo>
                  <a:lnTo>
                    <a:pt x="10134321" y="3231515"/>
                  </a:lnTo>
                  <a:lnTo>
                    <a:pt x="10134321" y="3191891"/>
                  </a:lnTo>
                  <a:lnTo>
                    <a:pt x="4567910" y="3191891"/>
                  </a:lnTo>
                  <a:lnTo>
                    <a:pt x="4567910" y="2098548"/>
                  </a:lnTo>
                  <a:lnTo>
                    <a:pt x="4607534" y="2098548"/>
                  </a:lnTo>
                  <a:lnTo>
                    <a:pt x="4597628" y="2078736"/>
                  </a:lnTo>
                  <a:lnTo>
                    <a:pt x="4548098" y="1979676"/>
                  </a:lnTo>
                  <a:lnTo>
                    <a:pt x="4488662" y="2098548"/>
                  </a:lnTo>
                  <a:lnTo>
                    <a:pt x="4528286" y="2098548"/>
                  </a:lnTo>
                  <a:lnTo>
                    <a:pt x="4528286" y="3231515"/>
                  </a:lnTo>
                  <a:lnTo>
                    <a:pt x="10094697" y="3231515"/>
                  </a:lnTo>
                  <a:lnTo>
                    <a:pt x="10094697" y="4324858"/>
                  </a:lnTo>
                  <a:lnTo>
                    <a:pt x="10055073" y="4324858"/>
                  </a:lnTo>
                  <a:lnTo>
                    <a:pt x="10114509" y="4443730"/>
                  </a:lnTo>
                  <a:lnTo>
                    <a:pt x="10164039" y="4344670"/>
                  </a:lnTo>
                  <a:lnTo>
                    <a:pt x="10173945" y="4324858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528572" y="1330451"/>
              <a:ext cx="8708390" cy="4758055"/>
            </a:xfrm>
            <a:custGeom>
              <a:avLst/>
              <a:gdLst/>
              <a:ahLst/>
              <a:cxnLst/>
              <a:rect l="l" t="t" r="r" b="b"/>
              <a:pathLst>
                <a:path w="8708390" h="4758055">
                  <a:moveTo>
                    <a:pt x="8430768" y="4486656"/>
                  </a:moveTo>
                  <a:lnTo>
                    <a:pt x="8434431" y="4424455"/>
                  </a:lnTo>
                  <a:lnTo>
                    <a:pt x="8444866" y="4367356"/>
                  </a:lnTo>
                  <a:lnTo>
                    <a:pt x="8461239" y="4316988"/>
                  </a:lnTo>
                  <a:lnTo>
                    <a:pt x="8482717" y="4274978"/>
                  </a:lnTo>
                  <a:lnTo>
                    <a:pt x="8508467" y="4242955"/>
                  </a:lnTo>
                  <a:lnTo>
                    <a:pt x="8569452" y="4215384"/>
                  </a:lnTo>
                  <a:lnTo>
                    <a:pt x="8601247" y="4222548"/>
                  </a:lnTo>
                  <a:lnTo>
                    <a:pt x="8656186" y="4274978"/>
                  </a:lnTo>
                  <a:lnTo>
                    <a:pt x="8677664" y="4316988"/>
                  </a:lnTo>
                  <a:lnTo>
                    <a:pt x="8694037" y="4367356"/>
                  </a:lnTo>
                  <a:lnTo>
                    <a:pt x="8704472" y="4424455"/>
                  </a:lnTo>
                  <a:lnTo>
                    <a:pt x="8708136" y="4486656"/>
                  </a:lnTo>
                  <a:lnTo>
                    <a:pt x="8704472" y="4548856"/>
                  </a:lnTo>
                  <a:lnTo>
                    <a:pt x="8694037" y="4605955"/>
                  </a:lnTo>
                  <a:lnTo>
                    <a:pt x="8677664" y="4656323"/>
                  </a:lnTo>
                  <a:lnTo>
                    <a:pt x="8656186" y="4698333"/>
                  </a:lnTo>
                  <a:lnTo>
                    <a:pt x="8630436" y="4730356"/>
                  </a:lnTo>
                  <a:lnTo>
                    <a:pt x="8569452" y="4757928"/>
                  </a:lnTo>
                  <a:lnTo>
                    <a:pt x="8537656" y="4750763"/>
                  </a:lnTo>
                  <a:lnTo>
                    <a:pt x="8482717" y="4698333"/>
                  </a:lnTo>
                  <a:lnTo>
                    <a:pt x="8461239" y="4656323"/>
                  </a:lnTo>
                  <a:lnTo>
                    <a:pt x="8444866" y="4605955"/>
                  </a:lnTo>
                  <a:lnTo>
                    <a:pt x="8434431" y="4548856"/>
                  </a:lnTo>
                  <a:lnTo>
                    <a:pt x="8430768" y="4486656"/>
                  </a:lnTo>
                  <a:close/>
                </a:path>
                <a:path w="8708390" h="4758055">
                  <a:moveTo>
                    <a:pt x="0" y="257556"/>
                  </a:moveTo>
                  <a:lnTo>
                    <a:pt x="4426" y="205650"/>
                  </a:lnTo>
                  <a:lnTo>
                    <a:pt x="17121" y="157305"/>
                  </a:lnTo>
                  <a:lnTo>
                    <a:pt x="37210" y="113555"/>
                  </a:lnTo>
                  <a:lnTo>
                    <a:pt x="63817" y="75437"/>
                  </a:lnTo>
                  <a:lnTo>
                    <a:pt x="96068" y="43987"/>
                  </a:lnTo>
                  <a:lnTo>
                    <a:pt x="133088" y="20240"/>
                  </a:lnTo>
                  <a:lnTo>
                    <a:pt x="174000" y="5232"/>
                  </a:lnTo>
                  <a:lnTo>
                    <a:pt x="217932" y="0"/>
                  </a:lnTo>
                  <a:lnTo>
                    <a:pt x="261863" y="5232"/>
                  </a:lnTo>
                  <a:lnTo>
                    <a:pt x="302775" y="20240"/>
                  </a:lnTo>
                  <a:lnTo>
                    <a:pt x="339795" y="43987"/>
                  </a:lnTo>
                  <a:lnTo>
                    <a:pt x="372046" y="75437"/>
                  </a:lnTo>
                  <a:lnTo>
                    <a:pt x="398653" y="113555"/>
                  </a:lnTo>
                  <a:lnTo>
                    <a:pt x="418742" y="157305"/>
                  </a:lnTo>
                  <a:lnTo>
                    <a:pt x="431437" y="205650"/>
                  </a:lnTo>
                  <a:lnTo>
                    <a:pt x="435864" y="257556"/>
                  </a:lnTo>
                  <a:lnTo>
                    <a:pt x="431437" y="309461"/>
                  </a:lnTo>
                  <a:lnTo>
                    <a:pt x="418742" y="357806"/>
                  </a:lnTo>
                  <a:lnTo>
                    <a:pt x="398653" y="401556"/>
                  </a:lnTo>
                  <a:lnTo>
                    <a:pt x="372046" y="439674"/>
                  </a:lnTo>
                  <a:lnTo>
                    <a:pt x="339795" y="471124"/>
                  </a:lnTo>
                  <a:lnTo>
                    <a:pt x="302775" y="494871"/>
                  </a:lnTo>
                  <a:lnTo>
                    <a:pt x="261863" y="509879"/>
                  </a:lnTo>
                  <a:lnTo>
                    <a:pt x="217932" y="515112"/>
                  </a:lnTo>
                  <a:lnTo>
                    <a:pt x="174000" y="509879"/>
                  </a:lnTo>
                  <a:lnTo>
                    <a:pt x="133088" y="494871"/>
                  </a:lnTo>
                  <a:lnTo>
                    <a:pt x="96068" y="471124"/>
                  </a:lnTo>
                  <a:lnTo>
                    <a:pt x="63817" y="439674"/>
                  </a:lnTo>
                  <a:lnTo>
                    <a:pt x="37210" y="401556"/>
                  </a:lnTo>
                  <a:lnTo>
                    <a:pt x="17121" y="357806"/>
                  </a:lnTo>
                  <a:lnTo>
                    <a:pt x="4426" y="309461"/>
                  </a:lnTo>
                  <a:lnTo>
                    <a:pt x="0" y="257556"/>
                  </a:lnTo>
                  <a:close/>
                </a:path>
              </a:pathLst>
            </a:custGeom>
            <a:ln w="2743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500883" y="4564380"/>
              <a:ext cx="5590540" cy="1484630"/>
            </a:xfrm>
            <a:custGeom>
              <a:avLst/>
              <a:gdLst/>
              <a:ahLst/>
              <a:cxnLst/>
              <a:rect l="l" t="t" r="r" b="b"/>
              <a:pathLst>
                <a:path w="5590540" h="1484629">
                  <a:moveTo>
                    <a:pt x="5230368" y="1228344"/>
                  </a:moveTo>
                  <a:lnTo>
                    <a:pt x="5235117" y="1169638"/>
                  </a:lnTo>
                  <a:lnTo>
                    <a:pt x="5248647" y="1115747"/>
                  </a:lnTo>
                  <a:lnTo>
                    <a:pt x="5269876" y="1068209"/>
                  </a:lnTo>
                  <a:lnTo>
                    <a:pt x="5297726" y="1028559"/>
                  </a:lnTo>
                  <a:lnTo>
                    <a:pt x="5331116" y="998335"/>
                  </a:lnTo>
                  <a:lnTo>
                    <a:pt x="5368967" y="979074"/>
                  </a:lnTo>
                  <a:lnTo>
                    <a:pt x="5410200" y="972312"/>
                  </a:lnTo>
                  <a:lnTo>
                    <a:pt x="5451432" y="979074"/>
                  </a:lnTo>
                  <a:lnTo>
                    <a:pt x="5489283" y="998335"/>
                  </a:lnTo>
                  <a:lnTo>
                    <a:pt x="5522673" y="1028559"/>
                  </a:lnTo>
                  <a:lnTo>
                    <a:pt x="5550523" y="1068209"/>
                  </a:lnTo>
                  <a:lnTo>
                    <a:pt x="5571752" y="1115747"/>
                  </a:lnTo>
                  <a:lnTo>
                    <a:pt x="5585282" y="1169638"/>
                  </a:lnTo>
                  <a:lnTo>
                    <a:pt x="5590032" y="1228344"/>
                  </a:lnTo>
                  <a:lnTo>
                    <a:pt x="5585282" y="1287049"/>
                  </a:lnTo>
                  <a:lnTo>
                    <a:pt x="5571752" y="1340940"/>
                  </a:lnTo>
                  <a:lnTo>
                    <a:pt x="5550523" y="1388478"/>
                  </a:lnTo>
                  <a:lnTo>
                    <a:pt x="5522673" y="1428128"/>
                  </a:lnTo>
                  <a:lnTo>
                    <a:pt x="5489283" y="1458352"/>
                  </a:lnTo>
                  <a:lnTo>
                    <a:pt x="5451432" y="1477613"/>
                  </a:lnTo>
                  <a:lnTo>
                    <a:pt x="5410200" y="1484376"/>
                  </a:lnTo>
                  <a:lnTo>
                    <a:pt x="5368967" y="1477613"/>
                  </a:lnTo>
                  <a:lnTo>
                    <a:pt x="5331116" y="1458352"/>
                  </a:lnTo>
                  <a:lnTo>
                    <a:pt x="5297726" y="1428128"/>
                  </a:lnTo>
                  <a:lnTo>
                    <a:pt x="5269876" y="1388478"/>
                  </a:lnTo>
                  <a:lnTo>
                    <a:pt x="5248647" y="1340940"/>
                  </a:lnTo>
                  <a:lnTo>
                    <a:pt x="5235117" y="1287049"/>
                  </a:lnTo>
                  <a:lnTo>
                    <a:pt x="5230368" y="1228344"/>
                  </a:lnTo>
                  <a:close/>
                </a:path>
                <a:path w="5590540" h="1484629">
                  <a:moveTo>
                    <a:pt x="0" y="342900"/>
                  </a:moveTo>
                  <a:lnTo>
                    <a:pt x="3430" y="287285"/>
                  </a:lnTo>
                  <a:lnTo>
                    <a:pt x="13362" y="234525"/>
                  </a:lnTo>
                  <a:lnTo>
                    <a:pt x="29256" y="185327"/>
                  </a:lnTo>
                  <a:lnTo>
                    <a:pt x="50572" y="140396"/>
                  </a:lnTo>
                  <a:lnTo>
                    <a:pt x="76771" y="100441"/>
                  </a:lnTo>
                  <a:lnTo>
                    <a:pt x="107313" y="66165"/>
                  </a:lnTo>
                  <a:lnTo>
                    <a:pt x="141660" y="38277"/>
                  </a:lnTo>
                  <a:lnTo>
                    <a:pt x="179271" y="17483"/>
                  </a:lnTo>
                  <a:lnTo>
                    <a:pt x="219606" y="4488"/>
                  </a:lnTo>
                  <a:lnTo>
                    <a:pt x="262128" y="0"/>
                  </a:lnTo>
                  <a:lnTo>
                    <a:pt x="304649" y="4488"/>
                  </a:lnTo>
                  <a:lnTo>
                    <a:pt x="344984" y="17483"/>
                  </a:lnTo>
                  <a:lnTo>
                    <a:pt x="382595" y="38277"/>
                  </a:lnTo>
                  <a:lnTo>
                    <a:pt x="416942" y="66165"/>
                  </a:lnTo>
                  <a:lnTo>
                    <a:pt x="447484" y="100441"/>
                  </a:lnTo>
                  <a:lnTo>
                    <a:pt x="473683" y="140396"/>
                  </a:lnTo>
                  <a:lnTo>
                    <a:pt x="494999" y="185327"/>
                  </a:lnTo>
                  <a:lnTo>
                    <a:pt x="510893" y="234525"/>
                  </a:lnTo>
                  <a:lnTo>
                    <a:pt x="520825" y="287285"/>
                  </a:lnTo>
                  <a:lnTo>
                    <a:pt x="524256" y="342900"/>
                  </a:lnTo>
                  <a:lnTo>
                    <a:pt x="520825" y="398514"/>
                  </a:lnTo>
                  <a:lnTo>
                    <a:pt x="510893" y="451274"/>
                  </a:lnTo>
                  <a:lnTo>
                    <a:pt x="494999" y="500472"/>
                  </a:lnTo>
                  <a:lnTo>
                    <a:pt x="473683" y="545403"/>
                  </a:lnTo>
                  <a:lnTo>
                    <a:pt x="447484" y="585358"/>
                  </a:lnTo>
                  <a:lnTo>
                    <a:pt x="416942" y="619634"/>
                  </a:lnTo>
                  <a:lnTo>
                    <a:pt x="382595" y="647522"/>
                  </a:lnTo>
                  <a:lnTo>
                    <a:pt x="344984" y="668316"/>
                  </a:lnTo>
                  <a:lnTo>
                    <a:pt x="304649" y="681311"/>
                  </a:lnTo>
                  <a:lnTo>
                    <a:pt x="262128" y="685800"/>
                  </a:lnTo>
                  <a:lnTo>
                    <a:pt x="219606" y="681311"/>
                  </a:lnTo>
                  <a:lnTo>
                    <a:pt x="179271" y="668316"/>
                  </a:lnTo>
                  <a:lnTo>
                    <a:pt x="141660" y="647522"/>
                  </a:lnTo>
                  <a:lnTo>
                    <a:pt x="107313" y="619634"/>
                  </a:lnTo>
                  <a:lnTo>
                    <a:pt x="76771" y="585358"/>
                  </a:lnTo>
                  <a:lnTo>
                    <a:pt x="50572" y="545403"/>
                  </a:lnTo>
                  <a:lnTo>
                    <a:pt x="29256" y="500472"/>
                  </a:lnTo>
                  <a:lnTo>
                    <a:pt x="13362" y="451274"/>
                  </a:lnTo>
                  <a:lnTo>
                    <a:pt x="3430" y="398514"/>
                  </a:lnTo>
                  <a:lnTo>
                    <a:pt x="0" y="342900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52500" y="2148839"/>
              <a:ext cx="5532120" cy="1243965"/>
            </a:xfrm>
            <a:custGeom>
              <a:avLst/>
              <a:gdLst/>
              <a:ahLst/>
              <a:cxnLst/>
              <a:rect l="l" t="t" r="r" b="b"/>
              <a:pathLst>
                <a:path w="5532120" h="1243964">
                  <a:moveTo>
                    <a:pt x="118872" y="39624"/>
                  </a:moveTo>
                  <a:lnTo>
                    <a:pt x="0" y="39624"/>
                  </a:lnTo>
                  <a:lnTo>
                    <a:pt x="0" y="79248"/>
                  </a:lnTo>
                  <a:lnTo>
                    <a:pt x="118872" y="79248"/>
                  </a:lnTo>
                  <a:lnTo>
                    <a:pt x="118872" y="39624"/>
                  </a:lnTo>
                  <a:close/>
                </a:path>
                <a:path w="5532120" h="1243964">
                  <a:moveTo>
                    <a:pt x="277368" y="39624"/>
                  </a:moveTo>
                  <a:lnTo>
                    <a:pt x="158496" y="39624"/>
                  </a:lnTo>
                  <a:lnTo>
                    <a:pt x="158496" y="79248"/>
                  </a:lnTo>
                  <a:lnTo>
                    <a:pt x="277368" y="79248"/>
                  </a:lnTo>
                  <a:lnTo>
                    <a:pt x="277368" y="39624"/>
                  </a:lnTo>
                  <a:close/>
                </a:path>
                <a:path w="5532120" h="1243964">
                  <a:moveTo>
                    <a:pt x="435864" y="39624"/>
                  </a:moveTo>
                  <a:lnTo>
                    <a:pt x="316992" y="39624"/>
                  </a:lnTo>
                  <a:lnTo>
                    <a:pt x="316992" y="79248"/>
                  </a:lnTo>
                  <a:lnTo>
                    <a:pt x="435864" y="79248"/>
                  </a:lnTo>
                  <a:lnTo>
                    <a:pt x="435864" y="39624"/>
                  </a:lnTo>
                  <a:close/>
                </a:path>
                <a:path w="5532120" h="1243964">
                  <a:moveTo>
                    <a:pt x="575183" y="59436"/>
                  </a:moveTo>
                  <a:lnTo>
                    <a:pt x="535559" y="39624"/>
                  </a:lnTo>
                  <a:lnTo>
                    <a:pt x="456311" y="0"/>
                  </a:lnTo>
                  <a:lnTo>
                    <a:pt x="456311" y="118872"/>
                  </a:lnTo>
                  <a:lnTo>
                    <a:pt x="535559" y="79248"/>
                  </a:lnTo>
                  <a:lnTo>
                    <a:pt x="575183" y="59436"/>
                  </a:lnTo>
                  <a:close/>
                </a:path>
                <a:path w="5532120" h="1243964">
                  <a:moveTo>
                    <a:pt x="2965704" y="39624"/>
                  </a:moveTo>
                  <a:lnTo>
                    <a:pt x="2846832" y="39624"/>
                  </a:lnTo>
                  <a:lnTo>
                    <a:pt x="2846832" y="79248"/>
                  </a:lnTo>
                  <a:lnTo>
                    <a:pt x="2965704" y="79248"/>
                  </a:lnTo>
                  <a:lnTo>
                    <a:pt x="2965704" y="39624"/>
                  </a:lnTo>
                  <a:close/>
                </a:path>
                <a:path w="5532120" h="1243964">
                  <a:moveTo>
                    <a:pt x="3124200" y="39624"/>
                  </a:moveTo>
                  <a:lnTo>
                    <a:pt x="3005328" y="39624"/>
                  </a:lnTo>
                  <a:lnTo>
                    <a:pt x="3005328" y="79248"/>
                  </a:lnTo>
                  <a:lnTo>
                    <a:pt x="3124200" y="79248"/>
                  </a:lnTo>
                  <a:lnTo>
                    <a:pt x="3124200" y="39624"/>
                  </a:lnTo>
                  <a:close/>
                </a:path>
                <a:path w="5532120" h="1243964">
                  <a:moveTo>
                    <a:pt x="3282696" y="39624"/>
                  </a:moveTo>
                  <a:lnTo>
                    <a:pt x="3163824" y="39624"/>
                  </a:lnTo>
                  <a:lnTo>
                    <a:pt x="3163824" y="79248"/>
                  </a:lnTo>
                  <a:lnTo>
                    <a:pt x="3282696" y="79248"/>
                  </a:lnTo>
                  <a:lnTo>
                    <a:pt x="3282696" y="39624"/>
                  </a:lnTo>
                  <a:close/>
                </a:path>
                <a:path w="5532120" h="1243964">
                  <a:moveTo>
                    <a:pt x="3441192" y="39624"/>
                  </a:moveTo>
                  <a:lnTo>
                    <a:pt x="3322320" y="39624"/>
                  </a:lnTo>
                  <a:lnTo>
                    <a:pt x="3322320" y="79248"/>
                  </a:lnTo>
                  <a:lnTo>
                    <a:pt x="3441192" y="79248"/>
                  </a:lnTo>
                  <a:lnTo>
                    <a:pt x="3441192" y="39624"/>
                  </a:lnTo>
                  <a:close/>
                </a:path>
                <a:path w="5532120" h="1243964">
                  <a:moveTo>
                    <a:pt x="3698113" y="59436"/>
                  </a:moveTo>
                  <a:lnTo>
                    <a:pt x="3658489" y="39624"/>
                  </a:lnTo>
                  <a:lnTo>
                    <a:pt x="3579241" y="0"/>
                  </a:lnTo>
                  <a:lnTo>
                    <a:pt x="3579241" y="39624"/>
                  </a:lnTo>
                  <a:lnTo>
                    <a:pt x="3480816" y="39624"/>
                  </a:lnTo>
                  <a:lnTo>
                    <a:pt x="3480816" y="79248"/>
                  </a:lnTo>
                  <a:lnTo>
                    <a:pt x="3579241" y="79248"/>
                  </a:lnTo>
                  <a:lnTo>
                    <a:pt x="3579241" y="118872"/>
                  </a:lnTo>
                  <a:lnTo>
                    <a:pt x="3658489" y="79248"/>
                  </a:lnTo>
                  <a:lnTo>
                    <a:pt x="3698113" y="59436"/>
                  </a:lnTo>
                  <a:close/>
                </a:path>
                <a:path w="5532120" h="1243964">
                  <a:moveTo>
                    <a:pt x="4897882" y="1164336"/>
                  </a:moveTo>
                  <a:lnTo>
                    <a:pt x="4812792" y="1164336"/>
                  </a:lnTo>
                  <a:lnTo>
                    <a:pt x="4812792" y="1124712"/>
                  </a:lnTo>
                  <a:lnTo>
                    <a:pt x="4693920" y="1184148"/>
                  </a:lnTo>
                  <a:lnTo>
                    <a:pt x="4812792" y="1243584"/>
                  </a:lnTo>
                  <a:lnTo>
                    <a:pt x="4812792" y="1203960"/>
                  </a:lnTo>
                  <a:lnTo>
                    <a:pt x="4897882" y="1203960"/>
                  </a:lnTo>
                  <a:lnTo>
                    <a:pt x="4897882" y="1164336"/>
                  </a:lnTo>
                  <a:close/>
                </a:path>
                <a:path w="5532120" h="1243964">
                  <a:moveTo>
                    <a:pt x="5056378" y="1164336"/>
                  </a:moveTo>
                  <a:lnTo>
                    <a:pt x="4937506" y="1164336"/>
                  </a:lnTo>
                  <a:lnTo>
                    <a:pt x="4937506" y="1203960"/>
                  </a:lnTo>
                  <a:lnTo>
                    <a:pt x="5056378" y="1203960"/>
                  </a:lnTo>
                  <a:lnTo>
                    <a:pt x="5056378" y="1164336"/>
                  </a:lnTo>
                  <a:close/>
                </a:path>
                <a:path w="5532120" h="1243964">
                  <a:moveTo>
                    <a:pt x="5214874" y="1164336"/>
                  </a:moveTo>
                  <a:lnTo>
                    <a:pt x="5096002" y="1164336"/>
                  </a:lnTo>
                  <a:lnTo>
                    <a:pt x="5096002" y="1203960"/>
                  </a:lnTo>
                  <a:lnTo>
                    <a:pt x="5214874" y="1203960"/>
                  </a:lnTo>
                  <a:lnTo>
                    <a:pt x="5214874" y="1164336"/>
                  </a:lnTo>
                  <a:close/>
                </a:path>
                <a:path w="5532120" h="1243964">
                  <a:moveTo>
                    <a:pt x="5373370" y="1164336"/>
                  </a:moveTo>
                  <a:lnTo>
                    <a:pt x="5254498" y="1164336"/>
                  </a:lnTo>
                  <a:lnTo>
                    <a:pt x="5254498" y="1203960"/>
                  </a:lnTo>
                  <a:lnTo>
                    <a:pt x="5373370" y="1203960"/>
                  </a:lnTo>
                  <a:lnTo>
                    <a:pt x="5373370" y="1164336"/>
                  </a:lnTo>
                  <a:close/>
                </a:path>
                <a:path w="5532120" h="1243964">
                  <a:moveTo>
                    <a:pt x="5531866" y="1164336"/>
                  </a:moveTo>
                  <a:lnTo>
                    <a:pt x="5412994" y="1164336"/>
                  </a:lnTo>
                  <a:lnTo>
                    <a:pt x="5412994" y="1203960"/>
                  </a:lnTo>
                  <a:lnTo>
                    <a:pt x="5531866" y="1203960"/>
                  </a:lnTo>
                  <a:lnTo>
                    <a:pt x="5531866" y="116433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6184391" y="2616149"/>
            <a:ext cx="3044190" cy="85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0250">
              <a:lnSpc>
                <a:spcPct val="100000"/>
              </a:lnSpc>
              <a:spcBef>
                <a:spcPts val="100"/>
              </a:spcBef>
              <a:tabLst>
                <a:tab pos="1240790" algn="l"/>
                <a:tab pos="1776095" algn="l"/>
              </a:tabLst>
            </a:pPr>
            <a:r>
              <a:rPr dirty="0" sz="1800">
                <a:latin typeface="Calibri"/>
                <a:cs typeface="Calibri"/>
              </a:rPr>
              <a:t>c	d	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algn="ctr" marL="416559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3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bergeser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 sel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ke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kiri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5"/>
              <a:t> </a:t>
            </a:r>
            <a:r>
              <a:rPr dirty="0" spc="-5"/>
              <a:t>Alwi</a:t>
            </a:r>
            <a:r>
              <a:rPr dirty="0" spc="40"/>
              <a:t> </a:t>
            </a:r>
            <a:r>
              <a:rPr dirty="0" spc="-10"/>
              <a:t>(boleh</a:t>
            </a:r>
            <a:r>
              <a:rPr dirty="0" spc="40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10"/>
              <a:t> </a:t>
            </a:r>
            <a:r>
              <a:rPr dirty="0" spc="-5"/>
              <a:t>jangan</a:t>
            </a:r>
            <a:r>
              <a:rPr dirty="0" spc="-15"/>
              <a:t> </a:t>
            </a:r>
            <a:r>
              <a:rPr dirty="0" spc="-5"/>
              <a:t>hapus</a:t>
            </a:r>
          </a:p>
          <a:p>
            <a:pPr algn="ctr" marL="508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0"/>
              <a:t> </a:t>
            </a:r>
            <a:r>
              <a:rPr dirty="0" spc="-10"/>
              <a:t>ini)</a:t>
            </a:r>
          </a:p>
        </p:txBody>
      </p:sp>
      <p:sp>
        <p:nvSpPr>
          <p:cNvPr id="87" name="object 8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5743194" y="3993591"/>
            <a:ext cx="28987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Head </a:t>
            </a:r>
            <a:r>
              <a:rPr dirty="0" sz="1800">
                <a:latin typeface="Calibri"/>
                <a:cs typeface="Calibri"/>
              </a:rPr>
              <a:t>2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bergeser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FF0000"/>
                </a:solidFill>
                <a:latin typeface="Calibri"/>
                <a:cs typeface="Calibri"/>
              </a:rPr>
              <a:t>ke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kanan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24408" y="107137"/>
            <a:ext cx="7065645" cy="9829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833755" indent="-22923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834390" algn="l"/>
              </a:tabLst>
            </a:pPr>
            <a:r>
              <a:rPr dirty="0" sz="2800">
                <a:latin typeface="Calibri"/>
                <a:cs typeface="Calibri"/>
              </a:rPr>
              <a:t>Misal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n=2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dan</a:t>
            </a:r>
            <a:r>
              <a:rPr dirty="0" sz="2800" spc="-5">
                <a:latin typeface="Calibri"/>
                <a:cs typeface="Calibri"/>
              </a:rPr>
              <a:t> m=3,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yaitu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2 </a:t>
            </a:r>
            <a:r>
              <a:rPr dirty="0" sz="2800" spc="-10">
                <a:latin typeface="Calibri"/>
                <a:cs typeface="Calibri"/>
              </a:rPr>
              <a:t>pita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3 </a:t>
            </a:r>
            <a:r>
              <a:rPr dirty="0" sz="2800" spc="-5">
                <a:latin typeface="Calibri"/>
                <a:cs typeface="Calibri"/>
              </a:rPr>
              <a:t>head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dirty="0" sz="1800" spc="-5">
                <a:latin typeface="Calibri"/>
                <a:cs typeface="Calibri"/>
              </a:rPr>
              <a:t>Head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bergeser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dirty="0" sz="1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FF0000"/>
                </a:solidFill>
                <a:latin typeface="Calibri"/>
                <a:cs typeface="Calibri"/>
              </a:rPr>
              <a:t>ke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kanan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5"/>
              <a:t> </a:t>
            </a:r>
            <a:r>
              <a:rPr dirty="0" spc="-5"/>
              <a:t>Alwi</a:t>
            </a:r>
            <a:r>
              <a:rPr dirty="0" spc="40"/>
              <a:t> </a:t>
            </a:r>
            <a:r>
              <a:rPr dirty="0" spc="-10"/>
              <a:t>(boleh</a:t>
            </a:r>
            <a:r>
              <a:rPr dirty="0" spc="40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10"/>
              <a:t> </a:t>
            </a:r>
            <a:r>
              <a:rPr dirty="0" spc="-5"/>
              <a:t>jangan</a:t>
            </a:r>
            <a:r>
              <a:rPr dirty="0" spc="-15"/>
              <a:t> </a:t>
            </a:r>
            <a:r>
              <a:rPr dirty="0" spc="-5"/>
              <a:t>hapus</a:t>
            </a:r>
          </a:p>
          <a:p>
            <a:pPr algn="ctr" marL="5080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0"/>
              <a:t> </a:t>
            </a:r>
            <a:r>
              <a:rPr dirty="0" spc="-10"/>
              <a:t>ini)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594" y="2288489"/>
            <a:ext cx="6504940" cy="129921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1341755" marR="5080" indent="-1329690">
              <a:lnSpc>
                <a:spcPts val="4750"/>
              </a:lnSpc>
              <a:spcBef>
                <a:spcPts val="695"/>
              </a:spcBef>
            </a:pPr>
            <a:r>
              <a:rPr dirty="0" sz="4400" spc="-5">
                <a:latin typeface="Calibri Light"/>
                <a:cs typeface="Calibri Light"/>
              </a:rPr>
              <a:t>Mesin</a:t>
            </a:r>
            <a:r>
              <a:rPr dirty="0" sz="4400" spc="10">
                <a:latin typeface="Calibri Light"/>
                <a:cs typeface="Calibri Light"/>
              </a:rPr>
              <a:t> </a:t>
            </a:r>
            <a:r>
              <a:rPr dirty="0" sz="4400" spc="-30">
                <a:latin typeface="Calibri Light"/>
                <a:cs typeface="Calibri Light"/>
              </a:rPr>
              <a:t>Abstrak</a:t>
            </a:r>
            <a:r>
              <a:rPr dirty="0" sz="4400" spc="25">
                <a:latin typeface="Calibri Light"/>
                <a:cs typeface="Calibri Light"/>
              </a:rPr>
              <a:t> </a:t>
            </a:r>
            <a:r>
              <a:rPr dirty="0" sz="4400" spc="-20">
                <a:latin typeface="Calibri Light"/>
                <a:cs typeface="Calibri Light"/>
              </a:rPr>
              <a:t>sebagai</a:t>
            </a:r>
            <a:r>
              <a:rPr dirty="0" sz="4400" spc="20">
                <a:latin typeface="Calibri Light"/>
                <a:cs typeface="Calibri Light"/>
              </a:rPr>
              <a:t> </a:t>
            </a:r>
            <a:r>
              <a:rPr dirty="0" sz="4400" spc="-10">
                <a:latin typeface="Calibri Light"/>
                <a:cs typeface="Calibri Light"/>
              </a:rPr>
              <a:t>mesin </a:t>
            </a:r>
            <a:r>
              <a:rPr dirty="0" sz="4400" spc="-975">
                <a:latin typeface="Calibri Light"/>
                <a:cs typeface="Calibri Light"/>
              </a:rPr>
              <a:t> </a:t>
            </a:r>
            <a:r>
              <a:rPr dirty="0" sz="4400" spc="-15">
                <a:latin typeface="Calibri Light"/>
                <a:cs typeface="Calibri Light"/>
              </a:rPr>
              <a:t>nondeterministik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271018"/>
            <a:ext cx="286702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Head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menghapus: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44495" y="1514855"/>
          <a:ext cx="366395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21334"/>
                <a:gridCol w="524510"/>
                <a:gridCol w="523240"/>
                <a:gridCol w="523239"/>
                <a:gridCol w="523239"/>
                <a:gridCol w="515620"/>
              </a:tblGrid>
              <a:tr h="46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642361" y="3567176"/>
            <a:ext cx="2376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menghapus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huruf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15336" y="2072639"/>
            <a:ext cx="1587500" cy="2094230"/>
            <a:chOff x="2315336" y="2072639"/>
            <a:chExt cx="1587500" cy="2094230"/>
          </a:xfrm>
        </p:grpSpPr>
        <p:sp>
          <p:nvSpPr>
            <p:cNvPr id="6" name="object 6"/>
            <p:cNvSpPr/>
            <p:nvPr/>
          </p:nvSpPr>
          <p:spPr>
            <a:xfrm>
              <a:off x="3047999" y="2078735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160019" y="0"/>
                  </a:moveTo>
                  <a:lnTo>
                    <a:pt x="0" y="160019"/>
                  </a:lnTo>
                  <a:lnTo>
                    <a:pt x="80010" y="160019"/>
                  </a:lnTo>
                  <a:lnTo>
                    <a:pt x="80010" y="387096"/>
                  </a:lnTo>
                  <a:lnTo>
                    <a:pt x="240029" y="387096"/>
                  </a:lnTo>
                  <a:lnTo>
                    <a:pt x="240029" y="160019"/>
                  </a:lnTo>
                  <a:lnTo>
                    <a:pt x="320039" y="160019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47999" y="2078735"/>
              <a:ext cx="320040" cy="387350"/>
            </a:xfrm>
            <a:custGeom>
              <a:avLst/>
              <a:gdLst/>
              <a:ahLst/>
              <a:cxnLst/>
              <a:rect l="l" t="t" r="r" b="b"/>
              <a:pathLst>
                <a:path w="320039" h="387350">
                  <a:moveTo>
                    <a:pt x="0" y="160019"/>
                  </a:moveTo>
                  <a:lnTo>
                    <a:pt x="80010" y="160019"/>
                  </a:lnTo>
                  <a:lnTo>
                    <a:pt x="80010" y="387096"/>
                  </a:lnTo>
                  <a:lnTo>
                    <a:pt x="240029" y="387096"/>
                  </a:lnTo>
                  <a:lnTo>
                    <a:pt x="240029" y="160019"/>
                  </a:lnTo>
                  <a:lnTo>
                    <a:pt x="320039" y="160019"/>
                  </a:lnTo>
                  <a:lnTo>
                    <a:pt x="160019" y="0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15336" y="2467355"/>
              <a:ext cx="1587500" cy="1699260"/>
            </a:xfrm>
            <a:custGeom>
              <a:avLst/>
              <a:gdLst/>
              <a:ahLst/>
              <a:cxnLst/>
              <a:rect l="l" t="t" r="r" b="b"/>
              <a:pathLst>
                <a:path w="1587500" h="1699260">
                  <a:moveTo>
                    <a:pt x="872870" y="520954"/>
                  </a:moveTo>
                  <a:lnTo>
                    <a:pt x="0" y="520954"/>
                  </a:lnTo>
                  <a:lnTo>
                    <a:pt x="0" y="1699260"/>
                  </a:lnTo>
                  <a:lnTo>
                    <a:pt x="1547622" y="1699260"/>
                  </a:lnTo>
                  <a:lnTo>
                    <a:pt x="1547622" y="1679448"/>
                  </a:lnTo>
                  <a:lnTo>
                    <a:pt x="39624" y="1679448"/>
                  </a:lnTo>
                  <a:lnTo>
                    <a:pt x="19812" y="1659636"/>
                  </a:lnTo>
                  <a:lnTo>
                    <a:pt x="39624" y="1659636"/>
                  </a:lnTo>
                  <a:lnTo>
                    <a:pt x="39624" y="560578"/>
                  </a:lnTo>
                  <a:lnTo>
                    <a:pt x="19812" y="560578"/>
                  </a:lnTo>
                  <a:lnTo>
                    <a:pt x="39624" y="540766"/>
                  </a:lnTo>
                  <a:lnTo>
                    <a:pt x="872870" y="540766"/>
                  </a:lnTo>
                  <a:lnTo>
                    <a:pt x="872870" y="520954"/>
                  </a:lnTo>
                  <a:close/>
                </a:path>
                <a:path w="1587500" h="1699260">
                  <a:moveTo>
                    <a:pt x="39624" y="1659636"/>
                  </a:moveTo>
                  <a:lnTo>
                    <a:pt x="19812" y="1659636"/>
                  </a:lnTo>
                  <a:lnTo>
                    <a:pt x="39624" y="1679448"/>
                  </a:lnTo>
                  <a:lnTo>
                    <a:pt x="39624" y="1659636"/>
                  </a:lnTo>
                  <a:close/>
                </a:path>
                <a:path w="1587500" h="1699260">
                  <a:moveTo>
                    <a:pt x="1507998" y="1659636"/>
                  </a:moveTo>
                  <a:lnTo>
                    <a:pt x="39624" y="1659636"/>
                  </a:lnTo>
                  <a:lnTo>
                    <a:pt x="39624" y="1679448"/>
                  </a:lnTo>
                  <a:lnTo>
                    <a:pt x="1507998" y="1679448"/>
                  </a:lnTo>
                  <a:lnTo>
                    <a:pt x="1507998" y="1659636"/>
                  </a:lnTo>
                  <a:close/>
                </a:path>
                <a:path w="1587500" h="1699260">
                  <a:moveTo>
                    <a:pt x="1507998" y="1506281"/>
                  </a:moveTo>
                  <a:lnTo>
                    <a:pt x="1507998" y="1679448"/>
                  </a:lnTo>
                  <a:lnTo>
                    <a:pt x="1527810" y="1659636"/>
                  </a:lnTo>
                  <a:lnTo>
                    <a:pt x="1547622" y="1659636"/>
                  </a:lnTo>
                  <a:lnTo>
                    <a:pt x="1547622" y="1510284"/>
                  </a:lnTo>
                  <a:lnTo>
                    <a:pt x="1527810" y="1510284"/>
                  </a:lnTo>
                  <a:lnTo>
                    <a:pt x="1507998" y="1506281"/>
                  </a:lnTo>
                  <a:close/>
                </a:path>
                <a:path w="1587500" h="1699260">
                  <a:moveTo>
                    <a:pt x="1547622" y="1659636"/>
                  </a:moveTo>
                  <a:lnTo>
                    <a:pt x="1527810" y="1659636"/>
                  </a:lnTo>
                  <a:lnTo>
                    <a:pt x="1507998" y="1679448"/>
                  </a:lnTo>
                  <a:lnTo>
                    <a:pt x="1547622" y="1679448"/>
                  </a:lnTo>
                  <a:lnTo>
                    <a:pt x="1547622" y="1659636"/>
                  </a:lnTo>
                  <a:close/>
                </a:path>
                <a:path w="1587500" h="1699260">
                  <a:moveTo>
                    <a:pt x="1547622" y="1450848"/>
                  </a:moveTo>
                  <a:lnTo>
                    <a:pt x="1507998" y="1450848"/>
                  </a:lnTo>
                  <a:lnTo>
                    <a:pt x="1507998" y="1506281"/>
                  </a:lnTo>
                  <a:lnTo>
                    <a:pt x="1527810" y="1510284"/>
                  </a:lnTo>
                  <a:lnTo>
                    <a:pt x="1547576" y="1506281"/>
                  </a:lnTo>
                  <a:lnTo>
                    <a:pt x="1547622" y="1450848"/>
                  </a:lnTo>
                  <a:close/>
                </a:path>
                <a:path w="1587500" h="1699260">
                  <a:moveTo>
                    <a:pt x="1547622" y="1506272"/>
                  </a:moveTo>
                  <a:lnTo>
                    <a:pt x="1527810" y="1510284"/>
                  </a:lnTo>
                  <a:lnTo>
                    <a:pt x="1547622" y="1510284"/>
                  </a:lnTo>
                  <a:lnTo>
                    <a:pt x="1547622" y="1506272"/>
                  </a:lnTo>
                  <a:close/>
                </a:path>
                <a:path w="1587500" h="1699260">
                  <a:moveTo>
                    <a:pt x="1527810" y="1391412"/>
                  </a:moveTo>
                  <a:lnTo>
                    <a:pt x="1504646" y="1396073"/>
                  </a:lnTo>
                  <a:lnTo>
                    <a:pt x="1485757" y="1408795"/>
                  </a:lnTo>
                  <a:lnTo>
                    <a:pt x="1473035" y="1427684"/>
                  </a:lnTo>
                  <a:lnTo>
                    <a:pt x="1468374" y="1450848"/>
                  </a:lnTo>
                  <a:lnTo>
                    <a:pt x="1473035" y="1473958"/>
                  </a:lnTo>
                  <a:lnTo>
                    <a:pt x="1485757" y="1492853"/>
                  </a:lnTo>
                  <a:lnTo>
                    <a:pt x="1504646" y="1505604"/>
                  </a:lnTo>
                  <a:lnTo>
                    <a:pt x="1507998" y="1506281"/>
                  </a:lnTo>
                  <a:lnTo>
                    <a:pt x="1507998" y="1450848"/>
                  </a:lnTo>
                  <a:lnTo>
                    <a:pt x="1587246" y="1450848"/>
                  </a:lnTo>
                  <a:lnTo>
                    <a:pt x="1582566" y="1427684"/>
                  </a:lnTo>
                  <a:lnTo>
                    <a:pt x="1569815" y="1408795"/>
                  </a:lnTo>
                  <a:lnTo>
                    <a:pt x="1550920" y="1396073"/>
                  </a:lnTo>
                  <a:lnTo>
                    <a:pt x="1527810" y="1391412"/>
                  </a:lnTo>
                  <a:close/>
                </a:path>
                <a:path w="1587500" h="1699260">
                  <a:moveTo>
                    <a:pt x="1587246" y="1450848"/>
                  </a:moveTo>
                  <a:lnTo>
                    <a:pt x="1547622" y="1450848"/>
                  </a:lnTo>
                  <a:lnTo>
                    <a:pt x="1547622" y="1506272"/>
                  </a:lnTo>
                  <a:lnTo>
                    <a:pt x="1550920" y="1505604"/>
                  </a:lnTo>
                  <a:lnTo>
                    <a:pt x="1569815" y="1492853"/>
                  </a:lnTo>
                  <a:lnTo>
                    <a:pt x="1582566" y="1473958"/>
                  </a:lnTo>
                  <a:lnTo>
                    <a:pt x="1587246" y="1450848"/>
                  </a:lnTo>
                  <a:close/>
                </a:path>
                <a:path w="1587500" h="1699260">
                  <a:moveTo>
                    <a:pt x="39624" y="540766"/>
                  </a:moveTo>
                  <a:lnTo>
                    <a:pt x="19812" y="560578"/>
                  </a:lnTo>
                  <a:lnTo>
                    <a:pt x="39624" y="560578"/>
                  </a:lnTo>
                  <a:lnTo>
                    <a:pt x="39624" y="540766"/>
                  </a:lnTo>
                  <a:close/>
                </a:path>
                <a:path w="1587500" h="1699260">
                  <a:moveTo>
                    <a:pt x="912494" y="520954"/>
                  </a:moveTo>
                  <a:lnTo>
                    <a:pt x="892682" y="520954"/>
                  </a:lnTo>
                  <a:lnTo>
                    <a:pt x="872870" y="540766"/>
                  </a:lnTo>
                  <a:lnTo>
                    <a:pt x="39624" y="540766"/>
                  </a:lnTo>
                  <a:lnTo>
                    <a:pt x="39624" y="560578"/>
                  </a:lnTo>
                  <a:lnTo>
                    <a:pt x="912494" y="560578"/>
                  </a:lnTo>
                  <a:lnTo>
                    <a:pt x="912494" y="520954"/>
                  </a:lnTo>
                  <a:close/>
                </a:path>
                <a:path w="1587500" h="1699260">
                  <a:moveTo>
                    <a:pt x="912494" y="99060"/>
                  </a:moveTo>
                  <a:lnTo>
                    <a:pt x="872870" y="99060"/>
                  </a:lnTo>
                  <a:lnTo>
                    <a:pt x="872870" y="540766"/>
                  </a:lnTo>
                  <a:lnTo>
                    <a:pt x="892682" y="520954"/>
                  </a:lnTo>
                  <a:lnTo>
                    <a:pt x="912494" y="520954"/>
                  </a:lnTo>
                  <a:lnTo>
                    <a:pt x="912494" y="99060"/>
                  </a:lnTo>
                  <a:close/>
                </a:path>
                <a:path w="1587500" h="1699260">
                  <a:moveTo>
                    <a:pt x="892682" y="0"/>
                  </a:moveTo>
                  <a:lnTo>
                    <a:pt x="833246" y="118872"/>
                  </a:lnTo>
                  <a:lnTo>
                    <a:pt x="872870" y="118872"/>
                  </a:lnTo>
                  <a:lnTo>
                    <a:pt x="872870" y="99060"/>
                  </a:lnTo>
                  <a:lnTo>
                    <a:pt x="942213" y="99060"/>
                  </a:lnTo>
                  <a:lnTo>
                    <a:pt x="892682" y="0"/>
                  </a:lnTo>
                  <a:close/>
                </a:path>
                <a:path w="1587500" h="1699260">
                  <a:moveTo>
                    <a:pt x="942213" y="99060"/>
                  </a:moveTo>
                  <a:lnTo>
                    <a:pt x="912494" y="99060"/>
                  </a:lnTo>
                  <a:lnTo>
                    <a:pt x="912494" y="118872"/>
                  </a:lnTo>
                  <a:lnTo>
                    <a:pt x="952118" y="118872"/>
                  </a:lnTo>
                  <a:lnTo>
                    <a:pt x="942213" y="990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</a:t>
            </a:r>
            <a:r>
              <a:rPr dirty="0" spc="-30"/>
              <a:t> </a:t>
            </a:r>
            <a:r>
              <a:rPr dirty="0"/>
              <a:t>Aslan</a:t>
            </a:r>
            <a:r>
              <a:rPr dirty="0" spc="10"/>
              <a:t> </a:t>
            </a:r>
            <a:r>
              <a:rPr dirty="0" spc="-5"/>
              <a:t>Alwi</a:t>
            </a:r>
            <a:r>
              <a:rPr dirty="0" spc="35"/>
              <a:t> </a:t>
            </a:r>
            <a:r>
              <a:rPr dirty="0" spc="-10"/>
              <a:t>(boleh</a:t>
            </a:r>
            <a:r>
              <a:rPr dirty="0" spc="35"/>
              <a:t> </a:t>
            </a:r>
            <a:r>
              <a:rPr dirty="0" spc="-10"/>
              <a:t>disebarkan,</a:t>
            </a:r>
            <a:r>
              <a:rPr dirty="0" spc="5"/>
              <a:t> </a:t>
            </a:r>
            <a:r>
              <a:rPr dirty="0" spc="-10"/>
              <a:t>tapi</a:t>
            </a:r>
            <a:r>
              <a:rPr dirty="0" spc="5"/>
              <a:t> </a:t>
            </a:r>
            <a:r>
              <a:rPr dirty="0" spc="-5"/>
              <a:t>jangan</a:t>
            </a:r>
            <a:r>
              <a:rPr dirty="0" spc="-10"/>
              <a:t> </a:t>
            </a:r>
            <a:r>
              <a:rPr dirty="0" spc="-5"/>
              <a:t>hapus</a:t>
            </a:r>
          </a:p>
          <a:p>
            <a:pPr algn="ctr" marL="3175">
              <a:lnSpc>
                <a:spcPct val="100000"/>
              </a:lnSpc>
            </a:pPr>
            <a:r>
              <a:rPr dirty="0" spc="-10"/>
              <a:t>copyright</a:t>
            </a:r>
            <a:r>
              <a:rPr dirty="0" spc="-55"/>
              <a:t> </a:t>
            </a:r>
            <a:r>
              <a:rPr dirty="0" spc="-10"/>
              <a:t>ini)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Sabtu,</a:t>
            </a:r>
            <a:r>
              <a:rPr dirty="0" spc="-45"/>
              <a:t> </a:t>
            </a:r>
            <a:r>
              <a:rPr dirty="0" spc="-5"/>
              <a:t>20</a:t>
            </a:r>
            <a:r>
              <a:rPr dirty="0" spc="10"/>
              <a:t> </a:t>
            </a:r>
            <a:r>
              <a:rPr dirty="0" spc="-10"/>
              <a:t>April</a:t>
            </a:r>
            <a:r>
              <a:rPr dirty="0" spc="5"/>
              <a:t> </a:t>
            </a:r>
            <a:r>
              <a:rPr dirty="0" spc="-10"/>
              <a:t>2019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0"/>
            <a:ext cx="10325735" cy="322453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-15">
                <a:latin typeface="Calibri"/>
                <a:cs typeface="Calibri"/>
              </a:rPr>
              <a:t> Abstrak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bersifat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nondeterministik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(tidak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pasti):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Sebuah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abstrak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bersifat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nondeterministik</a:t>
            </a:r>
            <a:r>
              <a:rPr dirty="0" sz="2800" spc="-15">
                <a:latin typeface="Calibri"/>
                <a:cs typeface="Calibri"/>
              </a:rPr>
              <a:t> jika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terdapat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instruksi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yang </a:t>
            </a:r>
            <a:r>
              <a:rPr dirty="0" sz="2800" spc="-5">
                <a:latin typeface="Calibri"/>
                <a:cs typeface="Calibri"/>
              </a:rPr>
              <a:t>memiliki </a:t>
            </a:r>
            <a:r>
              <a:rPr dirty="0" sz="2800" spc="-20">
                <a:latin typeface="Calibri"/>
                <a:cs typeface="Calibri"/>
              </a:rPr>
              <a:t>state </a:t>
            </a:r>
            <a:r>
              <a:rPr dirty="0" sz="2800" spc="-10">
                <a:latin typeface="Calibri"/>
                <a:cs typeface="Calibri"/>
              </a:rPr>
              <a:t>awal </a:t>
            </a:r>
            <a:r>
              <a:rPr dirty="0" sz="2800">
                <a:latin typeface="Calibri"/>
                <a:cs typeface="Calibri"/>
              </a:rPr>
              <a:t>sama </a:t>
            </a:r>
            <a:r>
              <a:rPr dirty="0" sz="2800" spc="-5">
                <a:latin typeface="Calibri"/>
                <a:cs typeface="Calibri"/>
              </a:rPr>
              <a:t>dan input sama, </a:t>
            </a:r>
            <a:r>
              <a:rPr dirty="0" sz="2800" spc="-15">
                <a:latin typeface="Calibri"/>
                <a:cs typeface="Calibri"/>
              </a:rPr>
              <a:t>tetapi </a:t>
            </a:r>
            <a:r>
              <a:rPr dirty="0" sz="2800" spc="-20">
                <a:latin typeface="Calibri"/>
                <a:cs typeface="Calibri"/>
              </a:rPr>
              <a:t>state </a:t>
            </a:r>
            <a:r>
              <a:rPr dirty="0" sz="2800" spc="-5">
                <a:latin typeface="Calibri"/>
                <a:cs typeface="Calibri"/>
              </a:rPr>
              <a:t>tujuan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berbeda.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Misal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(A,a,B,c,1)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(A,a,C,c,-1)</a:t>
            </a:r>
            <a:endParaRPr sz="2800">
              <a:latin typeface="Calibri"/>
              <a:cs typeface="Calibri"/>
            </a:endParaRPr>
          </a:p>
          <a:p>
            <a:pPr marL="241300" marR="345440" indent="-228600">
              <a:lnSpc>
                <a:spcPts val="302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ini </a:t>
            </a:r>
            <a:r>
              <a:rPr dirty="0" sz="2800" spc="-15">
                <a:latin typeface="Calibri"/>
                <a:cs typeface="Calibri"/>
              </a:rPr>
              <a:t>bersifat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tidak </a:t>
            </a:r>
            <a:r>
              <a:rPr dirty="0" sz="2800" spc="-5">
                <a:latin typeface="Calibri"/>
                <a:cs typeface="Calibri"/>
              </a:rPr>
              <a:t>pasti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ketika</a:t>
            </a:r>
            <a:r>
              <a:rPr dirty="0" sz="2800" spc="-5">
                <a:latin typeface="Calibri"/>
                <a:cs typeface="Calibri"/>
              </a:rPr>
              <a:t> input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masuk,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apakah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akan</a:t>
            </a:r>
            <a:r>
              <a:rPr dirty="0" sz="2800" spc="-5">
                <a:latin typeface="Calibri"/>
                <a:cs typeface="Calibri"/>
              </a:rPr>
              <a:t> berpindah </a:t>
            </a:r>
            <a:r>
              <a:rPr dirty="0" sz="2800" spc="-50">
                <a:latin typeface="Calibri"/>
                <a:cs typeface="Calibri"/>
              </a:rPr>
              <a:t>ke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B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ataukah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berpindah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ke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0711" y="3429000"/>
            <a:ext cx="3730751" cy="26428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55490" y="6490817"/>
            <a:ext cx="358203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Aslan</a:t>
            </a:r>
            <a:r>
              <a:rPr dirty="0" sz="1200" spc="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Alwi</a:t>
            </a:r>
            <a:r>
              <a:rPr dirty="0" sz="1200" spc="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(boleh</a:t>
            </a:r>
            <a:r>
              <a:rPr dirty="0" sz="1200" spc="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disebarkan,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tapi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jangan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hapus</a:t>
            </a:r>
            <a:endParaRPr sz="1200">
              <a:latin typeface="Calibri"/>
              <a:cs typeface="Calibri"/>
            </a:endParaRPr>
          </a:p>
          <a:p>
            <a:pPr algn="ctr" marL="4445">
              <a:lnSpc>
                <a:spcPct val="100000"/>
              </a:lnSpc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ini)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6563664"/>
            <a:ext cx="12731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Sabtu,</a:t>
            </a:r>
            <a:r>
              <a:rPr dirty="0" sz="1200" spc="-4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April</a:t>
            </a: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2019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844" y="0"/>
            <a:ext cx="9634220" cy="283781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algn="just" marL="266700" indent="-2286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66700" algn="l"/>
              </a:tabLst>
            </a:pPr>
            <a:r>
              <a:rPr dirty="0" sz="2400">
                <a:latin typeface="Calibri"/>
                <a:cs typeface="Calibri"/>
              </a:rPr>
              <a:t>Mesin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Abstrak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bersifat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nondeterministik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(tidak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pasti):</a:t>
            </a:r>
            <a:endParaRPr sz="2400">
              <a:latin typeface="Calibri"/>
              <a:cs typeface="Calibri"/>
            </a:endParaRPr>
          </a:p>
          <a:p>
            <a:pPr algn="just" marL="266700" marR="30480" indent="-228600">
              <a:lnSpc>
                <a:spcPct val="90300"/>
              </a:lnSpc>
              <a:spcBef>
                <a:spcPts val="975"/>
              </a:spcBef>
              <a:buFont typeface="Arial MT"/>
              <a:buChar char="•"/>
              <a:tabLst>
                <a:tab pos="266700" algn="l"/>
              </a:tabLst>
            </a:pPr>
            <a:r>
              <a:rPr dirty="0" sz="2400" spc="-15">
                <a:latin typeface="Calibri"/>
                <a:cs typeface="Calibri"/>
              </a:rPr>
              <a:t>Secara </a:t>
            </a:r>
            <a:r>
              <a:rPr dirty="0" sz="2400">
                <a:latin typeface="Calibri"/>
                <a:cs typeface="Calibri"/>
              </a:rPr>
              <a:t>umum sebuah mesin </a:t>
            </a:r>
            <a:r>
              <a:rPr dirty="0" sz="2400" spc="-10">
                <a:latin typeface="Calibri"/>
                <a:cs typeface="Calibri"/>
              </a:rPr>
              <a:t>abstrak </a:t>
            </a:r>
            <a:r>
              <a:rPr dirty="0" sz="2400">
                <a:latin typeface="Calibri"/>
                <a:cs typeface="Calibri"/>
              </a:rPr>
              <a:t>adalah </a:t>
            </a:r>
            <a:r>
              <a:rPr dirty="0" sz="2400" spc="-5">
                <a:latin typeface="Calibri"/>
                <a:cs typeface="Calibri"/>
              </a:rPr>
              <a:t>nondeterministik </a:t>
            </a:r>
            <a:r>
              <a:rPr dirty="0" sz="2400" spc="-20">
                <a:latin typeface="Calibri"/>
                <a:cs typeface="Calibri"/>
              </a:rPr>
              <a:t>jika hanya jika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terdapat </a:t>
            </a:r>
            <a:r>
              <a:rPr dirty="0" sz="2400" spc="-5">
                <a:latin typeface="Calibri"/>
                <a:cs typeface="Calibri"/>
              </a:rPr>
              <a:t>(X</a:t>
            </a:r>
            <a:r>
              <a:rPr dirty="0" baseline="-20833" sz="2400" spc="-7">
                <a:latin typeface="Calibri"/>
                <a:cs typeface="Calibri"/>
              </a:rPr>
              <a:t>1</a:t>
            </a:r>
            <a:r>
              <a:rPr dirty="0" sz="2400" spc="-5">
                <a:latin typeface="Calibri"/>
                <a:cs typeface="Calibri"/>
              </a:rPr>
              <a:t>, </a:t>
            </a:r>
            <a:r>
              <a:rPr dirty="0" sz="2400" spc="5">
                <a:latin typeface="Calibri"/>
                <a:cs typeface="Calibri"/>
              </a:rPr>
              <a:t>input</a:t>
            </a:r>
            <a:r>
              <a:rPr dirty="0" baseline="-20833" sz="2400" spc="7">
                <a:latin typeface="Calibri"/>
                <a:cs typeface="Calibri"/>
              </a:rPr>
              <a:t>1</a:t>
            </a:r>
            <a:r>
              <a:rPr dirty="0" sz="2400" spc="5">
                <a:latin typeface="Calibri"/>
                <a:cs typeface="Calibri"/>
              </a:rPr>
              <a:t>,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baseline="-20833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 </a:t>
            </a:r>
            <a:r>
              <a:rPr dirty="0" sz="2400" spc="5">
                <a:latin typeface="Calibri"/>
                <a:cs typeface="Calibri"/>
              </a:rPr>
              <a:t>output</a:t>
            </a:r>
            <a:r>
              <a:rPr dirty="0" baseline="-20833" sz="2400" spc="7">
                <a:latin typeface="Calibri"/>
                <a:cs typeface="Calibri"/>
              </a:rPr>
              <a:t>1</a:t>
            </a:r>
            <a:r>
              <a:rPr dirty="0" sz="2400" spc="5">
                <a:latin typeface="Calibri"/>
                <a:cs typeface="Calibri"/>
              </a:rPr>
              <a:t>, </a:t>
            </a:r>
            <a:r>
              <a:rPr dirty="0" sz="2400" spc="-5">
                <a:latin typeface="Calibri"/>
                <a:cs typeface="Calibri"/>
              </a:rPr>
              <a:t>R</a:t>
            </a:r>
            <a:r>
              <a:rPr dirty="0" baseline="-20833" sz="2400" spc="-7">
                <a:latin typeface="Calibri"/>
                <a:cs typeface="Calibri"/>
              </a:rPr>
              <a:t>1</a:t>
            </a:r>
            <a:r>
              <a:rPr dirty="0" sz="2400" spc="-5">
                <a:latin typeface="Calibri"/>
                <a:cs typeface="Calibri"/>
              </a:rPr>
              <a:t>) </a:t>
            </a:r>
            <a:r>
              <a:rPr dirty="0" sz="2400">
                <a:latin typeface="Calibri"/>
                <a:cs typeface="Calibri"/>
              </a:rPr>
              <a:t>dan </a:t>
            </a:r>
            <a:r>
              <a:rPr dirty="0" sz="2400" spc="-5">
                <a:latin typeface="Calibri"/>
                <a:cs typeface="Calibri"/>
              </a:rPr>
              <a:t>(X</a:t>
            </a:r>
            <a:r>
              <a:rPr dirty="0" baseline="-20833" sz="2400" spc="-7">
                <a:latin typeface="Calibri"/>
                <a:cs typeface="Calibri"/>
              </a:rPr>
              <a:t>2</a:t>
            </a:r>
            <a:r>
              <a:rPr dirty="0" sz="2400" spc="-5">
                <a:latin typeface="Calibri"/>
                <a:cs typeface="Calibri"/>
              </a:rPr>
              <a:t>, </a:t>
            </a:r>
            <a:r>
              <a:rPr dirty="0" sz="2400" spc="5">
                <a:latin typeface="Calibri"/>
                <a:cs typeface="Calibri"/>
              </a:rPr>
              <a:t>input</a:t>
            </a:r>
            <a:r>
              <a:rPr dirty="0" baseline="-20833" sz="2400" spc="7">
                <a:latin typeface="Calibri"/>
                <a:cs typeface="Calibri"/>
              </a:rPr>
              <a:t>2</a:t>
            </a:r>
            <a:r>
              <a:rPr dirty="0" sz="2400" spc="5">
                <a:latin typeface="Calibri"/>
                <a:cs typeface="Calibri"/>
              </a:rPr>
              <a:t>,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baseline="-20833" sz="2400">
                <a:latin typeface="Calibri"/>
                <a:cs typeface="Calibri"/>
              </a:rPr>
              <a:t>2</a:t>
            </a:r>
            <a:r>
              <a:rPr dirty="0" sz="2400">
                <a:latin typeface="Calibri"/>
                <a:cs typeface="Calibri"/>
              </a:rPr>
              <a:t>, </a:t>
            </a:r>
            <a:r>
              <a:rPr dirty="0" sz="2400" spc="5">
                <a:latin typeface="Calibri"/>
                <a:cs typeface="Calibri"/>
              </a:rPr>
              <a:t>output</a:t>
            </a:r>
            <a:r>
              <a:rPr dirty="0" baseline="-20833" sz="2400" spc="7">
                <a:latin typeface="Calibri"/>
                <a:cs typeface="Calibri"/>
              </a:rPr>
              <a:t>2</a:t>
            </a:r>
            <a:r>
              <a:rPr dirty="0" sz="2400" spc="5">
                <a:latin typeface="Calibri"/>
                <a:cs typeface="Calibri"/>
              </a:rPr>
              <a:t>, </a:t>
            </a:r>
            <a:r>
              <a:rPr dirty="0" sz="2400" spc="-5">
                <a:latin typeface="Calibri"/>
                <a:cs typeface="Calibri"/>
              </a:rPr>
              <a:t>R</a:t>
            </a:r>
            <a:r>
              <a:rPr dirty="0" baseline="-20833" sz="2400" spc="-7">
                <a:latin typeface="Calibri"/>
                <a:cs typeface="Calibri"/>
              </a:rPr>
              <a:t>2</a:t>
            </a:r>
            <a:r>
              <a:rPr dirty="0" sz="2400" spc="-5">
                <a:latin typeface="Calibri"/>
                <a:cs typeface="Calibri"/>
              </a:rPr>
              <a:t>) </a:t>
            </a:r>
            <a:r>
              <a:rPr dirty="0" sz="2400">
                <a:latin typeface="Calibri"/>
                <a:cs typeface="Calibri"/>
              </a:rPr>
              <a:t>masing-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masing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instruksi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tersebut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adalah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instruksi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mesin </a:t>
            </a:r>
            <a:r>
              <a:rPr dirty="0" sz="2400" spc="-10">
                <a:latin typeface="Calibri"/>
                <a:cs typeface="Calibri"/>
              </a:rPr>
              <a:t>abstrak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berlaku: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X</a:t>
            </a:r>
            <a:r>
              <a:rPr dirty="0" baseline="-20833" sz="2400" spc="15">
                <a:latin typeface="Calibri"/>
                <a:cs typeface="Calibri"/>
              </a:rPr>
              <a:t>1</a:t>
            </a:r>
            <a:r>
              <a:rPr dirty="0" sz="2400" spc="10">
                <a:latin typeface="Calibri"/>
                <a:cs typeface="Calibri"/>
              </a:rPr>
              <a:t>=X</a:t>
            </a:r>
            <a:r>
              <a:rPr dirty="0" baseline="-20833" sz="2400" spc="15">
                <a:latin typeface="Calibri"/>
                <a:cs typeface="Calibri"/>
              </a:rPr>
              <a:t>2</a:t>
            </a:r>
            <a:r>
              <a:rPr dirty="0" sz="2400" spc="10">
                <a:latin typeface="Calibri"/>
                <a:cs typeface="Calibri"/>
              </a:rPr>
              <a:t>,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</a:t>
            </a:r>
            <a:r>
              <a:rPr dirty="0" baseline="-20833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=input</a:t>
            </a:r>
            <a:r>
              <a:rPr dirty="0" baseline="-20833" sz="2400">
                <a:latin typeface="Calibri"/>
                <a:cs typeface="Calibri"/>
              </a:rPr>
              <a:t>2</a:t>
            </a:r>
            <a:r>
              <a:rPr dirty="0" baseline="-20833" sz="2400" spc="127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tetapi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baseline="-20833" sz="2400">
                <a:latin typeface="Calibri"/>
                <a:cs typeface="Calibri"/>
              </a:rPr>
              <a:t>1</a:t>
            </a:r>
            <a:r>
              <a:rPr dirty="0" sz="2400">
                <a:latin typeface="Symbol"/>
                <a:cs typeface="Symbol"/>
              </a:rPr>
              <a:t>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baseline="-20833" sz="2400">
                <a:latin typeface="Calibri"/>
                <a:cs typeface="Calibri"/>
              </a:rPr>
              <a:t>2</a:t>
            </a:r>
            <a:endParaRPr baseline="-20833" sz="2400">
              <a:latin typeface="Calibri"/>
              <a:cs typeface="Calibri"/>
            </a:endParaRPr>
          </a:p>
          <a:p>
            <a:pPr algn="just" marL="266700" indent="-2286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66700" algn="l"/>
              </a:tabLst>
            </a:pPr>
            <a:r>
              <a:rPr dirty="0" sz="2400">
                <a:latin typeface="Calibri"/>
                <a:cs typeface="Calibri"/>
              </a:rPr>
              <a:t>Adapun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output</a:t>
            </a:r>
            <a:r>
              <a:rPr dirty="0" baseline="-20833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output</a:t>
            </a:r>
            <a:r>
              <a:rPr dirty="0" baseline="-20833" sz="2400" spc="7">
                <a:latin typeface="Calibri"/>
                <a:cs typeface="Calibri"/>
              </a:rPr>
              <a:t>2</a:t>
            </a:r>
            <a:r>
              <a:rPr dirty="0" baseline="-20833" sz="2400" spc="142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boleh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sama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atau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tidak</a:t>
            </a:r>
            <a:endParaRPr sz="2400">
              <a:latin typeface="Calibri"/>
              <a:cs typeface="Calibri"/>
            </a:endParaRPr>
          </a:p>
          <a:p>
            <a:pPr algn="just" marL="2667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66700" algn="l"/>
              </a:tabLst>
            </a:pPr>
            <a:r>
              <a:rPr dirty="0" sz="2400" spc="-5">
                <a:latin typeface="Calibri"/>
                <a:cs typeface="Calibri"/>
              </a:rPr>
              <a:t>R</a:t>
            </a:r>
            <a:r>
              <a:rPr dirty="0" baseline="-20833" sz="2400" spc="-7">
                <a:latin typeface="Calibri"/>
                <a:cs typeface="Calibri"/>
              </a:rPr>
              <a:t>1</a:t>
            </a:r>
            <a:r>
              <a:rPr dirty="0" sz="2400" spc="-5">
                <a:latin typeface="Calibri"/>
                <a:cs typeface="Calibri"/>
              </a:rPr>
              <a:t>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</a:t>
            </a:r>
            <a:r>
              <a:rPr dirty="0" baseline="-20833" sz="2400" spc="-7">
                <a:latin typeface="Calibri"/>
                <a:cs typeface="Calibri"/>
              </a:rPr>
              <a:t>2</a:t>
            </a:r>
            <a:r>
              <a:rPr dirty="0" baseline="-20833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boleh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sama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atau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tidak.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8072" y="3617976"/>
            <a:ext cx="3730752" cy="26428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7895" y="3608832"/>
            <a:ext cx="3950207" cy="27867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18731" y="3270630"/>
            <a:ext cx="4212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Contoh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output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beda,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tetapi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</a:t>
            </a:r>
            <a:r>
              <a:rPr dirty="0" baseline="-20833" sz="1800" spc="-7">
                <a:latin typeface="Calibri"/>
                <a:cs typeface="Calibri"/>
              </a:rPr>
              <a:t>1</a:t>
            </a:r>
            <a:r>
              <a:rPr dirty="0" sz="1800" spc="-5">
                <a:latin typeface="Calibri"/>
                <a:cs typeface="Calibri"/>
              </a:rPr>
              <a:t>=R</a:t>
            </a:r>
            <a:r>
              <a:rPr dirty="0" baseline="-20833" sz="1800" spc="-7">
                <a:latin typeface="Calibri"/>
                <a:cs typeface="Calibri"/>
              </a:rPr>
              <a:t>2</a:t>
            </a:r>
            <a:r>
              <a:rPr dirty="0" sz="1800" spc="-5">
                <a:latin typeface="Calibri"/>
                <a:cs typeface="Calibri"/>
              </a:rPr>
              <a:t>=1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5490" y="6490817"/>
            <a:ext cx="358203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Aslan</a:t>
            </a:r>
            <a:r>
              <a:rPr dirty="0" sz="1200" spc="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Alwi</a:t>
            </a:r>
            <a:r>
              <a:rPr dirty="0" sz="1200" spc="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(boleh</a:t>
            </a:r>
            <a:r>
              <a:rPr dirty="0" sz="1200" spc="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disebarkan,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tapi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jangan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hapus</a:t>
            </a:r>
            <a:endParaRPr sz="1200">
              <a:latin typeface="Calibri"/>
              <a:cs typeface="Calibri"/>
            </a:endParaRPr>
          </a:p>
          <a:p>
            <a:pPr algn="ctr" marL="4445">
              <a:lnSpc>
                <a:spcPct val="100000"/>
              </a:lnSpc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ini)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244" y="6563664"/>
            <a:ext cx="12731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Sabtu,</a:t>
            </a:r>
            <a:r>
              <a:rPr dirty="0" sz="1200" spc="-4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April</a:t>
            </a: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2019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7117" y="3257499"/>
            <a:ext cx="48094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Contoh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</a:t>
            </a:r>
            <a:r>
              <a:rPr dirty="0" baseline="-20833" sz="1800" spc="-7">
                <a:latin typeface="Calibri"/>
                <a:cs typeface="Calibri"/>
              </a:rPr>
              <a:t>1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-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</a:t>
            </a:r>
            <a:r>
              <a:rPr dirty="0" baseline="-20833" sz="1800">
                <a:latin typeface="Calibri"/>
                <a:cs typeface="Calibri"/>
              </a:rPr>
              <a:t>2</a:t>
            </a:r>
            <a:r>
              <a:rPr dirty="0" baseline="-20833" sz="1800" spc="592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beda,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-1, </a:t>
            </a:r>
            <a:r>
              <a:rPr dirty="0" sz="1800" spc="-15">
                <a:latin typeface="Calibri"/>
                <a:cs typeface="Calibri"/>
              </a:rPr>
              <a:t>tetapi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output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sama,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44272"/>
            <a:ext cx="973455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-15">
                <a:latin typeface="Calibri"/>
                <a:cs typeface="Calibri"/>
              </a:rPr>
              <a:t> Abstrak yang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dinyatakan </a:t>
            </a:r>
            <a:r>
              <a:rPr dirty="0" sz="2800">
                <a:latin typeface="Calibri"/>
                <a:cs typeface="Calibri"/>
              </a:rPr>
              <a:t>dalam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nondeterministik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automata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8479" y="645159"/>
            <a:ext cx="6209411" cy="54541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59658" y="1230325"/>
            <a:ext cx="334645" cy="636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5575" y="2062683"/>
            <a:ext cx="311150" cy="636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5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0334" y="4314901"/>
            <a:ext cx="346710" cy="636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0809" y="4315205"/>
            <a:ext cx="29527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7457" y="1705864"/>
            <a:ext cx="5637657" cy="441516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164207" y="3384803"/>
            <a:ext cx="161290" cy="172085"/>
            <a:chOff x="2164207" y="3384803"/>
            <a:chExt cx="161290" cy="17208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4207" y="3442969"/>
              <a:ext cx="140588" cy="11356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47646" y="3384803"/>
              <a:ext cx="78105" cy="36195"/>
            </a:xfrm>
            <a:custGeom>
              <a:avLst/>
              <a:gdLst/>
              <a:ahLst/>
              <a:cxnLst/>
              <a:rect l="l" t="t" r="r" b="b"/>
              <a:pathLst>
                <a:path w="78105" h="36195">
                  <a:moveTo>
                    <a:pt x="22225" y="0"/>
                  </a:moveTo>
                  <a:lnTo>
                    <a:pt x="0" y="8890"/>
                  </a:lnTo>
                  <a:lnTo>
                    <a:pt x="0" y="10668"/>
                  </a:lnTo>
                  <a:lnTo>
                    <a:pt x="10033" y="28575"/>
                  </a:lnTo>
                  <a:lnTo>
                    <a:pt x="12065" y="28448"/>
                  </a:lnTo>
                  <a:lnTo>
                    <a:pt x="32385" y="24384"/>
                  </a:lnTo>
                  <a:lnTo>
                    <a:pt x="74803" y="35687"/>
                  </a:lnTo>
                  <a:lnTo>
                    <a:pt x="75565" y="35687"/>
                  </a:lnTo>
                  <a:lnTo>
                    <a:pt x="76581" y="35433"/>
                  </a:lnTo>
                  <a:lnTo>
                    <a:pt x="76962" y="35051"/>
                  </a:lnTo>
                  <a:lnTo>
                    <a:pt x="77470" y="34036"/>
                  </a:lnTo>
                  <a:lnTo>
                    <a:pt x="77597" y="33147"/>
                  </a:lnTo>
                  <a:lnTo>
                    <a:pt x="77470" y="30987"/>
                  </a:lnTo>
                  <a:lnTo>
                    <a:pt x="38608" y="4191"/>
                  </a:lnTo>
                  <a:lnTo>
                    <a:pt x="26670" y="508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2074798" y="3001260"/>
            <a:ext cx="245110" cy="301625"/>
            <a:chOff x="2074798" y="3001260"/>
            <a:chExt cx="245110" cy="301625"/>
          </a:xfrm>
        </p:grpSpPr>
        <p:sp>
          <p:nvSpPr>
            <p:cNvPr id="13" name="object 13"/>
            <p:cNvSpPr/>
            <p:nvPr/>
          </p:nvSpPr>
          <p:spPr>
            <a:xfrm>
              <a:off x="2179319" y="3233293"/>
              <a:ext cx="23495" cy="69850"/>
            </a:xfrm>
            <a:custGeom>
              <a:avLst/>
              <a:gdLst/>
              <a:ahLst/>
              <a:cxnLst/>
              <a:rect l="l" t="t" r="r" b="b"/>
              <a:pathLst>
                <a:path w="23494" h="69850">
                  <a:moveTo>
                    <a:pt x="12954" y="0"/>
                  </a:moveTo>
                  <a:lnTo>
                    <a:pt x="0" y="5080"/>
                  </a:lnTo>
                  <a:lnTo>
                    <a:pt x="127" y="5842"/>
                  </a:lnTo>
                  <a:lnTo>
                    <a:pt x="4191" y="64770"/>
                  </a:lnTo>
                  <a:lnTo>
                    <a:pt x="4191" y="66421"/>
                  </a:lnTo>
                  <a:lnTo>
                    <a:pt x="5080" y="67691"/>
                  </a:lnTo>
                  <a:lnTo>
                    <a:pt x="8000" y="69087"/>
                  </a:lnTo>
                  <a:lnTo>
                    <a:pt x="10541" y="69342"/>
                  </a:lnTo>
                  <a:lnTo>
                    <a:pt x="17653" y="68834"/>
                  </a:lnTo>
                  <a:lnTo>
                    <a:pt x="20066" y="68326"/>
                  </a:lnTo>
                  <a:lnTo>
                    <a:pt x="22860" y="66421"/>
                  </a:lnTo>
                  <a:lnTo>
                    <a:pt x="23494" y="65151"/>
                  </a:lnTo>
                  <a:lnTo>
                    <a:pt x="19304" y="2921"/>
                  </a:lnTo>
                  <a:lnTo>
                    <a:pt x="18542" y="1778"/>
                  </a:lnTo>
                  <a:lnTo>
                    <a:pt x="15621" y="254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4798" y="3001260"/>
              <a:ext cx="244982" cy="20002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055490" y="6490817"/>
            <a:ext cx="358203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Aslan</a:t>
            </a:r>
            <a:r>
              <a:rPr dirty="0" sz="1200" spc="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Alwi</a:t>
            </a:r>
            <a:r>
              <a:rPr dirty="0" sz="1200" spc="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(boleh</a:t>
            </a:r>
            <a:r>
              <a:rPr dirty="0" sz="1200" spc="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disebarkan,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tapi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jangan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hapus</a:t>
            </a:r>
            <a:endParaRPr sz="1200">
              <a:latin typeface="Calibri"/>
              <a:cs typeface="Calibri"/>
            </a:endParaRPr>
          </a:p>
          <a:p>
            <a:pPr algn="ctr" marL="4445">
              <a:lnSpc>
                <a:spcPct val="100000"/>
              </a:lnSpc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ini)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7244" y="6563664"/>
            <a:ext cx="12731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Sabtu,</a:t>
            </a:r>
            <a:r>
              <a:rPr dirty="0" sz="1200" spc="-4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April</a:t>
            </a: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2019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5283"/>
            <a:ext cx="10173970" cy="173482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41300" marR="2117725" indent="-228600">
              <a:lnSpc>
                <a:spcPts val="303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Cara </a:t>
            </a:r>
            <a:r>
              <a:rPr dirty="0" sz="2800" spc="-25">
                <a:latin typeface="Calibri"/>
                <a:cs typeface="Calibri"/>
              </a:rPr>
              <a:t>menyatakan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>
                <a:latin typeface="Calibri"/>
                <a:cs typeface="Calibri"/>
              </a:rPr>
              <a:t>mesin </a:t>
            </a:r>
            <a:r>
              <a:rPr dirty="0" sz="2800" spc="-15">
                <a:latin typeface="Calibri"/>
                <a:cs typeface="Calibri"/>
              </a:rPr>
              <a:t>abstrak yang bersifat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nondeterministik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(tidak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pasti):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Misal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(A,a,B,c,1)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(A,a,C,c,-1),</a:t>
            </a:r>
            <a:r>
              <a:rPr dirty="0" sz="2800" spc="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instruksi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ini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dinyatakan 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dalam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satu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himpunan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yaitu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{(A,a,B,c,1),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(A,a,C,c,-1)}.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Sebagai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contoh: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2536062"/>
            <a:ext cx="1391920" cy="2463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(A,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B,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(A,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-1)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20">
                <a:latin typeface="Calibri"/>
                <a:cs typeface="Calibri"/>
              </a:rPr>
              <a:t>(B,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(C,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(C,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B,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-1)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(B,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2)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25">
                <a:latin typeface="Calibri"/>
                <a:cs typeface="Calibri"/>
              </a:rPr>
              <a:t>(D,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2)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5173" y="2843606"/>
            <a:ext cx="2964815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Calibri"/>
                <a:cs typeface="Calibri"/>
              </a:rPr>
              <a:t>{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(A,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B,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(A,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-1)</a:t>
            </a:r>
            <a:r>
              <a:rPr dirty="0" sz="2000" spc="-1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20">
                <a:latin typeface="Calibri"/>
                <a:cs typeface="Calibri"/>
              </a:rPr>
              <a:t>(B,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(C,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Calibri"/>
                <a:cs typeface="Calibri"/>
              </a:rPr>
              <a:t>(C,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B,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15">
                <a:latin typeface="Calibri"/>
                <a:cs typeface="Calibri"/>
              </a:rPr>
              <a:t>{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c,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-1)</a:t>
            </a:r>
            <a:r>
              <a:rPr dirty="0" sz="2000" spc="-10">
                <a:latin typeface="Calibri"/>
                <a:cs typeface="Calibri"/>
              </a:rPr>
              <a:t>,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c,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A,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2)</a:t>
            </a:r>
            <a:r>
              <a:rPr dirty="0" sz="2000" spc="-5">
                <a:latin typeface="Calibri"/>
                <a:cs typeface="Calibri"/>
              </a:rPr>
              <a:t>}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(D,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a, </a:t>
            </a:r>
            <a:r>
              <a:rPr dirty="0" sz="2000" spc="-10">
                <a:latin typeface="Calibri"/>
                <a:cs typeface="Calibri"/>
              </a:rPr>
              <a:t>C,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2)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5123" y="2843606"/>
            <a:ext cx="2964815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Calibri"/>
                <a:cs typeface="Calibri"/>
              </a:rPr>
              <a:t>{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(A,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B,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(A,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-1)</a:t>
            </a:r>
            <a:r>
              <a:rPr dirty="0" sz="2000" spc="-1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Calibri"/>
                <a:cs typeface="Calibri"/>
              </a:rPr>
              <a:t>{(B,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{(C,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Calibri"/>
                <a:cs typeface="Calibri"/>
              </a:rPr>
              <a:t>{(C,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B,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Calibri"/>
                <a:cs typeface="Calibri"/>
              </a:rPr>
              <a:t>{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c,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-1)</a:t>
            </a:r>
            <a:r>
              <a:rPr dirty="0" sz="2000" spc="-10">
                <a:latin typeface="Calibri"/>
                <a:cs typeface="Calibri"/>
              </a:rPr>
              <a:t>,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c,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2)</a:t>
            </a:r>
            <a:r>
              <a:rPr dirty="0" sz="200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20">
                <a:latin typeface="Calibri"/>
                <a:cs typeface="Calibri"/>
              </a:rPr>
              <a:t>{(D,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2)}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15183" y="3313176"/>
            <a:ext cx="911860" cy="1030605"/>
            <a:chOff x="2615183" y="3313176"/>
            <a:chExt cx="911860" cy="1030605"/>
          </a:xfrm>
        </p:grpSpPr>
        <p:sp>
          <p:nvSpPr>
            <p:cNvPr id="7" name="object 7"/>
            <p:cNvSpPr/>
            <p:nvPr/>
          </p:nvSpPr>
          <p:spPr>
            <a:xfrm>
              <a:off x="2621279" y="3319272"/>
              <a:ext cx="899160" cy="1018540"/>
            </a:xfrm>
            <a:custGeom>
              <a:avLst/>
              <a:gdLst/>
              <a:ahLst/>
              <a:cxnLst/>
              <a:rect l="l" t="t" r="r" b="b"/>
              <a:pathLst>
                <a:path w="899160" h="1018539">
                  <a:moveTo>
                    <a:pt x="449580" y="0"/>
                  </a:moveTo>
                  <a:lnTo>
                    <a:pt x="449580" y="254507"/>
                  </a:lnTo>
                  <a:lnTo>
                    <a:pt x="0" y="254507"/>
                  </a:lnTo>
                  <a:lnTo>
                    <a:pt x="0" y="763523"/>
                  </a:lnTo>
                  <a:lnTo>
                    <a:pt x="449580" y="763523"/>
                  </a:lnTo>
                  <a:lnTo>
                    <a:pt x="449580" y="1018032"/>
                  </a:lnTo>
                  <a:lnTo>
                    <a:pt x="899159" y="509015"/>
                  </a:lnTo>
                  <a:lnTo>
                    <a:pt x="44958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621279" y="3319272"/>
              <a:ext cx="899160" cy="1018540"/>
            </a:xfrm>
            <a:custGeom>
              <a:avLst/>
              <a:gdLst/>
              <a:ahLst/>
              <a:cxnLst/>
              <a:rect l="l" t="t" r="r" b="b"/>
              <a:pathLst>
                <a:path w="899160" h="1018539">
                  <a:moveTo>
                    <a:pt x="0" y="254507"/>
                  </a:moveTo>
                  <a:lnTo>
                    <a:pt x="449580" y="254507"/>
                  </a:lnTo>
                  <a:lnTo>
                    <a:pt x="449580" y="0"/>
                  </a:lnTo>
                  <a:lnTo>
                    <a:pt x="899159" y="509015"/>
                  </a:lnTo>
                  <a:lnTo>
                    <a:pt x="449580" y="1018032"/>
                  </a:lnTo>
                  <a:lnTo>
                    <a:pt x="449580" y="763523"/>
                  </a:lnTo>
                  <a:lnTo>
                    <a:pt x="0" y="763523"/>
                  </a:lnTo>
                  <a:lnTo>
                    <a:pt x="0" y="25450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7293864" y="3422903"/>
            <a:ext cx="911860" cy="1030605"/>
            <a:chOff x="7293864" y="3422903"/>
            <a:chExt cx="911860" cy="1030605"/>
          </a:xfrm>
        </p:grpSpPr>
        <p:sp>
          <p:nvSpPr>
            <p:cNvPr id="10" name="object 10"/>
            <p:cNvSpPr/>
            <p:nvPr/>
          </p:nvSpPr>
          <p:spPr>
            <a:xfrm>
              <a:off x="7299960" y="3428999"/>
              <a:ext cx="899160" cy="1018540"/>
            </a:xfrm>
            <a:custGeom>
              <a:avLst/>
              <a:gdLst/>
              <a:ahLst/>
              <a:cxnLst/>
              <a:rect l="l" t="t" r="r" b="b"/>
              <a:pathLst>
                <a:path w="899159" h="1018539">
                  <a:moveTo>
                    <a:pt x="449580" y="0"/>
                  </a:moveTo>
                  <a:lnTo>
                    <a:pt x="449580" y="254507"/>
                  </a:lnTo>
                  <a:lnTo>
                    <a:pt x="0" y="254507"/>
                  </a:lnTo>
                  <a:lnTo>
                    <a:pt x="0" y="763524"/>
                  </a:lnTo>
                  <a:lnTo>
                    <a:pt x="449580" y="763524"/>
                  </a:lnTo>
                  <a:lnTo>
                    <a:pt x="449580" y="1018032"/>
                  </a:lnTo>
                  <a:lnTo>
                    <a:pt x="899160" y="509016"/>
                  </a:lnTo>
                  <a:lnTo>
                    <a:pt x="44958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99960" y="3428999"/>
              <a:ext cx="899160" cy="1018540"/>
            </a:xfrm>
            <a:custGeom>
              <a:avLst/>
              <a:gdLst/>
              <a:ahLst/>
              <a:cxnLst/>
              <a:rect l="l" t="t" r="r" b="b"/>
              <a:pathLst>
                <a:path w="899159" h="1018539">
                  <a:moveTo>
                    <a:pt x="0" y="254507"/>
                  </a:moveTo>
                  <a:lnTo>
                    <a:pt x="449580" y="254507"/>
                  </a:lnTo>
                  <a:lnTo>
                    <a:pt x="449580" y="0"/>
                  </a:lnTo>
                  <a:lnTo>
                    <a:pt x="899160" y="509016"/>
                  </a:lnTo>
                  <a:lnTo>
                    <a:pt x="449580" y="1018032"/>
                  </a:lnTo>
                  <a:lnTo>
                    <a:pt x="449580" y="763524"/>
                  </a:lnTo>
                  <a:lnTo>
                    <a:pt x="0" y="763524"/>
                  </a:lnTo>
                  <a:lnTo>
                    <a:pt x="0" y="25450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055490" y="6490817"/>
            <a:ext cx="358203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Aslan</a:t>
            </a:r>
            <a:r>
              <a:rPr dirty="0" sz="1200" spc="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Alwi</a:t>
            </a:r>
            <a:r>
              <a:rPr dirty="0" sz="1200" spc="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(boleh</a:t>
            </a:r>
            <a:r>
              <a:rPr dirty="0" sz="1200" spc="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disebarkan,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tapi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jangan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hapus</a:t>
            </a:r>
            <a:endParaRPr sz="1200">
              <a:latin typeface="Calibri"/>
              <a:cs typeface="Calibri"/>
            </a:endParaRPr>
          </a:p>
          <a:p>
            <a:pPr algn="ctr" marL="4445">
              <a:lnSpc>
                <a:spcPct val="100000"/>
              </a:lnSpc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ini)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7244" y="6563664"/>
            <a:ext cx="12731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Sabtu,</a:t>
            </a:r>
            <a:r>
              <a:rPr dirty="0" sz="1200" spc="-4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April</a:t>
            </a: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2019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5283"/>
            <a:ext cx="8660765" cy="8382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Cara </a:t>
            </a:r>
            <a:r>
              <a:rPr dirty="0" sz="2800" spc="-25">
                <a:latin typeface="Calibri"/>
                <a:cs typeface="Calibri"/>
              </a:rPr>
              <a:t>menyatakan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>
                <a:latin typeface="Calibri"/>
                <a:cs typeface="Calibri"/>
              </a:rPr>
              <a:t>mesin </a:t>
            </a:r>
            <a:r>
              <a:rPr dirty="0" sz="2800" spc="-15">
                <a:latin typeface="Calibri"/>
                <a:cs typeface="Calibri"/>
              </a:rPr>
              <a:t>abstrak yang bersifat </a:t>
            </a:r>
            <a:r>
              <a:rPr dirty="0" sz="2800" spc="-10">
                <a:latin typeface="Calibri"/>
                <a:cs typeface="Calibri"/>
              </a:rPr>
              <a:t> nondeterministik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(tidak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pasti)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menggunakan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tabel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transisi: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2719197"/>
            <a:ext cx="2964815" cy="1854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Calibri"/>
                <a:cs typeface="Calibri"/>
              </a:rPr>
              <a:t>{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(A,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B,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c,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1)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(A, a,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-1)</a:t>
            </a:r>
            <a:r>
              <a:rPr dirty="0" sz="2000" spc="-1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Calibri"/>
                <a:cs typeface="Calibri"/>
              </a:rPr>
              <a:t>{(B, </a:t>
            </a:r>
            <a:r>
              <a:rPr dirty="0" sz="2000" spc="-5">
                <a:latin typeface="Calibri"/>
                <a:cs typeface="Calibri"/>
              </a:rPr>
              <a:t>a,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Calibri"/>
                <a:cs typeface="Calibri"/>
              </a:rPr>
              <a:t>{(C,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{(C,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B,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Calibri"/>
                <a:cs typeface="Calibri"/>
              </a:rPr>
              <a:t>{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c,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-1)</a:t>
            </a:r>
            <a:r>
              <a:rPr dirty="0" sz="2000" spc="-10">
                <a:latin typeface="Calibri"/>
                <a:cs typeface="Calibri"/>
              </a:rPr>
              <a:t>,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c,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A,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2)</a:t>
            </a:r>
            <a:r>
              <a:rPr dirty="0" sz="2000" spc="-5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20">
                <a:latin typeface="Calibri"/>
                <a:cs typeface="Calibri"/>
              </a:rPr>
              <a:t>{(D,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c,</a:t>
            </a:r>
            <a:r>
              <a:rPr dirty="0" sz="2000" spc="-10">
                <a:latin typeface="Calibri"/>
                <a:cs typeface="Calibri"/>
              </a:rPr>
              <a:t> 2)}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57036" y="2636392"/>
          <a:ext cx="5921375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230"/>
                <a:gridCol w="1676400"/>
                <a:gridCol w="1052830"/>
                <a:gridCol w="1828800"/>
                <a:gridCol w="90043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(B,c,1)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18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(C,c,-1)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{(C,c,1)}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(D,d,-1)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(A,d,2)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{(C,a,1)}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{(B,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a,1)}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{(C,c,2)}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331208" y="3236976"/>
            <a:ext cx="1146175" cy="1210310"/>
            <a:chOff x="4331208" y="3236976"/>
            <a:chExt cx="1146175" cy="1210310"/>
          </a:xfrm>
        </p:grpSpPr>
        <p:sp>
          <p:nvSpPr>
            <p:cNvPr id="6" name="object 6"/>
            <p:cNvSpPr/>
            <p:nvPr/>
          </p:nvSpPr>
          <p:spPr>
            <a:xfrm>
              <a:off x="4337304" y="3243072"/>
              <a:ext cx="1134110" cy="1198245"/>
            </a:xfrm>
            <a:custGeom>
              <a:avLst/>
              <a:gdLst/>
              <a:ahLst/>
              <a:cxnLst/>
              <a:rect l="l" t="t" r="r" b="b"/>
              <a:pathLst>
                <a:path w="1134110" h="1198245">
                  <a:moveTo>
                    <a:pt x="566928" y="0"/>
                  </a:moveTo>
                  <a:lnTo>
                    <a:pt x="566928" y="299465"/>
                  </a:lnTo>
                  <a:lnTo>
                    <a:pt x="0" y="299465"/>
                  </a:lnTo>
                  <a:lnTo>
                    <a:pt x="0" y="898397"/>
                  </a:lnTo>
                  <a:lnTo>
                    <a:pt x="566928" y="898397"/>
                  </a:lnTo>
                  <a:lnTo>
                    <a:pt x="566928" y="1197864"/>
                  </a:lnTo>
                  <a:lnTo>
                    <a:pt x="1133856" y="598932"/>
                  </a:lnTo>
                  <a:lnTo>
                    <a:pt x="56692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37304" y="3243072"/>
              <a:ext cx="1134110" cy="1198245"/>
            </a:xfrm>
            <a:custGeom>
              <a:avLst/>
              <a:gdLst/>
              <a:ahLst/>
              <a:cxnLst/>
              <a:rect l="l" t="t" r="r" b="b"/>
              <a:pathLst>
                <a:path w="1134110" h="1198245">
                  <a:moveTo>
                    <a:pt x="0" y="299465"/>
                  </a:moveTo>
                  <a:lnTo>
                    <a:pt x="566928" y="299465"/>
                  </a:lnTo>
                  <a:lnTo>
                    <a:pt x="566928" y="0"/>
                  </a:lnTo>
                  <a:lnTo>
                    <a:pt x="1133856" y="598932"/>
                  </a:lnTo>
                  <a:lnTo>
                    <a:pt x="566928" y="1197864"/>
                  </a:lnTo>
                  <a:lnTo>
                    <a:pt x="566928" y="898397"/>
                  </a:lnTo>
                  <a:lnTo>
                    <a:pt x="0" y="898397"/>
                  </a:lnTo>
                  <a:lnTo>
                    <a:pt x="0" y="29946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055490" y="6490817"/>
            <a:ext cx="358203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Aslan</a:t>
            </a:r>
            <a:r>
              <a:rPr dirty="0" sz="1200" spc="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Alwi</a:t>
            </a:r>
            <a:r>
              <a:rPr dirty="0" sz="1200" spc="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(boleh</a:t>
            </a:r>
            <a:r>
              <a:rPr dirty="0" sz="1200" spc="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disebarkan,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tapi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jangan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hapus</a:t>
            </a:r>
            <a:endParaRPr sz="1200">
              <a:latin typeface="Calibri"/>
              <a:cs typeface="Calibri"/>
            </a:endParaRPr>
          </a:p>
          <a:p>
            <a:pPr algn="ctr" marL="4445">
              <a:lnSpc>
                <a:spcPct val="100000"/>
              </a:lnSpc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ini)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244" y="6563664"/>
            <a:ext cx="12731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Sabtu,</a:t>
            </a:r>
            <a:r>
              <a:rPr dirty="0" sz="1200" spc="-4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April</a:t>
            </a: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2019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5283"/>
            <a:ext cx="9646920" cy="122555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41300" marR="5080" indent="-228600">
              <a:lnSpc>
                <a:spcPct val="904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Cara </a:t>
            </a:r>
            <a:r>
              <a:rPr dirty="0" sz="2800" spc="-25">
                <a:latin typeface="Calibri"/>
                <a:cs typeface="Calibri"/>
              </a:rPr>
              <a:t>menyatakan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>
                <a:latin typeface="Calibri"/>
                <a:cs typeface="Calibri"/>
              </a:rPr>
              <a:t>mesin </a:t>
            </a:r>
            <a:r>
              <a:rPr dirty="0" sz="2800" spc="-15">
                <a:latin typeface="Calibri"/>
                <a:cs typeface="Calibri"/>
              </a:rPr>
              <a:t>abstrak yang bersifat </a:t>
            </a:r>
            <a:r>
              <a:rPr dirty="0" sz="2800" spc="-10">
                <a:latin typeface="Calibri"/>
                <a:cs typeface="Calibri"/>
              </a:rPr>
              <a:t> nondeterministik </a:t>
            </a:r>
            <a:r>
              <a:rPr dirty="0" sz="2800" spc="-5">
                <a:latin typeface="Calibri"/>
                <a:cs typeface="Calibri"/>
              </a:rPr>
              <a:t>(tidak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pasti)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menggunakan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fungsi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transisi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(misal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fungsi </a:t>
            </a:r>
            <a:r>
              <a:rPr dirty="0" sz="2800" spc="-10">
                <a:latin typeface="Calibri"/>
                <a:cs typeface="Calibri"/>
              </a:rPr>
              <a:t>transisi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Symbol"/>
                <a:cs typeface="Symbol"/>
              </a:rPr>
              <a:t>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991" y="2635707"/>
            <a:ext cx="2964815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Calibri"/>
                <a:cs typeface="Calibri"/>
              </a:rPr>
              <a:t>{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(A,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B,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(A,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-1)</a:t>
            </a:r>
            <a:r>
              <a:rPr dirty="0" sz="2000" spc="-1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Calibri"/>
                <a:cs typeface="Calibri"/>
              </a:rPr>
              <a:t>{(B,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{(C,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Calibri"/>
                <a:cs typeface="Calibri"/>
              </a:rPr>
              <a:t>{(C,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B,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Calibri"/>
                <a:cs typeface="Calibri"/>
              </a:rPr>
              <a:t>{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c,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-1)</a:t>
            </a:r>
            <a:r>
              <a:rPr dirty="0" sz="2000" spc="-10">
                <a:latin typeface="Calibri"/>
                <a:cs typeface="Calibri"/>
              </a:rPr>
              <a:t>,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c,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2)</a:t>
            </a:r>
            <a:r>
              <a:rPr dirty="0" sz="200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20">
                <a:latin typeface="Calibri"/>
                <a:cs typeface="Calibri"/>
              </a:rPr>
              <a:t>{(D,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c,</a:t>
            </a:r>
            <a:r>
              <a:rPr dirty="0" sz="2000" spc="-10">
                <a:latin typeface="Calibri"/>
                <a:cs typeface="Calibri"/>
              </a:rPr>
              <a:t> 2)}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67655" y="2944367"/>
            <a:ext cx="1149350" cy="1210310"/>
            <a:chOff x="4867655" y="2944367"/>
            <a:chExt cx="1149350" cy="1210310"/>
          </a:xfrm>
        </p:grpSpPr>
        <p:sp>
          <p:nvSpPr>
            <p:cNvPr id="5" name="object 5"/>
            <p:cNvSpPr/>
            <p:nvPr/>
          </p:nvSpPr>
          <p:spPr>
            <a:xfrm>
              <a:off x="4873751" y="2950463"/>
              <a:ext cx="1137285" cy="1198245"/>
            </a:xfrm>
            <a:custGeom>
              <a:avLst/>
              <a:gdLst/>
              <a:ahLst/>
              <a:cxnLst/>
              <a:rect l="l" t="t" r="r" b="b"/>
              <a:pathLst>
                <a:path w="1137285" h="1198245">
                  <a:moveTo>
                    <a:pt x="568451" y="0"/>
                  </a:moveTo>
                  <a:lnTo>
                    <a:pt x="568451" y="299465"/>
                  </a:lnTo>
                  <a:lnTo>
                    <a:pt x="0" y="299465"/>
                  </a:lnTo>
                  <a:lnTo>
                    <a:pt x="0" y="898398"/>
                  </a:lnTo>
                  <a:lnTo>
                    <a:pt x="568451" y="898398"/>
                  </a:lnTo>
                  <a:lnTo>
                    <a:pt x="568451" y="1197864"/>
                  </a:lnTo>
                  <a:lnTo>
                    <a:pt x="1136903" y="598932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73751" y="2950463"/>
              <a:ext cx="1137285" cy="1198245"/>
            </a:xfrm>
            <a:custGeom>
              <a:avLst/>
              <a:gdLst/>
              <a:ahLst/>
              <a:cxnLst/>
              <a:rect l="l" t="t" r="r" b="b"/>
              <a:pathLst>
                <a:path w="1137285" h="1198245">
                  <a:moveTo>
                    <a:pt x="0" y="299465"/>
                  </a:moveTo>
                  <a:lnTo>
                    <a:pt x="568451" y="299465"/>
                  </a:lnTo>
                  <a:lnTo>
                    <a:pt x="568451" y="0"/>
                  </a:lnTo>
                  <a:lnTo>
                    <a:pt x="1136903" y="598932"/>
                  </a:lnTo>
                  <a:lnTo>
                    <a:pt x="568451" y="1197864"/>
                  </a:lnTo>
                  <a:lnTo>
                    <a:pt x="568451" y="898398"/>
                  </a:lnTo>
                  <a:lnTo>
                    <a:pt x="0" y="898398"/>
                  </a:lnTo>
                  <a:lnTo>
                    <a:pt x="0" y="299465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709664" y="2638755"/>
            <a:ext cx="2882900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Symbol"/>
                <a:cs typeface="Symbol"/>
              </a:rPr>
              <a:t></a:t>
            </a:r>
            <a:r>
              <a:rPr dirty="0" sz="2000">
                <a:latin typeface="Calibri"/>
                <a:cs typeface="Calibri"/>
              </a:rPr>
              <a:t>(A,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a)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{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c,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(C,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-1)</a:t>
            </a:r>
            <a:r>
              <a:rPr dirty="0" sz="2000" spc="-1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Symbol"/>
                <a:cs typeface="Symbol"/>
              </a:rPr>
              <a:t></a:t>
            </a:r>
            <a:r>
              <a:rPr dirty="0" sz="2000" spc="-15">
                <a:latin typeface="Calibri"/>
                <a:cs typeface="Calibri"/>
              </a:rPr>
              <a:t>(B,</a:t>
            </a:r>
            <a:r>
              <a:rPr dirty="0" sz="2000" spc="-5">
                <a:latin typeface="Calibri"/>
                <a:cs typeface="Calibri"/>
              </a:rPr>
              <a:t> a)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{(C, </a:t>
            </a:r>
            <a:r>
              <a:rPr dirty="0" sz="2000" spc="-5">
                <a:latin typeface="Calibri"/>
                <a:cs typeface="Calibri"/>
              </a:rPr>
              <a:t>c,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Symbol"/>
                <a:cs typeface="Symbol"/>
              </a:rPr>
              <a:t></a:t>
            </a:r>
            <a:r>
              <a:rPr dirty="0" sz="2000" spc="-10">
                <a:latin typeface="Calibri"/>
                <a:cs typeface="Calibri"/>
              </a:rPr>
              <a:t>(C,</a:t>
            </a:r>
            <a:r>
              <a:rPr dirty="0" sz="2000" spc="-5">
                <a:latin typeface="Calibri"/>
                <a:cs typeface="Calibri"/>
              </a:rPr>
              <a:t> a)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{(C,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Symbol"/>
                <a:cs typeface="Symbol"/>
              </a:rPr>
              <a:t></a:t>
            </a:r>
            <a:r>
              <a:rPr dirty="0" sz="2000" spc="-10">
                <a:latin typeface="Calibri"/>
                <a:cs typeface="Calibri"/>
              </a:rPr>
              <a:t>(C,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b)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{(B,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Symbol"/>
                <a:cs typeface="Symbol"/>
              </a:rPr>
              <a:t></a:t>
            </a:r>
            <a:r>
              <a:rPr dirty="0" sz="2000" spc="-15">
                <a:latin typeface="Calibri"/>
                <a:cs typeface="Calibri"/>
              </a:rPr>
              <a:t>(B,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c)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{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(D,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-1)</a:t>
            </a:r>
            <a:r>
              <a:rPr dirty="0" sz="2000" spc="-10">
                <a:latin typeface="Calibri"/>
                <a:cs typeface="Calibri"/>
              </a:rPr>
              <a:t>,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(A,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2)</a:t>
            </a:r>
            <a:r>
              <a:rPr dirty="0" sz="2000" spc="-5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20">
                <a:latin typeface="Symbol"/>
                <a:cs typeface="Symbol"/>
              </a:rPr>
              <a:t></a:t>
            </a:r>
            <a:r>
              <a:rPr dirty="0" sz="2000" spc="-20">
                <a:latin typeface="Calibri"/>
                <a:cs typeface="Calibri"/>
              </a:rPr>
              <a:t>(D,</a:t>
            </a:r>
            <a:r>
              <a:rPr dirty="0" sz="2000">
                <a:latin typeface="Calibri"/>
                <a:cs typeface="Calibri"/>
              </a:rPr>
              <a:t> a)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{(C,</a:t>
            </a:r>
            <a:r>
              <a:rPr dirty="0" sz="2000" spc="-5">
                <a:latin typeface="Calibri"/>
                <a:cs typeface="Calibri"/>
              </a:rPr>
              <a:t> c, </a:t>
            </a:r>
            <a:r>
              <a:rPr dirty="0" sz="2000" spc="-10">
                <a:latin typeface="Calibri"/>
                <a:cs typeface="Calibri"/>
              </a:rPr>
              <a:t>2)}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5490" y="6490817"/>
            <a:ext cx="358203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Aslan</a:t>
            </a:r>
            <a:r>
              <a:rPr dirty="0" sz="1200" spc="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Alwi</a:t>
            </a:r>
            <a:r>
              <a:rPr dirty="0" sz="1200" spc="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(boleh</a:t>
            </a:r>
            <a:r>
              <a:rPr dirty="0" sz="1200" spc="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disebarkan,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tapi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jangan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hapus</a:t>
            </a:r>
            <a:endParaRPr sz="1200">
              <a:latin typeface="Calibri"/>
              <a:cs typeface="Calibri"/>
            </a:endParaRPr>
          </a:p>
          <a:p>
            <a:pPr algn="ctr" marL="4445">
              <a:lnSpc>
                <a:spcPct val="100000"/>
              </a:lnSpc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ini)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244" y="6563664"/>
            <a:ext cx="12731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Sabtu,</a:t>
            </a:r>
            <a:r>
              <a:rPr dirty="0" sz="1200" spc="-4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April</a:t>
            </a: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2019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5283"/>
            <a:ext cx="9731375" cy="122555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241300" marR="5080" indent="-228600">
              <a:lnSpc>
                <a:spcPct val="904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Contoh </a:t>
            </a:r>
            <a:r>
              <a:rPr dirty="0" sz="2800" spc="-25">
                <a:latin typeface="Calibri"/>
                <a:cs typeface="Calibri"/>
              </a:rPr>
              <a:t>menyatakan </a:t>
            </a:r>
            <a:r>
              <a:rPr dirty="0" sz="2800" spc="-5">
                <a:latin typeface="Calibri"/>
                <a:cs typeface="Calibri"/>
              </a:rPr>
              <a:t>instruksi </a:t>
            </a:r>
            <a:r>
              <a:rPr dirty="0" sz="2800">
                <a:latin typeface="Calibri"/>
                <a:cs typeface="Calibri"/>
              </a:rPr>
              <a:t>mesin </a:t>
            </a:r>
            <a:r>
              <a:rPr dirty="0" sz="2800" spc="-15">
                <a:latin typeface="Calibri"/>
                <a:cs typeface="Calibri"/>
              </a:rPr>
              <a:t>abstrak </a:t>
            </a:r>
            <a:r>
              <a:rPr dirty="0" sz="2800">
                <a:latin typeface="Calibri"/>
                <a:cs typeface="Calibri"/>
              </a:rPr>
              <a:t>mesin </a:t>
            </a:r>
            <a:r>
              <a:rPr dirty="0" sz="2800" spc="-30">
                <a:latin typeface="Calibri"/>
                <a:cs typeface="Calibri"/>
              </a:rPr>
              <a:t>Turing </a:t>
            </a:r>
            <a:r>
              <a:rPr dirty="0" sz="2800">
                <a:latin typeface="Calibri"/>
                <a:cs typeface="Calibri"/>
              </a:rPr>
              <a:t>dan </a:t>
            </a:r>
            <a:r>
              <a:rPr dirty="0" sz="2800" spc="-5">
                <a:latin typeface="Calibri"/>
                <a:cs typeface="Calibri"/>
              </a:rPr>
              <a:t>LBA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nondeterministik </a:t>
            </a:r>
            <a:r>
              <a:rPr dirty="0" sz="2800" spc="-5">
                <a:latin typeface="Calibri"/>
                <a:cs typeface="Calibri"/>
              </a:rPr>
              <a:t>(tidak pasti) menggunakan fungsi </a:t>
            </a:r>
            <a:r>
              <a:rPr dirty="0" sz="2800" spc="-10">
                <a:latin typeface="Calibri"/>
                <a:cs typeface="Calibri"/>
              </a:rPr>
              <a:t>transisi </a:t>
            </a:r>
            <a:r>
              <a:rPr dirty="0" sz="2800" spc="-5">
                <a:latin typeface="Calibri"/>
                <a:cs typeface="Calibri"/>
              </a:rPr>
              <a:t>(misal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fungsi </a:t>
            </a:r>
            <a:r>
              <a:rPr dirty="0" sz="2800" spc="-10">
                <a:latin typeface="Calibri"/>
                <a:cs typeface="Calibri"/>
              </a:rPr>
              <a:t>transisi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Symbol"/>
                <a:cs typeface="Symbol"/>
              </a:rPr>
              <a:t>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991" y="2635707"/>
            <a:ext cx="2964815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Calibri"/>
                <a:cs typeface="Calibri"/>
              </a:rPr>
              <a:t>{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(A,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B,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(A,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-1)</a:t>
            </a:r>
            <a:r>
              <a:rPr dirty="0" sz="2000" spc="-1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Calibri"/>
                <a:cs typeface="Calibri"/>
              </a:rPr>
              <a:t>{(B,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{(C,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Calibri"/>
                <a:cs typeface="Calibri"/>
              </a:rPr>
              <a:t>{(C,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B,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Calibri"/>
                <a:cs typeface="Calibri"/>
              </a:rPr>
              <a:t>{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c,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-1)</a:t>
            </a:r>
            <a:r>
              <a:rPr dirty="0" sz="2000" spc="-10">
                <a:latin typeface="Calibri"/>
                <a:cs typeface="Calibri"/>
              </a:rPr>
              <a:t>,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c,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2)</a:t>
            </a:r>
            <a:r>
              <a:rPr dirty="0" sz="200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20">
                <a:latin typeface="Calibri"/>
                <a:cs typeface="Calibri"/>
              </a:rPr>
              <a:t>{(D,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c,</a:t>
            </a:r>
            <a:r>
              <a:rPr dirty="0" sz="2000" spc="-10">
                <a:latin typeface="Calibri"/>
                <a:cs typeface="Calibri"/>
              </a:rPr>
              <a:t> 2)}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67655" y="2944367"/>
            <a:ext cx="1149350" cy="1210310"/>
            <a:chOff x="4867655" y="2944367"/>
            <a:chExt cx="1149350" cy="1210310"/>
          </a:xfrm>
        </p:grpSpPr>
        <p:sp>
          <p:nvSpPr>
            <p:cNvPr id="5" name="object 5"/>
            <p:cNvSpPr/>
            <p:nvPr/>
          </p:nvSpPr>
          <p:spPr>
            <a:xfrm>
              <a:off x="4873751" y="2950463"/>
              <a:ext cx="1137285" cy="1198245"/>
            </a:xfrm>
            <a:custGeom>
              <a:avLst/>
              <a:gdLst/>
              <a:ahLst/>
              <a:cxnLst/>
              <a:rect l="l" t="t" r="r" b="b"/>
              <a:pathLst>
                <a:path w="1137285" h="1198245">
                  <a:moveTo>
                    <a:pt x="568451" y="0"/>
                  </a:moveTo>
                  <a:lnTo>
                    <a:pt x="568451" y="299465"/>
                  </a:lnTo>
                  <a:lnTo>
                    <a:pt x="0" y="299465"/>
                  </a:lnTo>
                  <a:lnTo>
                    <a:pt x="0" y="898398"/>
                  </a:lnTo>
                  <a:lnTo>
                    <a:pt x="568451" y="898398"/>
                  </a:lnTo>
                  <a:lnTo>
                    <a:pt x="568451" y="1197864"/>
                  </a:lnTo>
                  <a:lnTo>
                    <a:pt x="1136903" y="598932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73751" y="2950463"/>
              <a:ext cx="1137285" cy="1198245"/>
            </a:xfrm>
            <a:custGeom>
              <a:avLst/>
              <a:gdLst/>
              <a:ahLst/>
              <a:cxnLst/>
              <a:rect l="l" t="t" r="r" b="b"/>
              <a:pathLst>
                <a:path w="1137285" h="1198245">
                  <a:moveTo>
                    <a:pt x="0" y="299465"/>
                  </a:moveTo>
                  <a:lnTo>
                    <a:pt x="568451" y="299465"/>
                  </a:lnTo>
                  <a:lnTo>
                    <a:pt x="568451" y="0"/>
                  </a:lnTo>
                  <a:lnTo>
                    <a:pt x="1136903" y="598932"/>
                  </a:lnTo>
                  <a:lnTo>
                    <a:pt x="568451" y="1197864"/>
                  </a:lnTo>
                  <a:lnTo>
                    <a:pt x="568451" y="898398"/>
                  </a:lnTo>
                  <a:lnTo>
                    <a:pt x="0" y="898398"/>
                  </a:lnTo>
                  <a:lnTo>
                    <a:pt x="0" y="299465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709664" y="2638755"/>
            <a:ext cx="2882900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Symbol"/>
                <a:cs typeface="Symbol"/>
              </a:rPr>
              <a:t></a:t>
            </a:r>
            <a:r>
              <a:rPr dirty="0" sz="2000">
                <a:latin typeface="Calibri"/>
                <a:cs typeface="Calibri"/>
              </a:rPr>
              <a:t>(A,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a)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{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c,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(C,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-1)</a:t>
            </a:r>
            <a:r>
              <a:rPr dirty="0" sz="2000" spc="-1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Symbol"/>
                <a:cs typeface="Symbol"/>
              </a:rPr>
              <a:t></a:t>
            </a:r>
            <a:r>
              <a:rPr dirty="0" sz="2000" spc="-15">
                <a:latin typeface="Calibri"/>
                <a:cs typeface="Calibri"/>
              </a:rPr>
              <a:t>(B,</a:t>
            </a:r>
            <a:r>
              <a:rPr dirty="0" sz="2000" spc="-5">
                <a:latin typeface="Calibri"/>
                <a:cs typeface="Calibri"/>
              </a:rPr>
              <a:t> a)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{(C, </a:t>
            </a:r>
            <a:r>
              <a:rPr dirty="0" sz="2000" spc="-5">
                <a:latin typeface="Calibri"/>
                <a:cs typeface="Calibri"/>
              </a:rPr>
              <a:t>c,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Symbol"/>
                <a:cs typeface="Symbol"/>
              </a:rPr>
              <a:t></a:t>
            </a:r>
            <a:r>
              <a:rPr dirty="0" sz="2000" spc="-10">
                <a:latin typeface="Calibri"/>
                <a:cs typeface="Calibri"/>
              </a:rPr>
              <a:t>(C,</a:t>
            </a:r>
            <a:r>
              <a:rPr dirty="0" sz="2000" spc="-5">
                <a:latin typeface="Calibri"/>
                <a:cs typeface="Calibri"/>
              </a:rPr>
              <a:t> a)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{(C,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Symbol"/>
                <a:cs typeface="Symbol"/>
              </a:rPr>
              <a:t></a:t>
            </a:r>
            <a:r>
              <a:rPr dirty="0" sz="2000" spc="-10">
                <a:latin typeface="Calibri"/>
                <a:cs typeface="Calibri"/>
              </a:rPr>
              <a:t>(C,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b)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{(B,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Symbol"/>
                <a:cs typeface="Symbol"/>
              </a:rPr>
              <a:t></a:t>
            </a:r>
            <a:r>
              <a:rPr dirty="0" sz="2000" spc="-15">
                <a:latin typeface="Calibri"/>
                <a:cs typeface="Calibri"/>
              </a:rPr>
              <a:t>(B,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c)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{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(D,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-1)</a:t>
            </a:r>
            <a:r>
              <a:rPr dirty="0" sz="2000" spc="-10">
                <a:latin typeface="Calibri"/>
                <a:cs typeface="Calibri"/>
              </a:rPr>
              <a:t>,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(A,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2)</a:t>
            </a:r>
            <a:r>
              <a:rPr dirty="0" sz="2000" spc="-5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20">
                <a:latin typeface="Symbol"/>
                <a:cs typeface="Symbol"/>
              </a:rPr>
              <a:t></a:t>
            </a:r>
            <a:r>
              <a:rPr dirty="0" sz="2000" spc="-20">
                <a:latin typeface="Calibri"/>
                <a:cs typeface="Calibri"/>
              </a:rPr>
              <a:t>(D,</a:t>
            </a:r>
            <a:r>
              <a:rPr dirty="0" sz="2000">
                <a:latin typeface="Calibri"/>
                <a:cs typeface="Calibri"/>
              </a:rPr>
              <a:t> a)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{(C,</a:t>
            </a:r>
            <a:r>
              <a:rPr dirty="0" sz="2000" spc="-5">
                <a:latin typeface="Calibri"/>
                <a:cs typeface="Calibri"/>
              </a:rPr>
              <a:t> c, </a:t>
            </a:r>
            <a:r>
              <a:rPr dirty="0" sz="2000" spc="-10">
                <a:latin typeface="Calibri"/>
                <a:cs typeface="Calibri"/>
              </a:rPr>
              <a:t>2)}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5490" y="6490817"/>
            <a:ext cx="358203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Aslan</a:t>
            </a:r>
            <a:r>
              <a:rPr dirty="0" sz="1200" spc="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Alwi</a:t>
            </a:r>
            <a:r>
              <a:rPr dirty="0" sz="1200" spc="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(boleh</a:t>
            </a:r>
            <a:r>
              <a:rPr dirty="0" sz="1200" spc="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disebarkan,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tapi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jangan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hapus</a:t>
            </a:r>
            <a:endParaRPr sz="1200">
              <a:latin typeface="Calibri"/>
              <a:cs typeface="Calibri"/>
            </a:endParaRPr>
          </a:p>
          <a:p>
            <a:pPr algn="ctr" marL="4445">
              <a:lnSpc>
                <a:spcPct val="100000"/>
              </a:lnSpc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ini)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244" y="6563664"/>
            <a:ext cx="12731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Sabtu,</a:t>
            </a:r>
            <a:r>
              <a:rPr dirty="0" sz="1200" spc="-4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April</a:t>
            </a: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2019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5283"/>
            <a:ext cx="9788525" cy="84137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41300" marR="5080" indent="-228600">
              <a:lnSpc>
                <a:spcPts val="305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Contoh</a:t>
            </a:r>
            <a:r>
              <a:rPr dirty="0" sz="28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menyatakan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instruksi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abstrak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PDA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nondeterministik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(tidak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pasti)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menggunakan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fungsi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transisi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(misal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fungsi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transisi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Symbol"/>
                <a:cs typeface="Symbol"/>
              </a:rPr>
              <a:t>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789" y="1203782"/>
            <a:ext cx="3864610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Calibri"/>
                <a:cs typeface="Calibri"/>
              </a:rPr>
              <a:t>{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(A,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B,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(Z,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KZ),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(A,</a:t>
            </a:r>
            <a:r>
              <a:rPr dirty="0" sz="20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(K,e),</a:t>
            </a:r>
            <a:r>
              <a:rPr dirty="0" sz="20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dirty="0" sz="2000" spc="-5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Calibri"/>
                <a:cs typeface="Calibri"/>
              </a:rPr>
              <a:t>{(B,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10">
                <a:latin typeface="Calibri"/>
                <a:cs typeface="Calibri"/>
              </a:rPr>
              <a:t> C,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(Z,GZ),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{(C,</a:t>
            </a:r>
            <a:r>
              <a:rPr dirty="0" sz="2000" spc="-5">
                <a:latin typeface="Calibri"/>
                <a:cs typeface="Calibri"/>
              </a:rPr>
              <a:t> a, C,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(Z,FZ),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Calibri"/>
                <a:cs typeface="Calibri"/>
              </a:rPr>
              <a:t>{(C,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B,</a:t>
            </a:r>
            <a:r>
              <a:rPr dirty="0" sz="2000" spc="-10">
                <a:latin typeface="Calibri"/>
                <a:cs typeface="Calibri"/>
              </a:rPr>
              <a:t> (G,GG),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Calibri"/>
                <a:cs typeface="Calibri"/>
              </a:rPr>
              <a:t>{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FF0000"/>
                </a:solidFill>
                <a:latin typeface="Calibri"/>
                <a:cs typeface="Calibri"/>
              </a:rPr>
              <a:t>(F,GF),</a:t>
            </a:r>
            <a:r>
              <a:rPr dirty="0" sz="2000" spc="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A,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(G,FG),</a:t>
            </a:r>
            <a:r>
              <a:rPr dirty="0" sz="2000" spc="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dirty="0" sz="2000" spc="-5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20">
                <a:latin typeface="Calibri"/>
                <a:cs typeface="Calibri"/>
              </a:rPr>
              <a:t>{(D,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(F,FF),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80888" y="1432560"/>
            <a:ext cx="1146175" cy="1213485"/>
            <a:chOff x="5580888" y="1432560"/>
            <a:chExt cx="1146175" cy="1213485"/>
          </a:xfrm>
        </p:grpSpPr>
        <p:sp>
          <p:nvSpPr>
            <p:cNvPr id="5" name="object 5"/>
            <p:cNvSpPr/>
            <p:nvPr/>
          </p:nvSpPr>
          <p:spPr>
            <a:xfrm>
              <a:off x="5586984" y="1438656"/>
              <a:ext cx="1134110" cy="1201420"/>
            </a:xfrm>
            <a:custGeom>
              <a:avLst/>
              <a:gdLst/>
              <a:ahLst/>
              <a:cxnLst/>
              <a:rect l="l" t="t" r="r" b="b"/>
              <a:pathLst>
                <a:path w="1134109" h="1201420">
                  <a:moveTo>
                    <a:pt x="566927" y="0"/>
                  </a:moveTo>
                  <a:lnTo>
                    <a:pt x="566927" y="300228"/>
                  </a:lnTo>
                  <a:lnTo>
                    <a:pt x="0" y="300228"/>
                  </a:lnTo>
                  <a:lnTo>
                    <a:pt x="0" y="900684"/>
                  </a:lnTo>
                  <a:lnTo>
                    <a:pt x="566927" y="900684"/>
                  </a:lnTo>
                  <a:lnTo>
                    <a:pt x="566927" y="1200912"/>
                  </a:lnTo>
                  <a:lnTo>
                    <a:pt x="1133856" y="600456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586984" y="1438656"/>
              <a:ext cx="1134110" cy="1201420"/>
            </a:xfrm>
            <a:custGeom>
              <a:avLst/>
              <a:gdLst/>
              <a:ahLst/>
              <a:cxnLst/>
              <a:rect l="l" t="t" r="r" b="b"/>
              <a:pathLst>
                <a:path w="1134109" h="1201420">
                  <a:moveTo>
                    <a:pt x="0" y="300228"/>
                  </a:moveTo>
                  <a:lnTo>
                    <a:pt x="566927" y="300228"/>
                  </a:lnTo>
                  <a:lnTo>
                    <a:pt x="566927" y="0"/>
                  </a:lnTo>
                  <a:lnTo>
                    <a:pt x="1133856" y="600456"/>
                  </a:lnTo>
                  <a:lnTo>
                    <a:pt x="566927" y="1200912"/>
                  </a:lnTo>
                  <a:lnTo>
                    <a:pt x="566927" y="900684"/>
                  </a:lnTo>
                  <a:lnTo>
                    <a:pt x="0" y="900684"/>
                  </a:lnTo>
                  <a:lnTo>
                    <a:pt x="0" y="30022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471918" y="4419726"/>
            <a:ext cx="3084195" cy="185356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Symbol"/>
                <a:cs typeface="Symbol"/>
              </a:rPr>
              <a:t></a:t>
            </a:r>
            <a:r>
              <a:rPr dirty="0" sz="2000" spc="-5">
                <a:latin typeface="Calibri"/>
                <a:cs typeface="Calibri"/>
              </a:rPr>
              <a:t>(A, </a:t>
            </a:r>
            <a:r>
              <a:rPr dirty="0" sz="2000">
                <a:latin typeface="Calibri"/>
                <a:cs typeface="Calibri"/>
              </a:rPr>
              <a:t>a)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 </a:t>
            </a:r>
            <a:r>
              <a:rPr dirty="0" sz="2000" spc="-15">
                <a:latin typeface="Calibri"/>
                <a:cs typeface="Calibri"/>
              </a:rPr>
              <a:t>{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Z,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KZ)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(C,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K,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e)</a:t>
            </a:r>
            <a:r>
              <a:rPr dirty="0" sz="2000" spc="-5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Symbol"/>
                <a:cs typeface="Symbol"/>
              </a:rPr>
              <a:t></a:t>
            </a:r>
            <a:r>
              <a:rPr dirty="0" sz="2000" spc="-15">
                <a:latin typeface="Calibri"/>
                <a:cs typeface="Calibri"/>
              </a:rPr>
              <a:t>(B,</a:t>
            </a:r>
            <a:r>
              <a:rPr dirty="0" sz="2000" spc="-5">
                <a:latin typeface="Calibri"/>
                <a:cs typeface="Calibri"/>
              </a:rPr>
              <a:t> a)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-10">
                <a:latin typeface="Calibri"/>
                <a:cs typeface="Calibri"/>
              </a:rPr>
              <a:t> {(C, </a:t>
            </a:r>
            <a:r>
              <a:rPr dirty="0" sz="2000" spc="-5">
                <a:latin typeface="Calibri"/>
                <a:cs typeface="Calibri"/>
              </a:rPr>
              <a:t>Z,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GZ)}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Symbol"/>
                <a:cs typeface="Symbol"/>
              </a:rPr>
              <a:t></a:t>
            </a:r>
            <a:r>
              <a:rPr dirty="0" sz="2000" spc="-10">
                <a:latin typeface="Calibri"/>
                <a:cs typeface="Calibri"/>
              </a:rPr>
              <a:t>(C,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a)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{(C,</a:t>
            </a:r>
            <a:r>
              <a:rPr dirty="0" sz="2000" spc="-5">
                <a:latin typeface="Calibri"/>
                <a:cs typeface="Calibri"/>
              </a:rPr>
              <a:t> Z,</a:t>
            </a:r>
            <a:r>
              <a:rPr dirty="0" sz="2000" spc="-10">
                <a:latin typeface="Calibri"/>
                <a:cs typeface="Calibri"/>
              </a:rPr>
              <a:t> FZ)}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Symbol"/>
                <a:cs typeface="Symbol"/>
              </a:rPr>
              <a:t></a:t>
            </a:r>
            <a:r>
              <a:rPr dirty="0" sz="2000" spc="-10">
                <a:latin typeface="Calibri"/>
                <a:cs typeface="Calibri"/>
              </a:rPr>
              <a:t>(C,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b)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{(B,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G,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GG)}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Symbol"/>
                <a:cs typeface="Symbol"/>
              </a:rPr>
              <a:t></a:t>
            </a:r>
            <a:r>
              <a:rPr dirty="0" sz="2000" spc="-15">
                <a:latin typeface="Calibri"/>
                <a:cs typeface="Calibri"/>
              </a:rPr>
              <a:t>(B,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c)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{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(D, </a:t>
            </a:r>
            <a:r>
              <a:rPr dirty="0" sz="2000" spc="-105">
                <a:solidFill>
                  <a:srgbClr val="FF0000"/>
                </a:solidFill>
                <a:latin typeface="Calibri"/>
                <a:cs typeface="Calibri"/>
              </a:rPr>
              <a:t>F,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GF)</a:t>
            </a:r>
            <a:r>
              <a:rPr dirty="0" sz="2000" spc="-10">
                <a:latin typeface="Calibri"/>
                <a:cs typeface="Calibri"/>
              </a:rPr>
              <a:t>,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(A,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G,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FG)</a:t>
            </a:r>
            <a:r>
              <a:rPr dirty="0" sz="2000" spc="-15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Symbol"/>
                <a:cs typeface="Symbol"/>
              </a:rPr>
              <a:t></a:t>
            </a:r>
            <a:r>
              <a:rPr dirty="0" sz="2000" spc="-10">
                <a:latin typeface="Calibri"/>
                <a:cs typeface="Calibri"/>
              </a:rPr>
              <a:t>(</a:t>
            </a:r>
            <a:r>
              <a:rPr dirty="0" sz="2000" spc="-55">
                <a:latin typeface="Calibri"/>
                <a:cs typeface="Calibri"/>
              </a:rPr>
              <a:t>D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a)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{(</a:t>
            </a:r>
            <a:r>
              <a:rPr dirty="0" sz="2000" spc="-20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20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FF)}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1918" y="1206830"/>
            <a:ext cx="3898265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Symbol"/>
                <a:cs typeface="Symbol"/>
              </a:rPr>
              <a:t></a:t>
            </a:r>
            <a:r>
              <a:rPr dirty="0" sz="2000">
                <a:latin typeface="Calibri"/>
                <a:cs typeface="Calibri"/>
              </a:rPr>
              <a:t>(A, a)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 </a:t>
            </a:r>
            <a:r>
              <a:rPr dirty="0" sz="2000" spc="-15">
                <a:latin typeface="Calibri"/>
                <a:cs typeface="Calibri"/>
              </a:rPr>
              <a:t>{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(Z,</a:t>
            </a:r>
            <a:r>
              <a:rPr dirty="0" sz="20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KZ),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(C,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(K,</a:t>
            </a:r>
            <a:r>
              <a:rPr dirty="0" sz="20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e),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dirty="0" sz="2000" spc="-5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Symbol"/>
                <a:cs typeface="Symbol"/>
              </a:rPr>
              <a:t></a:t>
            </a:r>
            <a:r>
              <a:rPr dirty="0" sz="2000" spc="-15">
                <a:latin typeface="Calibri"/>
                <a:cs typeface="Calibri"/>
              </a:rPr>
              <a:t>(B,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a)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-10">
                <a:latin typeface="Calibri"/>
                <a:cs typeface="Calibri"/>
              </a:rPr>
              <a:t> {(C, </a:t>
            </a:r>
            <a:r>
              <a:rPr dirty="0" sz="2000" spc="-5">
                <a:latin typeface="Calibri"/>
                <a:cs typeface="Calibri"/>
              </a:rPr>
              <a:t>(Z,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GZ),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Symbol"/>
                <a:cs typeface="Symbol"/>
              </a:rPr>
              <a:t></a:t>
            </a:r>
            <a:r>
              <a:rPr dirty="0" sz="2000" spc="-10">
                <a:latin typeface="Calibri"/>
                <a:cs typeface="Calibri"/>
              </a:rPr>
              <a:t>(C,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a)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-10">
                <a:latin typeface="Calibri"/>
                <a:cs typeface="Calibri"/>
              </a:rPr>
              <a:t> {(C,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(Z,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FZ),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Symbol"/>
                <a:cs typeface="Symbol"/>
              </a:rPr>
              <a:t></a:t>
            </a:r>
            <a:r>
              <a:rPr dirty="0" sz="2000" spc="-10">
                <a:latin typeface="Calibri"/>
                <a:cs typeface="Calibri"/>
              </a:rPr>
              <a:t>(C,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b)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{(B,</a:t>
            </a:r>
            <a:r>
              <a:rPr dirty="0" sz="2000" spc="-10">
                <a:latin typeface="Calibri"/>
                <a:cs typeface="Calibri"/>
              </a:rPr>
              <a:t> (G,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GG),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Symbol"/>
                <a:cs typeface="Symbol"/>
              </a:rPr>
              <a:t></a:t>
            </a:r>
            <a:r>
              <a:rPr dirty="0" sz="2000" spc="-15">
                <a:latin typeface="Calibri"/>
                <a:cs typeface="Calibri"/>
              </a:rPr>
              <a:t>(B,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c)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{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(D,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75">
                <a:solidFill>
                  <a:srgbClr val="FF0000"/>
                </a:solidFill>
                <a:latin typeface="Calibri"/>
                <a:cs typeface="Calibri"/>
              </a:rPr>
              <a:t>(F,</a:t>
            </a:r>
            <a:r>
              <a:rPr dirty="0" sz="20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GF),</a:t>
            </a:r>
            <a:r>
              <a:rPr dirty="0" sz="20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(A,</a:t>
            </a:r>
            <a:r>
              <a:rPr dirty="0" sz="20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(G,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FG),</a:t>
            </a:r>
            <a:r>
              <a:rPr dirty="0" sz="2000" spc="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dirty="0" sz="2000" spc="-5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20">
                <a:latin typeface="Symbol"/>
                <a:cs typeface="Symbol"/>
              </a:rPr>
              <a:t></a:t>
            </a:r>
            <a:r>
              <a:rPr dirty="0" sz="2000" spc="-20">
                <a:latin typeface="Calibri"/>
                <a:cs typeface="Calibri"/>
              </a:rPr>
              <a:t>(D,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a)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{(C,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70">
                <a:latin typeface="Calibri"/>
                <a:cs typeface="Calibri"/>
              </a:rPr>
              <a:t>(F,</a:t>
            </a:r>
            <a:r>
              <a:rPr dirty="0" sz="2000" spc="-10">
                <a:latin typeface="Calibri"/>
                <a:cs typeface="Calibri"/>
              </a:rPr>
              <a:t> FF),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150352" y="3322320"/>
            <a:ext cx="1503045" cy="878205"/>
            <a:chOff x="8150352" y="3322320"/>
            <a:chExt cx="1503045" cy="878205"/>
          </a:xfrm>
        </p:grpSpPr>
        <p:sp>
          <p:nvSpPr>
            <p:cNvPr id="10" name="object 10"/>
            <p:cNvSpPr/>
            <p:nvPr/>
          </p:nvSpPr>
          <p:spPr>
            <a:xfrm>
              <a:off x="8156448" y="3328416"/>
              <a:ext cx="1490980" cy="866140"/>
            </a:xfrm>
            <a:custGeom>
              <a:avLst/>
              <a:gdLst/>
              <a:ahLst/>
              <a:cxnLst/>
              <a:rect l="l" t="t" r="r" b="b"/>
              <a:pathLst>
                <a:path w="1490979" h="866139">
                  <a:moveTo>
                    <a:pt x="1117853" y="0"/>
                  </a:moveTo>
                  <a:lnTo>
                    <a:pt x="372618" y="0"/>
                  </a:lnTo>
                  <a:lnTo>
                    <a:pt x="372618" y="432816"/>
                  </a:lnTo>
                  <a:lnTo>
                    <a:pt x="0" y="432816"/>
                  </a:lnTo>
                  <a:lnTo>
                    <a:pt x="745235" y="865632"/>
                  </a:lnTo>
                  <a:lnTo>
                    <a:pt x="1490472" y="432816"/>
                  </a:lnTo>
                  <a:lnTo>
                    <a:pt x="1117853" y="432816"/>
                  </a:lnTo>
                  <a:lnTo>
                    <a:pt x="11178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156448" y="3328416"/>
              <a:ext cx="1490980" cy="866140"/>
            </a:xfrm>
            <a:custGeom>
              <a:avLst/>
              <a:gdLst/>
              <a:ahLst/>
              <a:cxnLst/>
              <a:rect l="l" t="t" r="r" b="b"/>
              <a:pathLst>
                <a:path w="1490979" h="866139">
                  <a:moveTo>
                    <a:pt x="0" y="432816"/>
                  </a:moveTo>
                  <a:lnTo>
                    <a:pt x="372618" y="432816"/>
                  </a:lnTo>
                  <a:lnTo>
                    <a:pt x="372618" y="0"/>
                  </a:lnTo>
                  <a:lnTo>
                    <a:pt x="1117853" y="0"/>
                  </a:lnTo>
                  <a:lnTo>
                    <a:pt x="1117853" y="432816"/>
                  </a:lnTo>
                  <a:lnTo>
                    <a:pt x="1490472" y="432816"/>
                  </a:lnTo>
                  <a:lnTo>
                    <a:pt x="745235" y="865632"/>
                  </a:lnTo>
                  <a:lnTo>
                    <a:pt x="0" y="43281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055490" y="6490817"/>
            <a:ext cx="358203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Aslan</a:t>
            </a:r>
            <a:r>
              <a:rPr dirty="0" sz="1200" spc="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Alwi</a:t>
            </a:r>
            <a:r>
              <a:rPr dirty="0" sz="1200" spc="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(boleh</a:t>
            </a:r>
            <a:r>
              <a:rPr dirty="0" sz="1200" spc="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disebarkan,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tapi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jangan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hapus</a:t>
            </a:r>
            <a:endParaRPr sz="1200">
              <a:latin typeface="Calibri"/>
              <a:cs typeface="Calibri"/>
            </a:endParaRPr>
          </a:p>
          <a:p>
            <a:pPr algn="ctr" marL="4445">
              <a:lnSpc>
                <a:spcPct val="100000"/>
              </a:lnSpc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ini)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7244" y="6563664"/>
            <a:ext cx="12731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Sabtu,</a:t>
            </a:r>
            <a:r>
              <a:rPr dirty="0" sz="1200" spc="-4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April</a:t>
            </a: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2019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5283"/>
            <a:ext cx="9709785" cy="84137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41300" marR="5080" indent="-228600">
              <a:lnSpc>
                <a:spcPts val="305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Contoh</a:t>
            </a:r>
            <a:r>
              <a:rPr dirty="0" sz="28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menyatakan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instruksi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mesin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abstrak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FSA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nondeterministik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(tidak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pasti)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menggunakan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fungsi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transisi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(misal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fungsi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transisi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Symbol"/>
                <a:cs typeface="Symbol"/>
              </a:rPr>
              <a:t></a:t>
            </a:r>
            <a:r>
              <a:rPr dirty="0" sz="2800" spc="-10"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789" y="1206830"/>
            <a:ext cx="3068955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Calibri"/>
                <a:cs typeface="Calibri"/>
              </a:rPr>
              <a:t>{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(A,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B,</a:t>
            </a:r>
            <a:r>
              <a:rPr dirty="0" sz="20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dirty="0" sz="2000" spc="1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z="20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dirty="0" sz="2000" spc="-10">
                <a:latin typeface="Calibri"/>
                <a:cs typeface="Calibri"/>
              </a:rPr>
              <a:t>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(A,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dirty="0" sz="2000" spc="1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z="20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dirty="0" sz="2000" spc="-1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Calibri"/>
                <a:cs typeface="Calibri"/>
              </a:rPr>
              <a:t>{(B,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15">
                <a:latin typeface="Symbol"/>
                <a:cs typeface="Symbol"/>
              </a:rPr>
              <a:t></a:t>
            </a:r>
            <a:r>
              <a:rPr dirty="0" sz="2000" spc="15">
                <a:latin typeface="Calibri"/>
                <a:cs typeface="Calibri"/>
              </a:rPr>
              <a:t>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{(C,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10">
                <a:latin typeface="Symbol"/>
                <a:cs typeface="Symbol"/>
              </a:rPr>
              <a:t></a:t>
            </a:r>
            <a:r>
              <a:rPr dirty="0" sz="2000" spc="10">
                <a:latin typeface="Calibri"/>
                <a:cs typeface="Calibri"/>
              </a:rPr>
              <a:t>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Calibri"/>
                <a:cs typeface="Calibri"/>
              </a:rPr>
              <a:t>{(C,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B,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15">
                <a:latin typeface="Symbol"/>
                <a:cs typeface="Symbol"/>
              </a:rPr>
              <a:t></a:t>
            </a:r>
            <a:r>
              <a:rPr dirty="0" sz="2000" spc="15">
                <a:latin typeface="Calibri"/>
                <a:cs typeface="Calibri"/>
              </a:rPr>
              <a:t>,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Calibri"/>
                <a:cs typeface="Calibri"/>
              </a:rPr>
              <a:t>{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dirty="0" sz="20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dirty="0" sz="2000" spc="1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z="20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dirty="0" sz="2000" spc="-10">
                <a:latin typeface="Calibri"/>
                <a:cs typeface="Calibri"/>
              </a:rPr>
              <a:t>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20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dirty="0" sz="2000" spc="1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dirty="0" sz="2000" spc="-1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20">
                <a:latin typeface="Calibri"/>
                <a:cs typeface="Calibri"/>
              </a:rPr>
              <a:t>{(D,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15">
                <a:latin typeface="Symbol"/>
                <a:cs typeface="Symbol"/>
              </a:rPr>
              <a:t></a:t>
            </a:r>
            <a:r>
              <a:rPr dirty="0" sz="2000" spc="15">
                <a:latin typeface="Calibri"/>
                <a:cs typeface="Calibri"/>
              </a:rPr>
              <a:t>,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11040" y="1548383"/>
            <a:ext cx="2490470" cy="1213485"/>
            <a:chOff x="4511040" y="1548383"/>
            <a:chExt cx="2490470" cy="1213485"/>
          </a:xfrm>
        </p:grpSpPr>
        <p:sp>
          <p:nvSpPr>
            <p:cNvPr id="5" name="object 5"/>
            <p:cNvSpPr/>
            <p:nvPr/>
          </p:nvSpPr>
          <p:spPr>
            <a:xfrm>
              <a:off x="4517136" y="1554479"/>
              <a:ext cx="2478405" cy="1201420"/>
            </a:xfrm>
            <a:custGeom>
              <a:avLst/>
              <a:gdLst/>
              <a:ahLst/>
              <a:cxnLst/>
              <a:rect l="l" t="t" r="r" b="b"/>
              <a:pathLst>
                <a:path w="2478404" h="1201420">
                  <a:moveTo>
                    <a:pt x="1877567" y="0"/>
                  </a:moveTo>
                  <a:lnTo>
                    <a:pt x="1877567" y="300228"/>
                  </a:lnTo>
                  <a:lnTo>
                    <a:pt x="0" y="300228"/>
                  </a:lnTo>
                  <a:lnTo>
                    <a:pt x="0" y="900684"/>
                  </a:lnTo>
                  <a:lnTo>
                    <a:pt x="1877567" y="900684"/>
                  </a:lnTo>
                  <a:lnTo>
                    <a:pt x="1877567" y="1200912"/>
                  </a:lnTo>
                  <a:lnTo>
                    <a:pt x="2478023" y="600456"/>
                  </a:lnTo>
                  <a:lnTo>
                    <a:pt x="187756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17136" y="1554479"/>
              <a:ext cx="2478405" cy="1201420"/>
            </a:xfrm>
            <a:custGeom>
              <a:avLst/>
              <a:gdLst/>
              <a:ahLst/>
              <a:cxnLst/>
              <a:rect l="l" t="t" r="r" b="b"/>
              <a:pathLst>
                <a:path w="2478404" h="1201420">
                  <a:moveTo>
                    <a:pt x="0" y="300228"/>
                  </a:moveTo>
                  <a:lnTo>
                    <a:pt x="1877567" y="300228"/>
                  </a:lnTo>
                  <a:lnTo>
                    <a:pt x="1877567" y="0"/>
                  </a:lnTo>
                  <a:lnTo>
                    <a:pt x="2478023" y="600456"/>
                  </a:lnTo>
                  <a:lnTo>
                    <a:pt x="1877567" y="1200912"/>
                  </a:lnTo>
                  <a:lnTo>
                    <a:pt x="1877567" y="900684"/>
                  </a:lnTo>
                  <a:lnTo>
                    <a:pt x="0" y="900684"/>
                  </a:lnTo>
                  <a:lnTo>
                    <a:pt x="0" y="30022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471918" y="4419726"/>
            <a:ext cx="1800225" cy="185356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Symbol"/>
                <a:cs typeface="Symbol"/>
              </a:rPr>
              <a:t></a:t>
            </a:r>
            <a:r>
              <a:rPr dirty="0" sz="2000" spc="-5">
                <a:latin typeface="Calibri"/>
                <a:cs typeface="Calibri"/>
              </a:rPr>
              <a:t>(A,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a)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{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(B)</a:t>
            </a:r>
            <a:r>
              <a:rPr dirty="0" sz="2000" spc="-10">
                <a:latin typeface="Calibri"/>
                <a:cs typeface="Calibri"/>
              </a:rPr>
              <a:t>,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(C)</a:t>
            </a:r>
            <a:r>
              <a:rPr dirty="0" sz="2000" spc="-1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Symbol"/>
                <a:cs typeface="Symbol"/>
              </a:rPr>
              <a:t></a:t>
            </a:r>
            <a:r>
              <a:rPr dirty="0" sz="2000" spc="-15">
                <a:latin typeface="Calibri"/>
                <a:cs typeface="Calibri"/>
              </a:rPr>
              <a:t>(B,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a)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{(C)}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Symbol"/>
                <a:cs typeface="Symbol"/>
              </a:rPr>
              <a:t></a:t>
            </a:r>
            <a:r>
              <a:rPr dirty="0" sz="2000" spc="-10">
                <a:latin typeface="Calibri"/>
                <a:cs typeface="Calibri"/>
              </a:rPr>
              <a:t>(C,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a) =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{(C)}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Symbol"/>
                <a:cs typeface="Symbol"/>
              </a:rPr>
              <a:t></a:t>
            </a:r>
            <a:r>
              <a:rPr dirty="0" sz="2000" spc="-10">
                <a:latin typeface="Calibri"/>
                <a:cs typeface="Calibri"/>
              </a:rPr>
              <a:t>(C,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{(B)}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Symbol"/>
                <a:cs typeface="Symbol"/>
              </a:rPr>
              <a:t></a:t>
            </a:r>
            <a:r>
              <a:rPr dirty="0" sz="2000" spc="-15">
                <a:latin typeface="Calibri"/>
                <a:cs typeface="Calibri"/>
              </a:rPr>
              <a:t>(B,</a:t>
            </a:r>
            <a:r>
              <a:rPr dirty="0" sz="2000" spc="-5">
                <a:latin typeface="Calibri"/>
                <a:cs typeface="Calibri"/>
              </a:rPr>
              <a:t> c)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{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(D)</a:t>
            </a:r>
            <a:r>
              <a:rPr dirty="0" sz="2000" spc="-10">
                <a:latin typeface="Calibri"/>
                <a:cs typeface="Calibri"/>
              </a:rPr>
              <a:t>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(A)</a:t>
            </a:r>
            <a:r>
              <a:rPr dirty="0" sz="2000" spc="-1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20">
                <a:latin typeface="Symbol"/>
                <a:cs typeface="Symbol"/>
              </a:rPr>
              <a:t></a:t>
            </a:r>
            <a:r>
              <a:rPr dirty="0" sz="2000" spc="-20">
                <a:latin typeface="Calibri"/>
                <a:cs typeface="Calibri"/>
              </a:rPr>
              <a:t>(D,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a)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{(C)}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1918" y="1206830"/>
            <a:ext cx="2959100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Symbol"/>
                <a:cs typeface="Symbol"/>
              </a:rPr>
              <a:t></a:t>
            </a:r>
            <a:r>
              <a:rPr dirty="0" sz="2000">
                <a:latin typeface="Calibri"/>
                <a:cs typeface="Calibri"/>
              </a:rPr>
              <a:t>(A, a)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{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(B,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dirty="0" sz="2000" spc="1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dirty="0" sz="2000" spc="-10">
                <a:latin typeface="Calibri"/>
                <a:cs typeface="Calibri"/>
              </a:rPr>
              <a:t>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(C,</a:t>
            </a:r>
            <a:r>
              <a:rPr dirty="0" sz="2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dirty="0" sz="2000" spc="1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z="20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dirty="0" sz="2000" spc="-1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Symbol"/>
                <a:cs typeface="Symbol"/>
              </a:rPr>
              <a:t></a:t>
            </a:r>
            <a:r>
              <a:rPr dirty="0" sz="2000" spc="-15">
                <a:latin typeface="Calibri"/>
                <a:cs typeface="Calibri"/>
              </a:rPr>
              <a:t>(B,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a)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{(C,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15">
                <a:latin typeface="Symbol"/>
                <a:cs typeface="Symbol"/>
              </a:rPr>
              <a:t></a:t>
            </a:r>
            <a:r>
              <a:rPr dirty="0" sz="2000" spc="15">
                <a:latin typeface="Calibri"/>
                <a:cs typeface="Calibri"/>
              </a:rPr>
              <a:t>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Symbol"/>
                <a:cs typeface="Symbol"/>
              </a:rPr>
              <a:t></a:t>
            </a:r>
            <a:r>
              <a:rPr dirty="0" sz="2000" spc="-10">
                <a:latin typeface="Calibri"/>
                <a:cs typeface="Calibri"/>
              </a:rPr>
              <a:t>(C,</a:t>
            </a:r>
            <a:r>
              <a:rPr dirty="0" sz="2000" spc="-5">
                <a:latin typeface="Calibri"/>
                <a:cs typeface="Calibri"/>
              </a:rPr>
              <a:t> a)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{(C,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10">
                <a:latin typeface="Symbol"/>
                <a:cs typeface="Symbol"/>
              </a:rPr>
              <a:t></a:t>
            </a:r>
            <a:r>
              <a:rPr dirty="0" sz="2000" spc="10">
                <a:latin typeface="Calibri"/>
                <a:cs typeface="Calibri"/>
              </a:rPr>
              <a:t>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Symbol"/>
                <a:cs typeface="Symbol"/>
              </a:rPr>
              <a:t></a:t>
            </a:r>
            <a:r>
              <a:rPr dirty="0" sz="2000" spc="-10">
                <a:latin typeface="Calibri"/>
                <a:cs typeface="Calibri"/>
              </a:rPr>
              <a:t>(C,</a:t>
            </a:r>
            <a:r>
              <a:rPr dirty="0" sz="2000" spc="-5">
                <a:latin typeface="Calibri"/>
                <a:cs typeface="Calibri"/>
              </a:rPr>
              <a:t> b)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{(B,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15">
                <a:latin typeface="Symbol"/>
                <a:cs typeface="Symbol"/>
              </a:rPr>
              <a:t></a:t>
            </a:r>
            <a:r>
              <a:rPr dirty="0" sz="2000" spc="15">
                <a:latin typeface="Calibri"/>
                <a:cs typeface="Calibri"/>
              </a:rPr>
              <a:t>,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Symbol"/>
                <a:cs typeface="Symbol"/>
              </a:rPr>
              <a:t></a:t>
            </a:r>
            <a:r>
              <a:rPr dirty="0" sz="2000" spc="-15">
                <a:latin typeface="Calibri"/>
                <a:cs typeface="Calibri"/>
              </a:rPr>
              <a:t>(B,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c)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{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(D, </a:t>
            </a:r>
            <a:r>
              <a:rPr dirty="0" sz="2000" spc="10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dirty="0" sz="2000" spc="1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dirty="0" sz="2000" spc="-10">
                <a:latin typeface="Calibri"/>
                <a:cs typeface="Calibri"/>
              </a:rPr>
              <a:t>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(A,</a:t>
            </a:r>
            <a:r>
              <a:rPr dirty="0" sz="20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dirty="0" sz="2000" spc="1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dirty="0" sz="2000" spc="-1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20">
                <a:latin typeface="Symbol"/>
                <a:cs typeface="Symbol"/>
              </a:rPr>
              <a:t></a:t>
            </a:r>
            <a:r>
              <a:rPr dirty="0" sz="2000" spc="-20">
                <a:latin typeface="Calibri"/>
                <a:cs typeface="Calibri"/>
              </a:rPr>
              <a:t>(D,</a:t>
            </a:r>
            <a:r>
              <a:rPr dirty="0" sz="2000" spc="-5">
                <a:latin typeface="Calibri"/>
                <a:cs typeface="Calibri"/>
              </a:rPr>
              <a:t> a)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{(C,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15">
                <a:latin typeface="Symbol"/>
                <a:cs typeface="Symbol"/>
              </a:rPr>
              <a:t></a:t>
            </a:r>
            <a:r>
              <a:rPr dirty="0" sz="2000" spc="15">
                <a:latin typeface="Calibri"/>
                <a:cs typeface="Calibri"/>
              </a:rPr>
              <a:t>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1)}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150352" y="3322320"/>
            <a:ext cx="1503045" cy="878205"/>
            <a:chOff x="8150352" y="3322320"/>
            <a:chExt cx="1503045" cy="878205"/>
          </a:xfrm>
        </p:grpSpPr>
        <p:sp>
          <p:nvSpPr>
            <p:cNvPr id="10" name="object 10"/>
            <p:cNvSpPr/>
            <p:nvPr/>
          </p:nvSpPr>
          <p:spPr>
            <a:xfrm>
              <a:off x="8156448" y="3328416"/>
              <a:ext cx="1490980" cy="866140"/>
            </a:xfrm>
            <a:custGeom>
              <a:avLst/>
              <a:gdLst/>
              <a:ahLst/>
              <a:cxnLst/>
              <a:rect l="l" t="t" r="r" b="b"/>
              <a:pathLst>
                <a:path w="1490979" h="866139">
                  <a:moveTo>
                    <a:pt x="1117853" y="0"/>
                  </a:moveTo>
                  <a:lnTo>
                    <a:pt x="372618" y="0"/>
                  </a:lnTo>
                  <a:lnTo>
                    <a:pt x="372618" y="432816"/>
                  </a:lnTo>
                  <a:lnTo>
                    <a:pt x="0" y="432816"/>
                  </a:lnTo>
                  <a:lnTo>
                    <a:pt x="745235" y="865632"/>
                  </a:lnTo>
                  <a:lnTo>
                    <a:pt x="1490472" y="432816"/>
                  </a:lnTo>
                  <a:lnTo>
                    <a:pt x="1117853" y="432816"/>
                  </a:lnTo>
                  <a:lnTo>
                    <a:pt x="11178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156448" y="3328416"/>
              <a:ext cx="1490980" cy="866140"/>
            </a:xfrm>
            <a:custGeom>
              <a:avLst/>
              <a:gdLst/>
              <a:ahLst/>
              <a:cxnLst/>
              <a:rect l="l" t="t" r="r" b="b"/>
              <a:pathLst>
                <a:path w="1490979" h="866139">
                  <a:moveTo>
                    <a:pt x="0" y="432816"/>
                  </a:moveTo>
                  <a:lnTo>
                    <a:pt x="372618" y="432816"/>
                  </a:lnTo>
                  <a:lnTo>
                    <a:pt x="372618" y="0"/>
                  </a:lnTo>
                  <a:lnTo>
                    <a:pt x="1117853" y="0"/>
                  </a:lnTo>
                  <a:lnTo>
                    <a:pt x="1117853" y="432816"/>
                  </a:lnTo>
                  <a:lnTo>
                    <a:pt x="1490472" y="432816"/>
                  </a:lnTo>
                  <a:lnTo>
                    <a:pt x="745235" y="865632"/>
                  </a:lnTo>
                  <a:lnTo>
                    <a:pt x="0" y="43281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32789" y="4293870"/>
            <a:ext cx="1489075" cy="185356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Symbol"/>
                <a:cs typeface="Symbol"/>
              </a:rPr>
              <a:t></a:t>
            </a:r>
            <a:r>
              <a:rPr dirty="0" sz="2000" spc="-5">
                <a:latin typeface="Calibri"/>
                <a:cs typeface="Calibri"/>
              </a:rPr>
              <a:t>(A,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a)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{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z="2000" spc="-15">
                <a:latin typeface="Calibri"/>
                <a:cs typeface="Calibri"/>
              </a:rPr>
              <a:t>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2000" spc="-1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Symbol"/>
                <a:cs typeface="Symbol"/>
              </a:rPr>
              <a:t></a:t>
            </a:r>
            <a:r>
              <a:rPr dirty="0" sz="2000" spc="-15">
                <a:latin typeface="Calibri"/>
                <a:cs typeface="Calibri"/>
              </a:rPr>
              <a:t>(B,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a) =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{C}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Symbol"/>
                <a:cs typeface="Symbol"/>
              </a:rPr>
              <a:t></a:t>
            </a:r>
            <a:r>
              <a:rPr dirty="0" sz="2000" spc="-10">
                <a:latin typeface="Calibri"/>
                <a:cs typeface="Calibri"/>
              </a:rPr>
              <a:t>(C,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a) =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{C}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Symbol"/>
                <a:cs typeface="Symbol"/>
              </a:rPr>
              <a:t></a:t>
            </a:r>
            <a:r>
              <a:rPr dirty="0" sz="2000" spc="-10">
                <a:latin typeface="Calibri"/>
                <a:cs typeface="Calibri"/>
              </a:rPr>
              <a:t>(C,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 </a:t>
            </a:r>
            <a:r>
              <a:rPr dirty="0" sz="2000" spc="-10">
                <a:latin typeface="Calibri"/>
                <a:cs typeface="Calibri"/>
              </a:rPr>
              <a:t>{B}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5">
                <a:latin typeface="Symbol"/>
                <a:cs typeface="Symbol"/>
              </a:rPr>
              <a:t></a:t>
            </a:r>
            <a:r>
              <a:rPr dirty="0" sz="2000" spc="-15">
                <a:latin typeface="Calibri"/>
                <a:cs typeface="Calibri"/>
              </a:rPr>
              <a:t>(B,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c)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{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z="2000" spc="-25">
                <a:latin typeface="Calibri"/>
                <a:cs typeface="Calibri"/>
              </a:rPr>
              <a:t>,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20">
                <a:latin typeface="Symbol"/>
                <a:cs typeface="Symbol"/>
              </a:rPr>
              <a:t></a:t>
            </a:r>
            <a:r>
              <a:rPr dirty="0" sz="2000" spc="-20">
                <a:latin typeface="Calibri"/>
                <a:cs typeface="Calibri"/>
              </a:rPr>
              <a:t>(D,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a)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{C}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64408" y="4556759"/>
            <a:ext cx="3032760" cy="1213485"/>
            <a:chOff x="3264408" y="4556759"/>
            <a:chExt cx="3032760" cy="1213485"/>
          </a:xfrm>
        </p:grpSpPr>
        <p:sp>
          <p:nvSpPr>
            <p:cNvPr id="14" name="object 14"/>
            <p:cNvSpPr/>
            <p:nvPr/>
          </p:nvSpPr>
          <p:spPr>
            <a:xfrm>
              <a:off x="3270504" y="4562855"/>
              <a:ext cx="3020695" cy="1201420"/>
            </a:xfrm>
            <a:custGeom>
              <a:avLst/>
              <a:gdLst/>
              <a:ahLst/>
              <a:cxnLst/>
              <a:rect l="l" t="t" r="r" b="b"/>
              <a:pathLst>
                <a:path w="3020695" h="1201420">
                  <a:moveTo>
                    <a:pt x="600456" y="0"/>
                  </a:moveTo>
                  <a:lnTo>
                    <a:pt x="0" y="600456"/>
                  </a:lnTo>
                  <a:lnTo>
                    <a:pt x="600456" y="1200912"/>
                  </a:lnTo>
                  <a:lnTo>
                    <a:pt x="600456" y="900684"/>
                  </a:lnTo>
                  <a:lnTo>
                    <a:pt x="3020568" y="900684"/>
                  </a:lnTo>
                  <a:lnTo>
                    <a:pt x="3020568" y="300228"/>
                  </a:lnTo>
                  <a:lnTo>
                    <a:pt x="600456" y="300228"/>
                  </a:lnTo>
                  <a:lnTo>
                    <a:pt x="60045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270504" y="4562855"/>
              <a:ext cx="3020695" cy="1201420"/>
            </a:xfrm>
            <a:custGeom>
              <a:avLst/>
              <a:gdLst/>
              <a:ahLst/>
              <a:cxnLst/>
              <a:rect l="l" t="t" r="r" b="b"/>
              <a:pathLst>
                <a:path w="3020695" h="1201420">
                  <a:moveTo>
                    <a:pt x="3020568" y="300228"/>
                  </a:moveTo>
                  <a:lnTo>
                    <a:pt x="600456" y="300228"/>
                  </a:lnTo>
                  <a:lnTo>
                    <a:pt x="600456" y="0"/>
                  </a:lnTo>
                  <a:lnTo>
                    <a:pt x="0" y="600456"/>
                  </a:lnTo>
                  <a:lnTo>
                    <a:pt x="600456" y="1200912"/>
                  </a:lnTo>
                  <a:lnTo>
                    <a:pt x="600456" y="900684"/>
                  </a:lnTo>
                  <a:lnTo>
                    <a:pt x="3020568" y="900684"/>
                  </a:lnTo>
                  <a:lnTo>
                    <a:pt x="3020568" y="30022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055490" y="6490817"/>
            <a:ext cx="358203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Aslan</a:t>
            </a:r>
            <a:r>
              <a:rPr dirty="0" sz="1200" spc="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Alwi</a:t>
            </a:r>
            <a:r>
              <a:rPr dirty="0" sz="1200" spc="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(boleh</a:t>
            </a:r>
            <a:r>
              <a:rPr dirty="0" sz="1200" spc="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disebarkan,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tapi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jangan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hapus</a:t>
            </a:r>
            <a:endParaRPr sz="1200">
              <a:latin typeface="Calibri"/>
              <a:cs typeface="Calibri"/>
            </a:endParaRPr>
          </a:p>
          <a:p>
            <a:pPr algn="ctr" marL="4445">
              <a:lnSpc>
                <a:spcPct val="100000"/>
              </a:lnSpc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copyright</a:t>
            </a: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ini)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7244" y="6563664"/>
            <a:ext cx="12731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Sabtu,</a:t>
            </a:r>
            <a:r>
              <a:rPr dirty="0" sz="1200" spc="-4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April</a:t>
            </a: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2019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aslan.alwi@outlook.com</dc:creator>
  <dc:title>Mind Map Buku TBO</dc:title>
  <dcterms:created xsi:type="dcterms:W3CDTF">2022-06-08T06:16:57Z</dcterms:created>
  <dcterms:modified xsi:type="dcterms:W3CDTF">2022-06-08T06:16:57Z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2022-06-08T00:00:00Z</vt:filetime>
  </property>
</Properties>
</file>