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12/29/2022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231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r>
              <a:rPr lang="en-US" dirty="0"/>
              <a:t>Good morning/afternoon everyone. Before we begin today's lecture on data warehousing and NoSQL, let me first introduce myself. My name is [Your Name] and I will be your instructor for this course. Today, we will be discussing the basics of data warehousing and NoSQL, including the differences between the two technologies and their respective use cases. By the end of this lecture, you should have a solid understanding of these concepts and how they can be applied in practice. So without further ado, let's get started.</a:t>
            </a:r>
            <a:endParaRPr lang="en-US" dirty="0"/>
          </a:p>
        </p:txBody>
      </p:sp>
    </p:spTree>
    <p:extLst>
      <p:ext uri="{BB962C8B-B14F-4D97-AF65-F5344CB8AC3E}">
        <p14:creationId xmlns:p14="http://schemas.microsoft.com/office/powerpoint/2010/main" val="4174824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lnSpcReduction="10000"/>
          </a:bodyPr>
          <a:lstStyle/>
          <a:p>
            <a:r>
              <a:rPr lang="en-US" dirty="0"/>
              <a:t>Today we will be discussing data warehouses and NoSQL databases. These technologies have become increasingly important in recent years as organizations try to manage and analyze their growing amounts of data. Data warehouses allow us to store and analyze large amounts of structured data, while NoSQL databases provide a way to store and retrieve large amounts of unstructured or semi-structured data. We will be exploring the differences and similarities between these two technologies and their use cases in the field.</a:t>
            </a:r>
          </a:p>
          <a:p>
            <a:r>
              <a:rPr lang="en-US" dirty="0"/>
              <a:t>Thank you for joining me today. </a:t>
            </a:r>
            <a:r>
              <a:rPr lang="en-US"/>
              <a:t>Let's begin our discussion on data warehouses and NoSQL databases.</a:t>
            </a:r>
          </a:p>
          <a:p>
            <a:endParaRPr lang="en-US"/>
          </a:p>
        </p:txBody>
      </p:sp>
    </p:spTree>
    <p:extLst>
      <p:ext uri="{BB962C8B-B14F-4D97-AF65-F5344CB8AC3E}">
        <p14:creationId xmlns:p14="http://schemas.microsoft.com/office/powerpoint/2010/main" val="411012168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9</TotalTime>
  <Words>202</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Tw Cen MT</vt:lpstr>
      <vt:lpstr>Droplet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7240</dc:creator>
  <cp:lastModifiedBy>7240</cp:lastModifiedBy>
  <cp:revision>2</cp:revision>
  <dcterms:created xsi:type="dcterms:W3CDTF">2022-12-29T14:53:48Z</dcterms:created>
  <dcterms:modified xsi:type="dcterms:W3CDTF">2022-12-29T15:02:53Z</dcterms:modified>
</cp:coreProperties>
</file>