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9" r:id="rId4"/>
    <p:sldId id="265" r:id="rId5"/>
    <p:sldId id="267" r:id="rId6"/>
    <p:sldId id="261" r:id="rId7"/>
    <p:sldId id="269" r:id="rId8"/>
    <p:sldId id="264" r:id="rId9"/>
    <p:sldId id="262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00A894"/>
    <a:srgbClr val="00738B"/>
    <a:srgbClr val="5A5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5"/>
    <p:restoredTop sz="88392"/>
  </p:normalViewPr>
  <p:slideViewPr>
    <p:cSldViewPr snapToGrid="0" snapToObjects="1">
      <p:cViewPr>
        <p:scale>
          <a:sx n="130" d="100"/>
          <a:sy n="130" d="100"/>
        </p:scale>
        <p:origin x="1832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3BFA4-3BD6-3941-BC69-02078AAC8122}" type="datetimeFigureOut">
              <a:rPr lang="de-DE" smtClean="0"/>
              <a:t>20.05.17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A21D-ECE0-D243-A334-DB3433EF57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Deiner Ersten-Hilfe </a:t>
            </a:r>
            <a:r>
              <a:rPr lang="de-DE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bei Schäden</a:t>
            </a:r>
            <a:endParaRPr lang="de-DE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15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Bisher haben</a:t>
            </a:r>
            <a:r>
              <a:rPr lang="de-DE" baseline="0" dirty="0" smtClean="0"/>
              <a:t> </a:t>
            </a:r>
            <a:r>
              <a:rPr lang="de-DE" baseline="0" dirty="0" smtClean="0"/>
              <a:t>dich Schäden </a:t>
            </a:r>
            <a:r>
              <a:rPr lang="de-DE" baseline="0" dirty="0" smtClean="0"/>
              <a:t>genervt </a:t>
            </a:r>
            <a:r>
              <a:rPr lang="de-DE" baseline="0" dirty="0" smtClean="0"/>
              <a:t>und </a:t>
            </a:r>
            <a:r>
              <a:rPr lang="de-DE" b="1" baseline="0" dirty="0" smtClean="0"/>
              <a:t>Versicherungsfälle können dich sogar </a:t>
            </a:r>
            <a:r>
              <a:rPr lang="de-DE" b="1" baseline="0" dirty="0" smtClean="0"/>
              <a:t>völlig </a:t>
            </a:r>
            <a:r>
              <a:rPr lang="de-DE" b="1" baseline="0" dirty="0" smtClean="0"/>
              <a:t>überfordern.</a:t>
            </a:r>
            <a:endParaRPr lang="de-DE" b="1" dirty="0" smtClean="0"/>
          </a:p>
          <a:p>
            <a:endParaRPr lang="de-DE" dirty="0" smtClean="0"/>
          </a:p>
          <a:p>
            <a:r>
              <a:rPr lang="de-DE" dirty="0" smtClean="0"/>
              <a:t>Manchmal passieren Schäden und du weißt gar nicht, </a:t>
            </a:r>
            <a:r>
              <a:rPr lang="de-DE" b="1" dirty="0" smtClean="0"/>
              <a:t>dass</a:t>
            </a:r>
            <a:r>
              <a:rPr lang="de-DE" b="1" baseline="0" dirty="0" smtClean="0"/>
              <a:t> </a:t>
            </a:r>
            <a:r>
              <a:rPr lang="de-DE" b="1" dirty="0" smtClean="0"/>
              <a:t>diese versichert sind</a:t>
            </a:r>
            <a:r>
              <a:rPr lang="de-DE" b="1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Manchmal</a:t>
            </a:r>
            <a:r>
              <a:rPr lang="de-DE" baseline="0" dirty="0" smtClean="0"/>
              <a:t> passieren Schäden und du fragst dich, </a:t>
            </a:r>
            <a:r>
              <a:rPr lang="de-DE" b="1" baseline="0" dirty="0" smtClean="0"/>
              <a:t>an wen du dich wenden kannst?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Manchmal </a:t>
            </a:r>
            <a:r>
              <a:rPr lang="de-DE" baseline="0" dirty="0" smtClean="0"/>
              <a:t>passieren Schäden und du möchtest </a:t>
            </a:r>
            <a:r>
              <a:rPr lang="de-DE" b="1" baseline="0" dirty="0" smtClean="0"/>
              <a:t>nichts weiter als eine schnelle Schadensregulierung.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Informationsasymmetrie: Verstehen. Dein Schaden. Deine Versicherung.</a:t>
            </a:r>
          </a:p>
          <a:p>
            <a:r>
              <a:rPr lang="de-DE" baseline="0" dirty="0" smtClean="0"/>
              <a:t>Distanz: Kontakt zur Versicherung? Zuständiger Sachbearbeiter?</a:t>
            </a:r>
          </a:p>
          <a:p>
            <a:r>
              <a:rPr lang="de-DE" baseline="0" dirty="0" smtClean="0"/>
              <a:t>Dauer: Warten auf erste Informationen. </a:t>
            </a:r>
            <a:r>
              <a:rPr lang="de-DE" baseline="0" dirty="0" err="1" smtClean="0"/>
              <a:t>Vl</a:t>
            </a:r>
            <a:r>
              <a:rPr lang="de-DE" baseline="0" dirty="0" smtClean="0"/>
              <a:t> Schadensregulierung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7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Asktom</a:t>
            </a:r>
            <a:r>
              <a:rPr lang="de-DE" baseline="0" dirty="0" smtClean="0"/>
              <a:t> hilft</a:t>
            </a:r>
          </a:p>
          <a:p>
            <a:endParaRPr lang="de-DE" baseline="0" dirty="0" smtClean="0"/>
          </a:p>
          <a:p>
            <a:r>
              <a:rPr lang="de-DE" baseline="0" dirty="0" smtClean="0"/>
              <a:t>Du kannst mit ihm sprechen und ihm </a:t>
            </a:r>
            <a:r>
              <a:rPr lang="de-DE" baseline="0" dirty="0" err="1" smtClean="0"/>
              <a:t>bilder</a:t>
            </a:r>
            <a:r>
              <a:rPr lang="de-DE" baseline="0" dirty="0" smtClean="0"/>
              <a:t> vom schaden zeigen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Tom vers...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0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11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Einfache</a:t>
            </a:r>
            <a:r>
              <a:rPr lang="de-DE" baseline="0" smtClean="0"/>
              <a:t> </a:t>
            </a:r>
            <a:r>
              <a:rPr lang="de-DE" smtClean="0"/>
              <a:t>Kontaktmöglichkeit</a:t>
            </a:r>
            <a:endParaRPr lang="de-DE" smtClean="0"/>
          </a:p>
          <a:p>
            <a:r>
              <a:rPr lang="de-DE" dirty="0" smtClean="0"/>
              <a:t>Informationen über deine </a:t>
            </a:r>
            <a:r>
              <a:rPr lang="de-DE" dirty="0" err="1" smtClean="0"/>
              <a:t>versicherungen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dokumentation</a:t>
            </a:r>
            <a:r>
              <a:rPr lang="de-DE" dirty="0" smtClean="0"/>
              <a:t> 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schadens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Schnelle </a:t>
            </a:r>
            <a:r>
              <a:rPr lang="de-DE" dirty="0" err="1" smtClean="0"/>
              <a:t>schadensregulierung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Welche Schaden</a:t>
            </a:r>
            <a:r>
              <a:rPr lang="de-DE" baseline="0" dirty="0" smtClean="0"/>
              <a:t> dir auch immer passiert.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Egal welche Versicherungen du abgeschlossen hast.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Du hast </a:t>
            </a:r>
            <a:r>
              <a:rPr lang="de-DE" baseline="0" dirty="0" err="1" smtClean="0"/>
              <a:t>asktom</a:t>
            </a:r>
            <a:r>
              <a:rPr lang="de-DE" baseline="0" dirty="0" smtClean="0"/>
              <a:t> immer in </a:t>
            </a:r>
            <a:r>
              <a:rPr lang="de-DE" baseline="0" dirty="0" err="1" smtClean="0"/>
              <a:t>deirner</a:t>
            </a:r>
            <a:r>
              <a:rPr lang="de-DE" baseline="0" dirty="0" smtClean="0"/>
              <a:t> Hosentasche.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Deine Erste-Hilfe bei Schäden.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56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entwickeln </a:t>
            </a:r>
            <a:r>
              <a:rPr lang="de-DE" dirty="0" err="1" smtClean="0"/>
              <a:t>asktom</a:t>
            </a:r>
            <a:r>
              <a:rPr lang="de-DE" dirty="0" smtClean="0"/>
              <a:t> auf</a:t>
            </a:r>
            <a:r>
              <a:rPr lang="de-DE" baseline="0" dirty="0" smtClean="0"/>
              <a:t> </a:t>
            </a:r>
            <a:r>
              <a:rPr lang="de-DE" dirty="0" smtClean="0"/>
              <a:t>ständig für dich weiter. Neuste Technologien </a:t>
            </a:r>
          </a:p>
          <a:p>
            <a:endParaRPr lang="de-DE" dirty="0" smtClean="0"/>
          </a:p>
          <a:p>
            <a:r>
              <a:rPr lang="de-DE" dirty="0" smtClean="0"/>
              <a:t>Vollautomatisches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vertragsmanagement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Vergleichen</a:t>
            </a:r>
            <a:r>
              <a:rPr lang="de-DE" baseline="0" dirty="0" smtClean="0"/>
              <a:t>, abschließen, regulieren, kündigen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9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6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A21D-ECE0-D243-A334-DB3433EF57A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30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osis" charset="0"/>
                <a:ea typeface="Dosis" charset="0"/>
                <a:cs typeface="Dosis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AB8F-D028-564D-829D-416659F1764F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C24-BF84-C54B-B3E1-CA650519B834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11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A3A4-DEDE-A14D-AB5D-6B62FDEFBBFF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1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9472" y="365125"/>
            <a:ext cx="6334328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6A9-DCDB-094F-A6B4-0CE3307BC23E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47" y="633482"/>
            <a:ext cx="707706" cy="708736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838200" y="581770"/>
            <a:ext cx="2592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#asktom</a:t>
            </a:r>
            <a:endParaRPr lang="de-DE" sz="4400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B261-0ADD-BE46-A2E4-85D79252F785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13634" y="365125"/>
            <a:ext cx="6840166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78C5-783E-8848-8B45-D6802941833F}" type="datetime1">
              <a:rPr lang="de-DE" smtClean="0"/>
              <a:t>20.05.17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4572"/>
            <a:ext cx="707706" cy="708736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542061" y="479580"/>
            <a:ext cx="2592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500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#asktom</a:t>
            </a:r>
            <a:endParaRPr lang="de-DE" sz="5500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5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97C4-7BB7-5847-824E-E512A97C4FED}" type="datetime1">
              <a:rPr lang="de-DE" smtClean="0"/>
              <a:t>20.05.17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7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0931-0AA5-C348-9076-7B41039F127C}" type="datetime1">
              <a:rPr lang="de-DE" smtClean="0"/>
              <a:t>20.05.17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56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7258-10D6-4C42-A67F-DDF2B3B6E26C}" type="datetime1">
              <a:rPr lang="de-DE" smtClean="0"/>
              <a:t>20.05.17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8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DF33-503B-064B-ACEF-4163357DD9BF}" type="datetime1">
              <a:rPr lang="de-DE" smtClean="0"/>
              <a:t>20.05.17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D851-D0B2-D346-9004-EE1606F0A9F4}" type="datetime1">
              <a:rPr lang="de-DE" smtClean="0"/>
              <a:t>20.05.17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3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894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 rot="5400000">
            <a:off x="5676900" y="500063"/>
            <a:ext cx="838200" cy="12192000"/>
          </a:xfrm>
          <a:prstGeom prst="rect">
            <a:avLst/>
          </a:prstGeom>
          <a:solidFill>
            <a:srgbClr val="444444"/>
          </a:solidFill>
          <a:ln>
            <a:solidFill>
              <a:srgbClr val="5A5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F2E4FD2D-0B8A-104F-89D1-B3D10877E13E}" type="datetime1">
              <a:rPr lang="de-DE" smtClean="0"/>
              <a:pPr/>
              <a:t>20.05.17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524D2765-A3C0-914C-B2A3-05FE4206E36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8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Dosis" charset="0"/>
          <a:ea typeface="Dosis" charset="0"/>
          <a:cs typeface="Dosi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8487"/>
            <a:ext cx="9144000" cy="2387600"/>
          </a:xfrm>
        </p:spPr>
        <p:txBody>
          <a:bodyPr/>
          <a:lstStyle/>
          <a:p>
            <a:r>
              <a:rPr lang="de-DE" dirty="0" smtClean="0"/>
              <a:t>#asktom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68162"/>
            <a:ext cx="9144000" cy="1655762"/>
          </a:xfrm>
        </p:spPr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D153-11E8-7242-A03B-3754D326EF54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1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64" y="1596303"/>
            <a:ext cx="159787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Recognition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D0E-8689-994A-96E2-78A7E7411D33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10</a:t>
            </a:fld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8133475" y="1809876"/>
            <a:ext cx="3644705" cy="40910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de-DE" sz="2000" dirty="0" smtClean="0">
                <a:latin typeface="Open Sans" charset="0"/>
                <a:ea typeface="Open Sans" charset="0"/>
                <a:cs typeface="Open Sans" charset="0"/>
              </a:rPr>
              <a:t>Kognitiver Service</a:t>
            </a:r>
          </a:p>
          <a:p>
            <a:pPr marL="342900" indent="-342900">
              <a:buFont typeface="Arial" charset="0"/>
              <a:buChar char="•"/>
            </a:pPr>
            <a:endParaRPr lang="de-DE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smtClean="0">
                <a:latin typeface="Open Sans" charset="0"/>
                <a:ea typeface="Open Sans" charset="0"/>
                <a:cs typeface="Open Sans" charset="0"/>
              </a:rPr>
              <a:t>Schadensgegenstände</a:t>
            </a:r>
          </a:p>
          <a:p>
            <a:pPr marL="342900" indent="-342900">
              <a:buFont typeface="Arial" charset="0"/>
              <a:buChar char="•"/>
            </a:pPr>
            <a:endParaRPr lang="de-DE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smtClean="0">
                <a:latin typeface="Open Sans" charset="0"/>
                <a:ea typeface="Open Sans" charset="0"/>
                <a:cs typeface="Open Sans" charset="0"/>
              </a:rPr>
              <a:t>Schadensart</a:t>
            </a:r>
          </a:p>
          <a:p>
            <a:pPr marL="342900" indent="-342900">
              <a:buFont typeface="Arial" charset="0"/>
              <a:buChar char="•"/>
            </a:pPr>
            <a:endParaRPr lang="de-DE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smtClean="0">
                <a:latin typeface="Open Sans" charset="0"/>
                <a:ea typeface="Open Sans" charset="0"/>
                <a:cs typeface="Open Sans" charset="0"/>
              </a:rPr>
              <a:t>Schadensumfang</a:t>
            </a:r>
          </a:p>
          <a:p>
            <a:pPr marL="342900" indent="-342900">
              <a:buFont typeface="Arial" charset="0"/>
              <a:buChar char="•"/>
            </a:pPr>
            <a:endParaRPr lang="de-DE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1" y="1832957"/>
            <a:ext cx="7417437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D0E-8689-994A-96E2-78A7E7411D33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2</a:t>
            </a:fld>
            <a:endParaRPr lang="de-DE"/>
          </a:p>
        </p:txBody>
      </p:sp>
      <p:sp>
        <p:nvSpPr>
          <p:cNvPr id="7" name="Abgerundete rechteckige Legende 6"/>
          <p:cNvSpPr/>
          <p:nvPr/>
        </p:nvSpPr>
        <p:spPr>
          <a:xfrm>
            <a:off x="1036379" y="2294744"/>
            <a:ext cx="3029465" cy="670440"/>
          </a:xfrm>
          <a:prstGeom prst="wedgeRoundRectCallout">
            <a:avLst>
              <a:gd name="adj1" fmla="val -32981"/>
              <a:gd name="adj2" fmla="val 85383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Ist das versichert?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82871" y="1825626"/>
            <a:ext cx="4970929" cy="40910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Informationsasymmetrie</a:t>
            </a:r>
          </a:p>
          <a:p>
            <a:pPr marL="342900" indent="-342900">
              <a:buFont typeface="Arial" charset="0"/>
              <a:buChar char="•"/>
            </a:pPr>
            <a:endParaRPr lang="de-DE" sz="24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Distanz</a:t>
            </a:r>
          </a:p>
          <a:p>
            <a:pPr marL="342900" indent="-342900">
              <a:buFont typeface="Arial" charset="0"/>
              <a:buChar char="•"/>
            </a:pPr>
            <a:endParaRPr lang="de-DE" sz="24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Dauer</a:t>
            </a:r>
            <a:endParaRPr lang="de-DE" sz="24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de-DE" sz="24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  <a:sym typeface="Wingdings"/>
            </a:endParaRPr>
          </a:p>
          <a:p>
            <a:r>
              <a:rPr lang="de-DE" sz="24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 </a:t>
            </a:r>
            <a:r>
              <a:rPr lang="de-DE" sz="24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Erste-Hilfe bei Schäden</a:t>
            </a:r>
            <a:endParaRPr lang="de-DE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2066667" y="4007281"/>
            <a:ext cx="3029465" cy="670440"/>
          </a:xfrm>
          <a:prstGeom prst="wedgeRoundRectCallout">
            <a:avLst>
              <a:gd name="adj1" fmla="val -33573"/>
              <a:gd name="adj2" fmla="val 8805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Was muss ich jetzt machen?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9986"/>
            <a:ext cx="827401" cy="78318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87" y="4759664"/>
            <a:ext cx="827401" cy="7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7258-10D6-4C42-A67F-DDF2B3B6E26C}" type="datetime1">
              <a:rPr lang="de-DE" smtClean="0"/>
              <a:t>20.05.17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3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603416" y="4283242"/>
            <a:ext cx="4870800" cy="847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Sprich mit Tom und zeige ihm Bilder</a:t>
            </a:r>
          </a:p>
          <a:p>
            <a:pPr algn="ctr"/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vom Schaden</a:t>
            </a: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11325" y="4048852"/>
            <a:ext cx="606392" cy="606392"/>
          </a:xfrm>
          <a:prstGeom prst="ellipse">
            <a:avLst/>
          </a:prstGeom>
          <a:solidFill>
            <a:srgbClr val="444444"/>
          </a:solidFill>
          <a:ln w="1905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de-DE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523999" y="2940457"/>
            <a:ext cx="9144000" cy="23876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 algn="ctr"/>
            <a:r>
              <a:rPr lang="de-DE" smtClean="0"/>
              <a:t>#asktom</a:t>
            </a:r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64" y="1204749"/>
            <a:ext cx="1597871" cy="1600200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6483000" y="4291078"/>
            <a:ext cx="4870800" cy="847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Tom versteht dich und deine </a:t>
            </a:r>
          </a:p>
          <a:p>
            <a:pPr algn="ctr"/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Versicherungen</a:t>
            </a: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990909" y="4056688"/>
            <a:ext cx="606392" cy="606392"/>
          </a:xfrm>
          <a:prstGeom prst="ellipse">
            <a:avLst/>
          </a:prstGeom>
          <a:solidFill>
            <a:srgbClr val="444444"/>
          </a:solidFill>
          <a:ln w="19050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Open Sans" charset="0"/>
                <a:ea typeface="Open Sans" charset="0"/>
                <a:cs typeface="Open Sans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06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D0E-8689-994A-96E2-78A7E7411D33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4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79" y="2112164"/>
            <a:ext cx="5651841" cy="3377857"/>
          </a:xfrm>
          <a:prstGeom prst="rect">
            <a:avLst/>
          </a:prstGeom>
        </p:spPr>
      </p:pic>
      <p:pic>
        <p:nvPicPr>
          <p:cNvPr id="8" name="Bild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34" y="2436743"/>
            <a:ext cx="4094666" cy="22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7" b="12519"/>
          <a:stretch/>
        </p:blipFill>
        <p:spPr>
          <a:xfrm>
            <a:off x="-10355" y="0"/>
            <a:ext cx="12202355" cy="618422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6A9-DCDB-094F-A6B4-0CE3307BC23E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 rot="16200000">
            <a:off x="992738" y="3163483"/>
            <a:ext cx="890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Auto</a:t>
            </a:r>
            <a:endParaRPr lang="de-DE" sz="25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5754" y="2955972"/>
            <a:ext cx="132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Glasscheibe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491590" y="2202694"/>
            <a:ext cx="10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Laptop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7811" y="2447001"/>
            <a:ext cx="2810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Smartphone</a:t>
            </a:r>
            <a:endParaRPr lang="de-DE" sz="30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 rot="16200000">
            <a:off x="620407" y="1632415"/>
            <a:ext cx="1369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Teppich</a:t>
            </a:r>
            <a:endParaRPr lang="de-DE" sz="25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724504" y="2395654"/>
            <a:ext cx="1982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Weinfleck</a:t>
            </a:r>
            <a:endParaRPr lang="de-DE" sz="30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527110" y="2963223"/>
            <a:ext cx="103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Fernseher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467126" y="1915055"/>
            <a:ext cx="104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Tablet</a:t>
            </a: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3216828" y="2471989"/>
            <a:ext cx="2039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Steinschlag</a:t>
            </a:r>
            <a:endParaRPr lang="de-DE" sz="25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 rot="16200000">
            <a:off x="1815518" y="1800445"/>
            <a:ext cx="114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Kleidung</a:t>
            </a: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16200000">
            <a:off x="2335415" y="3324942"/>
            <a:ext cx="134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Wohnungstür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834924" y="2555511"/>
            <a:ext cx="133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Brandfleck</a:t>
            </a: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53951" y="2862595"/>
            <a:ext cx="93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Geschirr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16200000">
            <a:off x="3317420" y="3320841"/>
            <a:ext cx="88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Fahrrad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548770" y="3197536"/>
            <a:ext cx="13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Vase</a:t>
            </a: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 rot="16200000">
            <a:off x="3651308" y="2993574"/>
            <a:ext cx="63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Tisch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1692216" y="3622802"/>
            <a:ext cx="131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Computer</a:t>
            </a: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123152" y="2306973"/>
            <a:ext cx="132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Motorrad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053951" y="3110691"/>
            <a:ext cx="132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Küche</a:t>
            </a:r>
            <a:endParaRPr lang="de-DE" sz="1400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 rot="16200000">
            <a:off x="2381581" y="1759679"/>
            <a:ext cx="13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444444"/>
                </a:solidFill>
                <a:latin typeface="Open Sans" charset="0"/>
                <a:ea typeface="Open Sans" charset="0"/>
                <a:cs typeface="Open Sans" charset="0"/>
              </a:rPr>
              <a:t>Küche</a:t>
            </a: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Webapp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6A9-DCDB-094F-A6B4-0CE3307BC23E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6</a:t>
            </a:fld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02"/>
          <a:stretch/>
        </p:blipFill>
        <p:spPr>
          <a:xfrm>
            <a:off x="3127266" y="2389370"/>
            <a:ext cx="1684369" cy="296877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56" y="2383063"/>
            <a:ext cx="1689221" cy="2973600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63" y="1884442"/>
            <a:ext cx="2110409" cy="3974468"/>
          </a:xfrm>
        </p:spPr>
      </p:pic>
      <p:pic>
        <p:nvPicPr>
          <p:cNvPr id="8" name="Inhaltsplatzhalt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31" y="1884442"/>
            <a:ext cx="2110409" cy="39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E6A9-DCDB-094F-A6B4-0CE3307BC23E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7</a:t>
            </a:fld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40" y="2179320"/>
            <a:ext cx="3144520" cy="3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6" b="14894"/>
          <a:stretch/>
        </p:blipFill>
        <p:spPr>
          <a:xfrm>
            <a:off x="0" y="0"/>
            <a:ext cx="12192000" cy="61770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459891"/>
            <a:ext cx="9144000" cy="1026257"/>
          </a:xfrm>
        </p:spPr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AB8F-D028-564D-829D-416659F1764F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/>
          <a:p>
            <a:r>
              <a:rPr lang="de-DE" dirty="0" smtClean="0"/>
              <a:t>Conversation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D0E-8689-994A-96E2-78A7E7411D33}" type="datetime1">
              <a:rPr lang="de-DE" smtClean="0"/>
              <a:t>20.05.17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Hackathon @InsurTech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2765-A3C0-914C-B2A3-05FE4206E367}" type="slidenum">
              <a:rPr lang="de-DE" smtClean="0"/>
              <a:t>9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3" y="1829720"/>
            <a:ext cx="7301131" cy="4071237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8133475" y="1809876"/>
            <a:ext cx="3644705" cy="409108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Kognitiver Service</a:t>
            </a:r>
          </a:p>
          <a:p>
            <a:pPr marL="285750" indent="-285750">
              <a:buFont typeface="Arial" charset="0"/>
              <a:buChar char="•"/>
            </a:pPr>
            <a:endParaRPr lang="de-DE" sz="20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Natürliche Dialoge</a:t>
            </a:r>
          </a:p>
          <a:p>
            <a:pPr marL="285750" indent="-285750">
              <a:buFont typeface="Arial" charset="0"/>
              <a:buChar char="•"/>
            </a:pPr>
            <a:endParaRPr lang="de-DE" sz="20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Menschliche Absichten</a:t>
            </a:r>
          </a:p>
          <a:p>
            <a:pPr marL="285750" indent="-285750">
              <a:buFont typeface="Arial" charset="0"/>
              <a:buChar char="•"/>
            </a:pPr>
            <a:endParaRPr lang="de-DE" sz="2000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2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Kontextbasierte App Steuerung</a:t>
            </a: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rgbClr val="44444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5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Macintosh PowerPoint</Application>
  <PresentationFormat>Breitbild</PresentationFormat>
  <Paragraphs>134</Paragraphs>
  <Slides>10</Slides>
  <Notes>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Dosis</vt:lpstr>
      <vt:lpstr>Open Sans</vt:lpstr>
      <vt:lpstr>Wingdings</vt:lpstr>
      <vt:lpstr>Arial</vt:lpstr>
      <vt:lpstr>Office-Design</vt:lpstr>
      <vt:lpstr>#asktom</vt:lpstr>
      <vt:lpstr>Motivation</vt:lpstr>
      <vt:lpstr>PowerPoint-Präsentation</vt:lpstr>
      <vt:lpstr>Live Demo</vt:lpstr>
      <vt:lpstr>Use Cases</vt:lpstr>
      <vt:lpstr>Mobile Webapp</vt:lpstr>
      <vt:lpstr>Ausblick</vt:lpstr>
      <vt:lpstr>Vielen Dank!</vt:lpstr>
      <vt:lpstr>Conversation</vt:lpstr>
      <vt:lpstr>Visual Recognition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norris.sam-osarenkhoe</dc:creator>
  <cp:lastModifiedBy>erik.langenhan</cp:lastModifiedBy>
  <cp:revision>50</cp:revision>
  <dcterms:created xsi:type="dcterms:W3CDTF">2017-05-20T08:15:50Z</dcterms:created>
  <dcterms:modified xsi:type="dcterms:W3CDTF">2017-05-20T15:36:25Z</dcterms:modified>
</cp:coreProperties>
</file>