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EC071-A20C-85B5-2FA9-A5E996FBFB60}"/>
              </a:ext>
            </a:extLst>
          </p:cNvPr>
          <p:cNvSpPr txBox="1"/>
          <p:nvPr/>
        </p:nvSpPr>
        <p:spPr>
          <a:xfrm>
            <a:off x="1481137" y="280865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UDENT NAME: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ELANGO 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24BSIT120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24bsit1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20elangob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INFORMATION TECHNOLOGY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79C223-F8B4-DDFD-C944-AB5E83F88EB8}"/>
              </a:ext>
            </a:extLst>
          </p:cNvPr>
          <p:cNvSpPr txBox="1"/>
          <p:nvPr/>
        </p:nvSpPr>
        <p:spPr>
          <a:xfrm>
            <a:off x="755332" y="901800"/>
            <a:ext cx="1364646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94357" y="1535483"/>
            <a:ext cx="4037270" cy="51060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345199-7EB7-B491-2A78-D33DCA4C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05" y="766543"/>
            <a:ext cx="10681335" cy="758190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Link: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E0063-9579-7B78-647A-607908924159}"/>
              </a:ext>
            </a:extLst>
          </p:cNvPr>
          <p:cNvSpPr txBox="1"/>
          <p:nvPr/>
        </p:nvSpPr>
        <p:spPr>
          <a:xfrm>
            <a:off x="338505" y="2521448"/>
            <a:ext cx="66615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>
                <a:latin typeface="+mj-lt"/>
              </a:rPr>
              <a:t>https://github.com/elango00122/Interactive-Digital-Portfolio-uing-FWD.git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14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EB722-99EA-8958-09E1-8BA5A8C9B00F}"/>
              </a:ext>
            </a:extLst>
          </p:cNvPr>
          <p:cNvSpPr txBox="1"/>
          <p:nvPr/>
        </p:nvSpPr>
        <p:spPr>
          <a:xfrm>
            <a:off x="739775" y="934913"/>
            <a:ext cx="11049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Github Link: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Elango B</cp:lastModifiedBy>
  <cp:revision>10</cp:revision>
  <dcterms:modified xsi:type="dcterms:W3CDTF">2025-09-10T09:52:41Z</dcterms:modified>
</cp:coreProperties>
</file>