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29D4D1-65FB-744F-B370-94FA5F5F54F4}" type="doc">
      <dgm:prSet loTypeId="urn:microsoft.com/office/officeart/2005/8/layout/process1" loCatId="" qsTypeId="urn:microsoft.com/office/officeart/2005/8/quickstyle/simple5" qsCatId="simple" csTypeId="urn:microsoft.com/office/officeart/2005/8/colors/colorful5" csCatId="colorful" phldr="1"/>
      <dgm:spPr/>
    </dgm:pt>
    <dgm:pt modelId="{5B871821-BA52-E34B-9185-71CF8815DEDA}">
      <dgm:prSet phldrT="[Text]"/>
      <dgm:spPr/>
      <dgm:t>
        <a:bodyPr/>
        <a:lstStyle/>
        <a:p>
          <a:r>
            <a:rPr lang="en-US" b="1" dirty="0"/>
            <a:t>Open Theme Generator</a:t>
          </a:r>
          <a:endParaRPr lang="en-US" dirty="0"/>
        </a:p>
      </dgm:t>
    </dgm:pt>
    <dgm:pt modelId="{85498586-10EE-3F4F-BFDA-4B06B9690B0D}" type="parTrans" cxnId="{0087FF6E-BA9E-AD49-98CF-E4AD19B5602F}">
      <dgm:prSet/>
      <dgm:spPr/>
      <dgm:t>
        <a:bodyPr/>
        <a:lstStyle/>
        <a:p>
          <a:endParaRPr lang="en-US"/>
        </a:p>
      </dgm:t>
    </dgm:pt>
    <dgm:pt modelId="{734C13E5-9844-A540-8693-FA464869CA83}" type="sibTrans" cxnId="{0087FF6E-BA9E-AD49-98CF-E4AD19B5602F}">
      <dgm:prSet/>
      <dgm:spPr/>
      <dgm:t>
        <a:bodyPr/>
        <a:lstStyle/>
        <a:p>
          <a:endParaRPr lang="en-US"/>
        </a:p>
      </dgm:t>
    </dgm:pt>
    <dgm:pt modelId="{1F1F8568-7117-A542-A1A3-ABDF7F45A636}">
      <dgm:prSet phldrT="[Text]"/>
      <dgm:spPr/>
      <dgm:t>
        <a:bodyPr/>
        <a:lstStyle/>
        <a:p>
          <a:r>
            <a:rPr lang="en-US" b="1" dirty="0"/>
            <a:t>Create a Design System</a:t>
          </a:r>
          <a:endParaRPr lang="en-US" dirty="0"/>
        </a:p>
      </dgm:t>
    </dgm:pt>
    <dgm:pt modelId="{C778673B-135C-7644-AA87-D4B3C40FA83A}" type="parTrans" cxnId="{FEF66727-0AA7-C94B-872D-54105627042A}">
      <dgm:prSet/>
      <dgm:spPr/>
      <dgm:t>
        <a:bodyPr/>
        <a:lstStyle/>
        <a:p>
          <a:endParaRPr lang="en-US"/>
        </a:p>
      </dgm:t>
    </dgm:pt>
    <dgm:pt modelId="{B8015EB6-7608-9546-BE92-AFFBB930E8CA}" type="sibTrans" cxnId="{FEF66727-0AA7-C94B-872D-54105627042A}">
      <dgm:prSet/>
      <dgm:spPr/>
      <dgm:t>
        <a:bodyPr/>
        <a:lstStyle/>
        <a:p>
          <a:endParaRPr lang="en-US"/>
        </a:p>
      </dgm:t>
    </dgm:pt>
    <dgm:pt modelId="{DD2CBC84-5D98-B84F-BA75-7661F420901F}">
      <dgm:prSet phldrT="[Text]"/>
      <dgm:spPr/>
      <dgm:t>
        <a:bodyPr/>
        <a:lstStyle/>
        <a:p>
          <a:r>
            <a:rPr lang="en-US" b="1" dirty="0"/>
            <a:t>Add colors</a:t>
          </a:r>
          <a:endParaRPr lang="en-US" dirty="0"/>
        </a:p>
      </dgm:t>
    </dgm:pt>
    <dgm:pt modelId="{3146F41F-6C9A-4A45-B57F-F697B83AE831}" type="parTrans" cxnId="{9D68DB7A-EC7B-7645-B158-DE93E08EC38A}">
      <dgm:prSet/>
      <dgm:spPr/>
      <dgm:t>
        <a:bodyPr/>
        <a:lstStyle/>
        <a:p>
          <a:endParaRPr lang="en-US"/>
        </a:p>
      </dgm:t>
    </dgm:pt>
    <dgm:pt modelId="{556F9EA7-22B9-3C4B-8479-D0CB9C88AD0E}" type="sibTrans" cxnId="{9D68DB7A-EC7B-7645-B158-DE93E08EC38A}">
      <dgm:prSet/>
      <dgm:spPr/>
      <dgm:t>
        <a:bodyPr/>
        <a:lstStyle/>
        <a:p>
          <a:endParaRPr lang="en-US"/>
        </a:p>
      </dgm:t>
    </dgm:pt>
    <dgm:pt modelId="{0A5E2576-F99C-5849-A645-DC3F5E0E8B04}">
      <dgm:prSet/>
      <dgm:spPr/>
      <dgm:t>
        <a:bodyPr/>
        <a:lstStyle/>
        <a:p>
          <a:r>
            <a:rPr lang="en-US" b="1"/>
            <a:t>Define base atoms</a:t>
          </a:r>
          <a:endParaRPr lang="en-US" dirty="0"/>
        </a:p>
      </dgm:t>
    </dgm:pt>
    <dgm:pt modelId="{A22769F3-3E98-0441-9DAB-4ED3A570A75D}" type="parTrans" cxnId="{327A471D-2CE1-5149-A20F-13130DBA3A5F}">
      <dgm:prSet/>
      <dgm:spPr/>
      <dgm:t>
        <a:bodyPr/>
        <a:lstStyle/>
        <a:p>
          <a:endParaRPr lang="en-US"/>
        </a:p>
      </dgm:t>
    </dgm:pt>
    <dgm:pt modelId="{C5859803-0F00-FE44-A46F-81F3073F8BF6}" type="sibTrans" cxnId="{327A471D-2CE1-5149-A20F-13130DBA3A5F}">
      <dgm:prSet/>
      <dgm:spPr/>
      <dgm:t>
        <a:bodyPr/>
        <a:lstStyle/>
        <a:p>
          <a:endParaRPr lang="en-US"/>
        </a:p>
      </dgm:t>
    </dgm:pt>
    <dgm:pt modelId="{DB899F3B-7ABA-2C4D-9195-B6ED647248B0}">
      <dgm:prSet/>
      <dgm:spPr/>
      <dgm:t>
        <a:bodyPr/>
        <a:lstStyle/>
        <a:p>
          <a:r>
            <a:rPr lang="en-US" b="1"/>
            <a:t>Define other atomic elements</a:t>
          </a:r>
          <a:endParaRPr lang="en-US" dirty="0"/>
        </a:p>
      </dgm:t>
    </dgm:pt>
    <dgm:pt modelId="{FF6FC0EE-FD57-9443-8548-140BF2E80CD0}" type="parTrans" cxnId="{E5438D34-5D00-7A4F-A6B4-CE431CAF616E}">
      <dgm:prSet/>
      <dgm:spPr/>
      <dgm:t>
        <a:bodyPr/>
        <a:lstStyle/>
        <a:p>
          <a:endParaRPr lang="en-US"/>
        </a:p>
      </dgm:t>
    </dgm:pt>
    <dgm:pt modelId="{C03CAEB6-0E73-6440-86AE-FCAFB2A4900F}" type="sibTrans" cxnId="{E5438D34-5D00-7A4F-A6B4-CE431CAF616E}">
      <dgm:prSet/>
      <dgm:spPr/>
      <dgm:t>
        <a:bodyPr/>
        <a:lstStyle/>
        <a:p>
          <a:endParaRPr lang="en-US"/>
        </a:p>
      </dgm:t>
    </dgm:pt>
    <dgm:pt modelId="{4942254F-A8AB-0D4B-A0B3-5E97540ECF24}">
      <dgm:prSet/>
      <dgm:spPr/>
      <dgm:t>
        <a:bodyPr/>
        <a:lstStyle/>
        <a:p>
          <a:r>
            <a:rPr lang="en-US" b="1"/>
            <a:t>Assign atomic settings to molecules</a:t>
          </a:r>
          <a:endParaRPr lang="en-US" dirty="0"/>
        </a:p>
      </dgm:t>
    </dgm:pt>
    <dgm:pt modelId="{B02DB361-D0CE-9B47-BC6C-BB96F63744EE}" type="parTrans" cxnId="{14FF5626-9C48-5447-A1D3-FDFFE043643A}">
      <dgm:prSet/>
      <dgm:spPr/>
      <dgm:t>
        <a:bodyPr/>
        <a:lstStyle/>
        <a:p>
          <a:endParaRPr lang="en-US"/>
        </a:p>
      </dgm:t>
    </dgm:pt>
    <dgm:pt modelId="{C04C0603-F08F-E94D-9048-117809D14C0C}" type="sibTrans" cxnId="{14FF5626-9C48-5447-A1D3-FDFFE043643A}">
      <dgm:prSet/>
      <dgm:spPr/>
      <dgm:t>
        <a:bodyPr/>
        <a:lstStyle/>
        <a:p>
          <a:endParaRPr lang="en-US"/>
        </a:p>
      </dgm:t>
    </dgm:pt>
    <dgm:pt modelId="{5FFE148C-53FC-9148-B672-4EFB9429F9F2}">
      <dgm:prSet/>
      <dgm:spPr/>
      <dgm:t>
        <a:bodyPr/>
        <a:lstStyle/>
        <a:p>
          <a:r>
            <a:rPr lang="en-US" b="1"/>
            <a:t>Apply generated JSON</a:t>
          </a:r>
          <a:endParaRPr lang="en-US" dirty="0"/>
        </a:p>
      </dgm:t>
    </dgm:pt>
    <dgm:pt modelId="{73DC46AA-ACE6-704F-93E5-C5B83F00274D}" type="parTrans" cxnId="{AE87AE0D-451F-DA4A-9EFF-1E1798D6041B}">
      <dgm:prSet/>
      <dgm:spPr/>
      <dgm:t>
        <a:bodyPr/>
        <a:lstStyle/>
        <a:p>
          <a:endParaRPr lang="en-US"/>
        </a:p>
      </dgm:t>
    </dgm:pt>
    <dgm:pt modelId="{0CA44923-A7D6-9D42-994A-EF4C582D2592}" type="sibTrans" cxnId="{AE87AE0D-451F-DA4A-9EFF-1E1798D6041B}">
      <dgm:prSet/>
      <dgm:spPr/>
      <dgm:t>
        <a:bodyPr/>
        <a:lstStyle/>
        <a:p>
          <a:endParaRPr lang="en-US"/>
        </a:p>
      </dgm:t>
    </dgm:pt>
    <dgm:pt modelId="{D8FD5298-5FC1-1D4C-8846-4BBD072990AC}" type="pres">
      <dgm:prSet presAssocID="{F829D4D1-65FB-744F-B370-94FA5F5F54F4}" presName="Name0" presStyleCnt="0">
        <dgm:presLayoutVars>
          <dgm:dir/>
          <dgm:resizeHandles val="exact"/>
        </dgm:presLayoutVars>
      </dgm:prSet>
      <dgm:spPr/>
    </dgm:pt>
    <dgm:pt modelId="{C73D022D-51A7-7841-8A29-57D280D8B377}" type="pres">
      <dgm:prSet presAssocID="{5B871821-BA52-E34B-9185-71CF8815DEDA}" presName="node" presStyleLbl="node1" presStyleIdx="0" presStyleCnt="7">
        <dgm:presLayoutVars>
          <dgm:bulletEnabled val="1"/>
        </dgm:presLayoutVars>
      </dgm:prSet>
      <dgm:spPr/>
    </dgm:pt>
    <dgm:pt modelId="{ABD30700-EFC4-3649-BED8-1F1408F8B932}" type="pres">
      <dgm:prSet presAssocID="{734C13E5-9844-A540-8693-FA464869CA83}" presName="sibTrans" presStyleLbl="sibTrans2D1" presStyleIdx="0" presStyleCnt="6"/>
      <dgm:spPr/>
    </dgm:pt>
    <dgm:pt modelId="{170DEDD2-A559-AC41-8ADA-4A4FD79355FB}" type="pres">
      <dgm:prSet presAssocID="{734C13E5-9844-A540-8693-FA464869CA83}" presName="connectorText" presStyleLbl="sibTrans2D1" presStyleIdx="0" presStyleCnt="6"/>
      <dgm:spPr/>
    </dgm:pt>
    <dgm:pt modelId="{3266BA42-9EC5-AE44-B488-0AE687E56B91}" type="pres">
      <dgm:prSet presAssocID="{1F1F8568-7117-A542-A1A3-ABDF7F45A636}" presName="node" presStyleLbl="node1" presStyleIdx="1" presStyleCnt="7">
        <dgm:presLayoutVars>
          <dgm:bulletEnabled val="1"/>
        </dgm:presLayoutVars>
      </dgm:prSet>
      <dgm:spPr/>
    </dgm:pt>
    <dgm:pt modelId="{89D38B09-BF85-1342-B1D1-80C366EB4194}" type="pres">
      <dgm:prSet presAssocID="{B8015EB6-7608-9546-BE92-AFFBB930E8CA}" presName="sibTrans" presStyleLbl="sibTrans2D1" presStyleIdx="1" presStyleCnt="6"/>
      <dgm:spPr/>
    </dgm:pt>
    <dgm:pt modelId="{2471D73D-1629-7946-B813-BBEC169AB511}" type="pres">
      <dgm:prSet presAssocID="{B8015EB6-7608-9546-BE92-AFFBB930E8CA}" presName="connectorText" presStyleLbl="sibTrans2D1" presStyleIdx="1" presStyleCnt="6"/>
      <dgm:spPr/>
    </dgm:pt>
    <dgm:pt modelId="{370B1713-9352-BC4A-9126-71B544832264}" type="pres">
      <dgm:prSet presAssocID="{DD2CBC84-5D98-B84F-BA75-7661F420901F}" presName="node" presStyleLbl="node1" presStyleIdx="2" presStyleCnt="7">
        <dgm:presLayoutVars>
          <dgm:bulletEnabled val="1"/>
        </dgm:presLayoutVars>
      </dgm:prSet>
      <dgm:spPr/>
    </dgm:pt>
    <dgm:pt modelId="{59C9FAF2-D18C-7848-851B-FD80147CE79B}" type="pres">
      <dgm:prSet presAssocID="{556F9EA7-22B9-3C4B-8479-D0CB9C88AD0E}" presName="sibTrans" presStyleLbl="sibTrans2D1" presStyleIdx="2" presStyleCnt="6"/>
      <dgm:spPr/>
    </dgm:pt>
    <dgm:pt modelId="{282209D5-6FAF-C347-9842-EC8021C8D930}" type="pres">
      <dgm:prSet presAssocID="{556F9EA7-22B9-3C4B-8479-D0CB9C88AD0E}" presName="connectorText" presStyleLbl="sibTrans2D1" presStyleIdx="2" presStyleCnt="6"/>
      <dgm:spPr/>
    </dgm:pt>
    <dgm:pt modelId="{2472855E-7007-C048-9936-9E89D83A8572}" type="pres">
      <dgm:prSet presAssocID="{0A5E2576-F99C-5849-A645-DC3F5E0E8B04}" presName="node" presStyleLbl="node1" presStyleIdx="3" presStyleCnt="7">
        <dgm:presLayoutVars>
          <dgm:bulletEnabled val="1"/>
        </dgm:presLayoutVars>
      </dgm:prSet>
      <dgm:spPr/>
    </dgm:pt>
    <dgm:pt modelId="{9E7E504A-F16C-8346-A8B6-2F155E9C837D}" type="pres">
      <dgm:prSet presAssocID="{C5859803-0F00-FE44-A46F-81F3073F8BF6}" presName="sibTrans" presStyleLbl="sibTrans2D1" presStyleIdx="3" presStyleCnt="6"/>
      <dgm:spPr/>
    </dgm:pt>
    <dgm:pt modelId="{B822375D-E15C-B54A-8B0A-567516BBA82B}" type="pres">
      <dgm:prSet presAssocID="{C5859803-0F00-FE44-A46F-81F3073F8BF6}" presName="connectorText" presStyleLbl="sibTrans2D1" presStyleIdx="3" presStyleCnt="6"/>
      <dgm:spPr/>
    </dgm:pt>
    <dgm:pt modelId="{81233085-8215-2C45-B4CB-BE76D3187A65}" type="pres">
      <dgm:prSet presAssocID="{DB899F3B-7ABA-2C4D-9195-B6ED647248B0}" presName="node" presStyleLbl="node1" presStyleIdx="4" presStyleCnt="7">
        <dgm:presLayoutVars>
          <dgm:bulletEnabled val="1"/>
        </dgm:presLayoutVars>
      </dgm:prSet>
      <dgm:spPr/>
    </dgm:pt>
    <dgm:pt modelId="{1D447A16-360A-3943-952C-2F384E41B126}" type="pres">
      <dgm:prSet presAssocID="{C03CAEB6-0E73-6440-86AE-FCAFB2A4900F}" presName="sibTrans" presStyleLbl="sibTrans2D1" presStyleIdx="4" presStyleCnt="6"/>
      <dgm:spPr/>
    </dgm:pt>
    <dgm:pt modelId="{8022C423-D52C-1B44-AC2D-0F8E1269CCDC}" type="pres">
      <dgm:prSet presAssocID="{C03CAEB6-0E73-6440-86AE-FCAFB2A4900F}" presName="connectorText" presStyleLbl="sibTrans2D1" presStyleIdx="4" presStyleCnt="6"/>
      <dgm:spPr/>
    </dgm:pt>
    <dgm:pt modelId="{49B2B94B-BE98-B344-A720-C49AF981DBE7}" type="pres">
      <dgm:prSet presAssocID="{4942254F-A8AB-0D4B-A0B3-5E97540ECF24}" presName="node" presStyleLbl="node1" presStyleIdx="5" presStyleCnt="7">
        <dgm:presLayoutVars>
          <dgm:bulletEnabled val="1"/>
        </dgm:presLayoutVars>
      </dgm:prSet>
      <dgm:spPr/>
    </dgm:pt>
    <dgm:pt modelId="{72574985-3D7D-6A44-AFAC-6C86DFAA09F2}" type="pres">
      <dgm:prSet presAssocID="{C04C0603-F08F-E94D-9048-117809D14C0C}" presName="sibTrans" presStyleLbl="sibTrans2D1" presStyleIdx="5" presStyleCnt="6"/>
      <dgm:spPr/>
    </dgm:pt>
    <dgm:pt modelId="{02D1DDAC-C608-2547-9824-3E624586F031}" type="pres">
      <dgm:prSet presAssocID="{C04C0603-F08F-E94D-9048-117809D14C0C}" presName="connectorText" presStyleLbl="sibTrans2D1" presStyleIdx="5" presStyleCnt="6"/>
      <dgm:spPr/>
    </dgm:pt>
    <dgm:pt modelId="{6AF8763D-BA53-CC40-A274-322F34E18573}" type="pres">
      <dgm:prSet presAssocID="{5FFE148C-53FC-9148-B672-4EFB9429F9F2}" presName="node" presStyleLbl="node1" presStyleIdx="6" presStyleCnt="7">
        <dgm:presLayoutVars>
          <dgm:bulletEnabled val="1"/>
        </dgm:presLayoutVars>
      </dgm:prSet>
      <dgm:spPr/>
    </dgm:pt>
  </dgm:ptLst>
  <dgm:cxnLst>
    <dgm:cxn modelId="{00881708-0E8A-9B40-8883-CFEDE6293780}" type="presOf" srcId="{C03CAEB6-0E73-6440-86AE-FCAFB2A4900F}" destId="{1D447A16-360A-3943-952C-2F384E41B126}" srcOrd="0" destOrd="0" presId="urn:microsoft.com/office/officeart/2005/8/layout/process1"/>
    <dgm:cxn modelId="{AE87AE0D-451F-DA4A-9EFF-1E1798D6041B}" srcId="{F829D4D1-65FB-744F-B370-94FA5F5F54F4}" destId="{5FFE148C-53FC-9148-B672-4EFB9429F9F2}" srcOrd="6" destOrd="0" parTransId="{73DC46AA-ACE6-704F-93E5-C5B83F00274D}" sibTransId="{0CA44923-A7D6-9D42-994A-EF4C582D2592}"/>
    <dgm:cxn modelId="{D34F8417-9255-5746-943D-2921BEC265D2}" type="presOf" srcId="{4942254F-A8AB-0D4B-A0B3-5E97540ECF24}" destId="{49B2B94B-BE98-B344-A720-C49AF981DBE7}" srcOrd="0" destOrd="0" presId="urn:microsoft.com/office/officeart/2005/8/layout/process1"/>
    <dgm:cxn modelId="{327A471D-2CE1-5149-A20F-13130DBA3A5F}" srcId="{F829D4D1-65FB-744F-B370-94FA5F5F54F4}" destId="{0A5E2576-F99C-5849-A645-DC3F5E0E8B04}" srcOrd="3" destOrd="0" parTransId="{A22769F3-3E98-0441-9DAB-4ED3A570A75D}" sibTransId="{C5859803-0F00-FE44-A46F-81F3073F8BF6}"/>
    <dgm:cxn modelId="{B2163420-36C0-A74D-86AA-771C930A2C1B}" type="presOf" srcId="{DB899F3B-7ABA-2C4D-9195-B6ED647248B0}" destId="{81233085-8215-2C45-B4CB-BE76D3187A65}" srcOrd="0" destOrd="0" presId="urn:microsoft.com/office/officeart/2005/8/layout/process1"/>
    <dgm:cxn modelId="{14FF5626-9C48-5447-A1D3-FDFFE043643A}" srcId="{F829D4D1-65FB-744F-B370-94FA5F5F54F4}" destId="{4942254F-A8AB-0D4B-A0B3-5E97540ECF24}" srcOrd="5" destOrd="0" parTransId="{B02DB361-D0CE-9B47-BC6C-BB96F63744EE}" sibTransId="{C04C0603-F08F-E94D-9048-117809D14C0C}"/>
    <dgm:cxn modelId="{A6FBF926-8EDB-9B46-92AD-B1D17040B2D9}" type="presOf" srcId="{5B871821-BA52-E34B-9185-71CF8815DEDA}" destId="{C73D022D-51A7-7841-8A29-57D280D8B377}" srcOrd="0" destOrd="0" presId="urn:microsoft.com/office/officeart/2005/8/layout/process1"/>
    <dgm:cxn modelId="{FEF66727-0AA7-C94B-872D-54105627042A}" srcId="{F829D4D1-65FB-744F-B370-94FA5F5F54F4}" destId="{1F1F8568-7117-A542-A1A3-ABDF7F45A636}" srcOrd="1" destOrd="0" parTransId="{C778673B-135C-7644-AA87-D4B3C40FA83A}" sibTransId="{B8015EB6-7608-9546-BE92-AFFBB930E8CA}"/>
    <dgm:cxn modelId="{7D6A4B28-CDC6-654D-AB60-99A3C2FDD9AE}" type="presOf" srcId="{734C13E5-9844-A540-8693-FA464869CA83}" destId="{ABD30700-EFC4-3649-BED8-1F1408F8B932}" srcOrd="0" destOrd="0" presId="urn:microsoft.com/office/officeart/2005/8/layout/process1"/>
    <dgm:cxn modelId="{E5438D34-5D00-7A4F-A6B4-CE431CAF616E}" srcId="{F829D4D1-65FB-744F-B370-94FA5F5F54F4}" destId="{DB899F3B-7ABA-2C4D-9195-B6ED647248B0}" srcOrd="4" destOrd="0" parTransId="{FF6FC0EE-FD57-9443-8548-140BF2E80CD0}" sibTransId="{C03CAEB6-0E73-6440-86AE-FCAFB2A4900F}"/>
    <dgm:cxn modelId="{D5E81254-8D1F-9A49-B052-A08E15B0E445}" type="presOf" srcId="{556F9EA7-22B9-3C4B-8479-D0CB9C88AD0E}" destId="{282209D5-6FAF-C347-9842-EC8021C8D930}" srcOrd="1" destOrd="0" presId="urn:microsoft.com/office/officeart/2005/8/layout/process1"/>
    <dgm:cxn modelId="{8AC78C58-E297-3A4F-9D01-DEA6B0D67D4E}" type="presOf" srcId="{0A5E2576-F99C-5849-A645-DC3F5E0E8B04}" destId="{2472855E-7007-C048-9936-9E89D83A8572}" srcOrd="0" destOrd="0" presId="urn:microsoft.com/office/officeart/2005/8/layout/process1"/>
    <dgm:cxn modelId="{23AEDC68-AE66-7E42-B03F-6C6748E1B480}" type="presOf" srcId="{1F1F8568-7117-A542-A1A3-ABDF7F45A636}" destId="{3266BA42-9EC5-AE44-B488-0AE687E56B91}" srcOrd="0" destOrd="0" presId="urn:microsoft.com/office/officeart/2005/8/layout/process1"/>
    <dgm:cxn modelId="{0087FF6E-BA9E-AD49-98CF-E4AD19B5602F}" srcId="{F829D4D1-65FB-744F-B370-94FA5F5F54F4}" destId="{5B871821-BA52-E34B-9185-71CF8815DEDA}" srcOrd="0" destOrd="0" parTransId="{85498586-10EE-3F4F-BFDA-4B06B9690B0D}" sibTransId="{734C13E5-9844-A540-8693-FA464869CA83}"/>
    <dgm:cxn modelId="{9D68DB7A-EC7B-7645-B158-DE93E08EC38A}" srcId="{F829D4D1-65FB-744F-B370-94FA5F5F54F4}" destId="{DD2CBC84-5D98-B84F-BA75-7661F420901F}" srcOrd="2" destOrd="0" parTransId="{3146F41F-6C9A-4A45-B57F-F697B83AE831}" sibTransId="{556F9EA7-22B9-3C4B-8479-D0CB9C88AD0E}"/>
    <dgm:cxn modelId="{6017F886-F633-EC46-9BF0-786038635058}" type="presOf" srcId="{C04C0603-F08F-E94D-9048-117809D14C0C}" destId="{02D1DDAC-C608-2547-9824-3E624586F031}" srcOrd="1" destOrd="0" presId="urn:microsoft.com/office/officeart/2005/8/layout/process1"/>
    <dgm:cxn modelId="{C59BB88B-9073-1D43-8EB4-019D6BB76955}" type="presOf" srcId="{C03CAEB6-0E73-6440-86AE-FCAFB2A4900F}" destId="{8022C423-D52C-1B44-AC2D-0F8E1269CCDC}" srcOrd="1" destOrd="0" presId="urn:microsoft.com/office/officeart/2005/8/layout/process1"/>
    <dgm:cxn modelId="{DBCE458C-B1F2-554A-B800-35050A6651D6}" type="presOf" srcId="{F829D4D1-65FB-744F-B370-94FA5F5F54F4}" destId="{D8FD5298-5FC1-1D4C-8846-4BBD072990AC}" srcOrd="0" destOrd="0" presId="urn:microsoft.com/office/officeart/2005/8/layout/process1"/>
    <dgm:cxn modelId="{4FFB0C9B-8A38-5F49-B1BD-771EBC71A9B3}" type="presOf" srcId="{C5859803-0F00-FE44-A46F-81F3073F8BF6}" destId="{9E7E504A-F16C-8346-A8B6-2F155E9C837D}" srcOrd="0" destOrd="0" presId="urn:microsoft.com/office/officeart/2005/8/layout/process1"/>
    <dgm:cxn modelId="{FB6BAF9E-8758-DA4D-86E1-25660588CF46}" type="presOf" srcId="{556F9EA7-22B9-3C4B-8479-D0CB9C88AD0E}" destId="{59C9FAF2-D18C-7848-851B-FD80147CE79B}" srcOrd="0" destOrd="0" presId="urn:microsoft.com/office/officeart/2005/8/layout/process1"/>
    <dgm:cxn modelId="{9C6BAEA1-DE87-BF40-8702-BACA2943EC92}" type="presOf" srcId="{B8015EB6-7608-9546-BE92-AFFBB930E8CA}" destId="{89D38B09-BF85-1342-B1D1-80C366EB4194}" srcOrd="0" destOrd="0" presId="urn:microsoft.com/office/officeart/2005/8/layout/process1"/>
    <dgm:cxn modelId="{E98B06A6-6813-584D-AA61-6EE030FCF66F}" type="presOf" srcId="{DD2CBC84-5D98-B84F-BA75-7661F420901F}" destId="{370B1713-9352-BC4A-9126-71B544832264}" srcOrd="0" destOrd="0" presId="urn:microsoft.com/office/officeart/2005/8/layout/process1"/>
    <dgm:cxn modelId="{CD9B34C9-4599-314D-9D92-8A090A607E1C}" type="presOf" srcId="{B8015EB6-7608-9546-BE92-AFFBB930E8CA}" destId="{2471D73D-1629-7946-B813-BBEC169AB511}" srcOrd="1" destOrd="0" presId="urn:microsoft.com/office/officeart/2005/8/layout/process1"/>
    <dgm:cxn modelId="{FACFFFCF-6CC9-014C-9FB3-218E6522C7C3}" type="presOf" srcId="{734C13E5-9844-A540-8693-FA464869CA83}" destId="{170DEDD2-A559-AC41-8ADA-4A4FD79355FB}" srcOrd="1" destOrd="0" presId="urn:microsoft.com/office/officeart/2005/8/layout/process1"/>
    <dgm:cxn modelId="{2CCDF9FC-148B-E146-B376-23A09462C5B7}" type="presOf" srcId="{C5859803-0F00-FE44-A46F-81F3073F8BF6}" destId="{B822375D-E15C-B54A-8B0A-567516BBA82B}" srcOrd="1" destOrd="0" presId="urn:microsoft.com/office/officeart/2005/8/layout/process1"/>
    <dgm:cxn modelId="{543A2BFF-2BFB-244D-AB03-C8AA35BED65E}" type="presOf" srcId="{C04C0603-F08F-E94D-9048-117809D14C0C}" destId="{72574985-3D7D-6A44-AFAC-6C86DFAA09F2}" srcOrd="0" destOrd="0" presId="urn:microsoft.com/office/officeart/2005/8/layout/process1"/>
    <dgm:cxn modelId="{92F8B4FF-2307-AC42-9400-E5CBF09F3E83}" type="presOf" srcId="{5FFE148C-53FC-9148-B672-4EFB9429F9F2}" destId="{6AF8763D-BA53-CC40-A274-322F34E18573}" srcOrd="0" destOrd="0" presId="urn:microsoft.com/office/officeart/2005/8/layout/process1"/>
    <dgm:cxn modelId="{5D1CD376-EB8D-C949-B1A1-E0C5BAF5D5CB}" type="presParOf" srcId="{D8FD5298-5FC1-1D4C-8846-4BBD072990AC}" destId="{C73D022D-51A7-7841-8A29-57D280D8B377}" srcOrd="0" destOrd="0" presId="urn:microsoft.com/office/officeart/2005/8/layout/process1"/>
    <dgm:cxn modelId="{9ED4D142-1029-7A41-8DD1-73AEFFBD31DF}" type="presParOf" srcId="{D8FD5298-5FC1-1D4C-8846-4BBD072990AC}" destId="{ABD30700-EFC4-3649-BED8-1F1408F8B932}" srcOrd="1" destOrd="0" presId="urn:microsoft.com/office/officeart/2005/8/layout/process1"/>
    <dgm:cxn modelId="{D141DDAD-0AA8-DE45-A8C1-59A6D3E378F7}" type="presParOf" srcId="{ABD30700-EFC4-3649-BED8-1F1408F8B932}" destId="{170DEDD2-A559-AC41-8ADA-4A4FD79355FB}" srcOrd="0" destOrd="0" presId="urn:microsoft.com/office/officeart/2005/8/layout/process1"/>
    <dgm:cxn modelId="{7B2BB8B0-FA1E-8747-89D9-FCAFE80B0C7B}" type="presParOf" srcId="{D8FD5298-5FC1-1D4C-8846-4BBD072990AC}" destId="{3266BA42-9EC5-AE44-B488-0AE687E56B91}" srcOrd="2" destOrd="0" presId="urn:microsoft.com/office/officeart/2005/8/layout/process1"/>
    <dgm:cxn modelId="{E089CD6F-30A5-084A-8FB8-36877AC09925}" type="presParOf" srcId="{D8FD5298-5FC1-1D4C-8846-4BBD072990AC}" destId="{89D38B09-BF85-1342-B1D1-80C366EB4194}" srcOrd="3" destOrd="0" presId="urn:microsoft.com/office/officeart/2005/8/layout/process1"/>
    <dgm:cxn modelId="{85220229-1C62-E84B-9F0C-ADA576D7B044}" type="presParOf" srcId="{89D38B09-BF85-1342-B1D1-80C366EB4194}" destId="{2471D73D-1629-7946-B813-BBEC169AB511}" srcOrd="0" destOrd="0" presId="urn:microsoft.com/office/officeart/2005/8/layout/process1"/>
    <dgm:cxn modelId="{ED14E477-182F-874A-9070-9AD9A4B87F2E}" type="presParOf" srcId="{D8FD5298-5FC1-1D4C-8846-4BBD072990AC}" destId="{370B1713-9352-BC4A-9126-71B544832264}" srcOrd="4" destOrd="0" presId="urn:microsoft.com/office/officeart/2005/8/layout/process1"/>
    <dgm:cxn modelId="{9AC6C17F-DE4E-014B-9090-DB3C346F84BD}" type="presParOf" srcId="{D8FD5298-5FC1-1D4C-8846-4BBD072990AC}" destId="{59C9FAF2-D18C-7848-851B-FD80147CE79B}" srcOrd="5" destOrd="0" presId="urn:microsoft.com/office/officeart/2005/8/layout/process1"/>
    <dgm:cxn modelId="{B2E6F262-137C-C445-ADA4-B5FDC9092CFA}" type="presParOf" srcId="{59C9FAF2-D18C-7848-851B-FD80147CE79B}" destId="{282209D5-6FAF-C347-9842-EC8021C8D930}" srcOrd="0" destOrd="0" presId="urn:microsoft.com/office/officeart/2005/8/layout/process1"/>
    <dgm:cxn modelId="{3FDF15CD-B192-EB4F-AF77-651FD0A6B1B1}" type="presParOf" srcId="{D8FD5298-5FC1-1D4C-8846-4BBD072990AC}" destId="{2472855E-7007-C048-9936-9E89D83A8572}" srcOrd="6" destOrd="0" presId="urn:microsoft.com/office/officeart/2005/8/layout/process1"/>
    <dgm:cxn modelId="{BCFCAC8D-3713-3D40-AFC3-CA06A216186D}" type="presParOf" srcId="{D8FD5298-5FC1-1D4C-8846-4BBD072990AC}" destId="{9E7E504A-F16C-8346-A8B6-2F155E9C837D}" srcOrd="7" destOrd="0" presId="urn:microsoft.com/office/officeart/2005/8/layout/process1"/>
    <dgm:cxn modelId="{D75367C3-5802-F741-B6CF-BFA7387D158D}" type="presParOf" srcId="{9E7E504A-F16C-8346-A8B6-2F155E9C837D}" destId="{B822375D-E15C-B54A-8B0A-567516BBA82B}" srcOrd="0" destOrd="0" presId="urn:microsoft.com/office/officeart/2005/8/layout/process1"/>
    <dgm:cxn modelId="{02EC6E5C-42F6-9447-A646-191D97DECC61}" type="presParOf" srcId="{D8FD5298-5FC1-1D4C-8846-4BBD072990AC}" destId="{81233085-8215-2C45-B4CB-BE76D3187A65}" srcOrd="8" destOrd="0" presId="urn:microsoft.com/office/officeart/2005/8/layout/process1"/>
    <dgm:cxn modelId="{A6299743-1D91-CC46-9A91-C4B7026370A7}" type="presParOf" srcId="{D8FD5298-5FC1-1D4C-8846-4BBD072990AC}" destId="{1D447A16-360A-3943-952C-2F384E41B126}" srcOrd="9" destOrd="0" presId="urn:microsoft.com/office/officeart/2005/8/layout/process1"/>
    <dgm:cxn modelId="{DF5BCC6F-3A97-9845-AAA5-24EDE5E90C5B}" type="presParOf" srcId="{1D447A16-360A-3943-952C-2F384E41B126}" destId="{8022C423-D52C-1B44-AC2D-0F8E1269CCDC}" srcOrd="0" destOrd="0" presId="urn:microsoft.com/office/officeart/2005/8/layout/process1"/>
    <dgm:cxn modelId="{49D17A94-4D87-3E40-971F-CE9BEA6BC5A2}" type="presParOf" srcId="{D8FD5298-5FC1-1D4C-8846-4BBD072990AC}" destId="{49B2B94B-BE98-B344-A720-C49AF981DBE7}" srcOrd="10" destOrd="0" presId="urn:microsoft.com/office/officeart/2005/8/layout/process1"/>
    <dgm:cxn modelId="{65DA486A-A2D9-244C-A18D-B80BAF22C943}" type="presParOf" srcId="{D8FD5298-5FC1-1D4C-8846-4BBD072990AC}" destId="{72574985-3D7D-6A44-AFAC-6C86DFAA09F2}" srcOrd="11" destOrd="0" presId="urn:microsoft.com/office/officeart/2005/8/layout/process1"/>
    <dgm:cxn modelId="{F7818B8B-47BB-E940-96A7-D0E9CEC20D82}" type="presParOf" srcId="{72574985-3D7D-6A44-AFAC-6C86DFAA09F2}" destId="{02D1DDAC-C608-2547-9824-3E624586F031}" srcOrd="0" destOrd="0" presId="urn:microsoft.com/office/officeart/2005/8/layout/process1"/>
    <dgm:cxn modelId="{FAE1FC08-2CF1-DE4E-AC5E-EED484220E87}" type="presParOf" srcId="{D8FD5298-5FC1-1D4C-8846-4BBD072990AC}" destId="{6AF8763D-BA53-CC40-A274-322F34E18573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D022D-51A7-7841-8A29-57D280D8B377}">
      <dsp:nvSpPr>
        <dsp:cNvPr id="0" name=""/>
        <dsp:cNvSpPr/>
      </dsp:nvSpPr>
      <dsp:spPr>
        <a:xfrm>
          <a:off x="3166" y="1794779"/>
          <a:ext cx="1199070" cy="12189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Open Theme Generator</a:t>
          </a:r>
          <a:endParaRPr lang="en-US" sz="1800" kern="1200" dirty="0"/>
        </a:p>
      </dsp:txBody>
      <dsp:txXfrm>
        <a:off x="38286" y="1829899"/>
        <a:ext cx="1128830" cy="1148737"/>
      </dsp:txXfrm>
    </dsp:sp>
    <dsp:sp modelId="{ABD30700-EFC4-3649-BED8-1F1408F8B932}">
      <dsp:nvSpPr>
        <dsp:cNvPr id="0" name=""/>
        <dsp:cNvSpPr/>
      </dsp:nvSpPr>
      <dsp:spPr>
        <a:xfrm>
          <a:off x="1322144" y="2255583"/>
          <a:ext cx="254203" cy="2973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22144" y="2315057"/>
        <a:ext cx="177942" cy="178421"/>
      </dsp:txXfrm>
    </dsp:sp>
    <dsp:sp modelId="{3266BA42-9EC5-AE44-B488-0AE687E56B91}">
      <dsp:nvSpPr>
        <dsp:cNvPr id="0" name=""/>
        <dsp:cNvSpPr/>
      </dsp:nvSpPr>
      <dsp:spPr>
        <a:xfrm>
          <a:off x="1681865" y="1794779"/>
          <a:ext cx="1199070" cy="12189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126424"/>
                <a:satOff val="-2903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26424"/>
                <a:satOff val="-2903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26424"/>
                <a:satOff val="-2903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Create a Design System</a:t>
          </a:r>
          <a:endParaRPr lang="en-US" sz="1800" kern="1200" dirty="0"/>
        </a:p>
      </dsp:txBody>
      <dsp:txXfrm>
        <a:off x="1716985" y="1829899"/>
        <a:ext cx="1128830" cy="1148737"/>
      </dsp:txXfrm>
    </dsp:sp>
    <dsp:sp modelId="{89D38B09-BF85-1342-B1D1-80C366EB4194}">
      <dsp:nvSpPr>
        <dsp:cNvPr id="0" name=""/>
        <dsp:cNvSpPr/>
      </dsp:nvSpPr>
      <dsp:spPr>
        <a:xfrm>
          <a:off x="3000843" y="2255583"/>
          <a:ext cx="254203" cy="2973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00843" y="2315057"/>
        <a:ext cx="177942" cy="178421"/>
      </dsp:txXfrm>
    </dsp:sp>
    <dsp:sp modelId="{370B1713-9352-BC4A-9126-71B544832264}">
      <dsp:nvSpPr>
        <dsp:cNvPr id="0" name=""/>
        <dsp:cNvSpPr/>
      </dsp:nvSpPr>
      <dsp:spPr>
        <a:xfrm>
          <a:off x="3360565" y="1794779"/>
          <a:ext cx="1199070" cy="12189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Add colors</a:t>
          </a:r>
          <a:endParaRPr lang="en-US" sz="1800" kern="1200" dirty="0"/>
        </a:p>
      </dsp:txBody>
      <dsp:txXfrm>
        <a:off x="3395685" y="1829899"/>
        <a:ext cx="1128830" cy="1148737"/>
      </dsp:txXfrm>
    </dsp:sp>
    <dsp:sp modelId="{59C9FAF2-D18C-7848-851B-FD80147CE79B}">
      <dsp:nvSpPr>
        <dsp:cNvPr id="0" name=""/>
        <dsp:cNvSpPr/>
      </dsp:nvSpPr>
      <dsp:spPr>
        <a:xfrm>
          <a:off x="4679543" y="2255583"/>
          <a:ext cx="254203" cy="2973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679543" y="2315057"/>
        <a:ext cx="177942" cy="178421"/>
      </dsp:txXfrm>
    </dsp:sp>
    <dsp:sp modelId="{2472855E-7007-C048-9936-9E89D83A8572}">
      <dsp:nvSpPr>
        <dsp:cNvPr id="0" name=""/>
        <dsp:cNvSpPr/>
      </dsp:nvSpPr>
      <dsp:spPr>
        <a:xfrm>
          <a:off x="5039264" y="1794779"/>
          <a:ext cx="1199070" cy="12189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Define base atoms</a:t>
          </a:r>
          <a:endParaRPr lang="en-US" sz="1800" kern="1200" dirty="0"/>
        </a:p>
      </dsp:txBody>
      <dsp:txXfrm>
        <a:off x="5074384" y="1829899"/>
        <a:ext cx="1128830" cy="1148737"/>
      </dsp:txXfrm>
    </dsp:sp>
    <dsp:sp modelId="{9E7E504A-F16C-8346-A8B6-2F155E9C837D}">
      <dsp:nvSpPr>
        <dsp:cNvPr id="0" name=""/>
        <dsp:cNvSpPr/>
      </dsp:nvSpPr>
      <dsp:spPr>
        <a:xfrm>
          <a:off x="6358242" y="2255583"/>
          <a:ext cx="254203" cy="2973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358242" y="2315057"/>
        <a:ext cx="177942" cy="178421"/>
      </dsp:txXfrm>
    </dsp:sp>
    <dsp:sp modelId="{81233085-8215-2C45-B4CB-BE76D3187A65}">
      <dsp:nvSpPr>
        <dsp:cNvPr id="0" name=""/>
        <dsp:cNvSpPr/>
      </dsp:nvSpPr>
      <dsp:spPr>
        <a:xfrm>
          <a:off x="6717963" y="1794779"/>
          <a:ext cx="1199070" cy="12189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Define other atomic elements</a:t>
          </a:r>
          <a:endParaRPr lang="en-US" sz="1800" kern="1200" dirty="0"/>
        </a:p>
      </dsp:txBody>
      <dsp:txXfrm>
        <a:off x="6753083" y="1829899"/>
        <a:ext cx="1128830" cy="1148737"/>
      </dsp:txXfrm>
    </dsp:sp>
    <dsp:sp modelId="{1D447A16-360A-3943-952C-2F384E41B126}">
      <dsp:nvSpPr>
        <dsp:cNvPr id="0" name=""/>
        <dsp:cNvSpPr/>
      </dsp:nvSpPr>
      <dsp:spPr>
        <a:xfrm>
          <a:off x="8036941" y="2255583"/>
          <a:ext cx="254203" cy="2973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8036941" y="2315057"/>
        <a:ext cx="177942" cy="178421"/>
      </dsp:txXfrm>
    </dsp:sp>
    <dsp:sp modelId="{49B2B94B-BE98-B344-A720-C49AF981DBE7}">
      <dsp:nvSpPr>
        <dsp:cNvPr id="0" name=""/>
        <dsp:cNvSpPr/>
      </dsp:nvSpPr>
      <dsp:spPr>
        <a:xfrm>
          <a:off x="8396663" y="1794779"/>
          <a:ext cx="1199070" cy="12189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632119"/>
                <a:satOff val="-14516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632119"/>
                <a:satOff val="-14516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632119"/>
                <a:satOff val="-14516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Assign atomic settings to molecules</a:t>
          </a:r>
          <a:endParaRPr lang="en-US" sz="1800" kern="1200" dirty="0"/>
        </a:p>
      </dsp:txBody>
      <dsp:txXfrm>
        <a:off x="8431783" y="1829899"/>
        <a:ext cx="1128830" cy="1148737"/>
      </dsp:txXfrm>
    </dsp:sp>
    <dsp:sp modelId="{72574985-3D7D-6A44-AFAC-6C86DFAA09F2}">
      <dsp:nvSpPr>
        <dsp:cNvPr id="0" name=""/>
        <dsp:cNvSpPr/>
      </dsp:nvSpPr>
      <dsp:spPr>
        <a:xfrm>
          <a:off x="9715641" y="2255583"/>
          <a:ext cx="254203" cy="2973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9715641" y="2315057"/>
        <a:ext cx="177942" cy="178421"/>
      </dsp:txXfrm>
    </dsp:sp>
    <dsp:sp modelId="{6AF8763D-BA53-CC40-A274-322F34E18573}">
      <dsp:nvSpPr>
        <dsp:cNvPr id="0" name=""/>
        <dsp:cNvSpPr/>
      </dsp:nvSpPr>
      <dsp:spPr>
        <a:xfrm>
          <a:off x="10075362" y="1794779"/>
          <a:ext cx="1199070" cy="12189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Apply generated JSON</a:t>
          </a:r>
          <a:endParaRPr lang="en-US" sz="1800" kern="1200" dirty="0"/>
        </a:p>
      </dsp:txBody>
      <dsp:txXfrm>
        <a:off x="10110482" y="1829899"/>
        <a:ext cx="1128830" cy="1148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9BD5D-C30C-8608-4438-4CDEFA30E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D732F-E3AB-2839-465C-D930C45BD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4A7E1-740C-1180-19AC-7B9CE0FC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FA05-DC44-344D-9473-A7678F1FDCC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39C8B-8CBA-9FC1-DAAC-6A7B69EEE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3F155-4F3A-60D9-14B6-CA20E733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9FA5-4511-5940-B7EC-DA66F756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7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35AA-43E1-0DED-67FA-6A6B10C0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924F9-ADC9-F34F-7F56-06DB127D4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4A765-2829-8061-1CCE-5072C31D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FA05-DC44-344D-9473-A7678F1FDCC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17E3A-F770-1AAE-801C-6BE2A196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A0A27-9986-447F-B030-03AF45F1E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9FA5-4511-5940-B7EC-DA66F756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3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27F31-0993-D70C-1E47-93512A9AE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CF2E4-E0FA-0F61-89BF-47F0C0241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D27D1-D978-33AC-4835-E4B94EBB2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FA05-DC44-344D-9473-A7678F1FDCC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6A5C9-A54E-F8CE-2384-8CBDFCE2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26B11-6259-F4DA-40B6-F27969C3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9FA5-4511-5940-B7EC-DA66F756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5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2462-2A07-1CF9-0877-266CA928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27C5F-8BAC-5FD5-F289-18859C83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7A8C3-790F-D0B1-C7F3-DF114C6A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FA05-DC44-344D-9473-A7678F1FDCC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47F22-A04B-5150-4BB1-A405D436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FDB0A-D623-081E-BCF7-5DE13895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9FA5-4511-5940-B7EC-DA66F756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0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05FE-1D0A-C2AE-5310-03054F04F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558A5-9ABC-A2A0-C9B0-FE5FEEFC7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49C10-79CD-E5A1-93D9-EBB0D744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FA05-DC44-344D-9473-A7678F1FDCC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7E2D8-C1FF-49C9-5BF2-597AF80F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0D2FF-2C02-E0D8-16A6-FF50F5D1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9FA5-4511-5940-B7EC-DA66F756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C64F-BA19-A509-C1C3-F0EA3CAC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21128-1076-A458-4FBE-3FCF2DEE9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E931F-8C17-C75A-CA41-1A9021D13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9F394-6D68-0E60-EEF6-A0E843C7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FA05-DC44-344D-9473-A7678F1FDCC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3D2AC-58BC-BE68-FD3F-02C52139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E1C07-1252-64FB-C5A0-E5843F1D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9FA5-4511-5940-B7EC-DA66F756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2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64C4-D652-85A6-1AC2-2CF3C3128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31932-E828-4A92-F198-A80BA9EDF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07C02-E232-C222-3DA4-2986396D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4681A-FC0C-91BB-27A4-65FBE07A3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14B13-46F6-DD02-45AD-4AB87A4A13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1DEE6F-9F1E-0CAC-3D1B-B71965D82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FA05-DC44-344D-9473-A7678F1FDCC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47646-B44E-DAAC-DD7A-F40E9A88C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CBF71-EA4A-780A-B6D0-886D90BF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9FA5-4511-5940-B7EC-DA66F756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9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E6129-005A-1945-37AA-7C7AAB3EF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B6600-4A67-2282-B239-C72E3878B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FA05-DC44-344D-9473-A7678F1FDCC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EBC15-A0C0-7D05-696C-D46C672D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DA4F9-4ADC-298F-4065-B4EA23D0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9FA5-4511-5940-B7EC-DA66F756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8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B30C4-3864-204C-BA38-3CD23B9B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FA05-DC44-344D-9473-A7678F1FDCC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6A0009-9D76-1AB5-F994-7355ED0B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46BF1-8666-70B4-60D7-ADFED5F3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9FA5-4511-5940-B7EC-DA66F756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4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83A5-62C1-9B3D-0044-B1C282C7B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1A82B-EBC2-4EF2-3AC1-7775274CF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C4555-4FAA-7070-34CD-32D62F60F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05F13-BB9D-CF7F-5F96-90521144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FA05-DC44-344D-9473-A7678F1FDCC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624E2-7F3D-F6CD-727C-A3C9BF1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E67B4-10F8-BA69-43B1-11D904B0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9FA5-4511-5940-B7EC-DA66F756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6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55DB4-762C-A377-6316-F3092F3FB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6494C-B0CD-644B-A922-74916AF9B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B088C-4016-E3E3-05D8-50D60DF0B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5D6B6-7900-3856-DB30-9155CCD9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FA05-DC44-344D-9473-A7678F1FDCC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BB416-77D9-52E9-FEFF-3CC346A2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DCD1D-9B77-E158-00E6-E9994340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9FA5-4511-5940-B7EC-DA66F756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4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222A6-F0D4-95E2-2FC1-2CD14C959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6D02F-780C-5982-6939-37B7DB792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151AF-3350-FA08-61C6-5ED7C7A6C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3FA05-DC44-344D-9473-A7678F1FDCC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64DD3-D45E-015F-AADD-F922AAA77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00C7F-F3CE-4533-12A1-99F5EFFA8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79FA5-4511-5940-B7EC-DA66F756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5">
            <a:extLst>
              <a:ext uri="{FF2B5EF4-FFF2-40B4-BE49-F238E27FC236}">
                <a16:creationId xmlns:a16="http://schemas.microsoft.com/office/drawing/2014/main" id="{8B308EE7-E706-E208-AEAE-E7DA33D67F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6187436"/>
              </p:ext>
            </p:extLst>
          </p:nvPr>
        </p:nvGraphicFramePr>
        <p:xfrm>
          <a:off x="457200" y="1427163"/>
          <a:ext cx="11277600" cy="4808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530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73B424-7ECD-492D-2E5F-052181CF426B}"/>
              </a:ext>
            </a:extLst>
          </p:cNvPr>
          <p:cNvSpPr/>
          <p:nvPr/>
        </p:nvSpPr>
        <p:spPr>
          <a:xfrm>
            <a:off x="660400" y="2326020"/>
            <a:ext cx="1188720" cy="73152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Discover Sans Condensed Medium" pitchFamily="2" charset="77"/>
                <a:ea typeface="Discover Sans Condensed Medium" pitchFamily="2" charset="77"/>
              </a:rPr>
              <a:t>Configuration of design language settings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489C26-CCAB-2183-214F-48430BA3CCC8}"/>
              </a:ext>
            </a:extLst>
          </p:cNvPr>
          <p:cNvSpPr/>
          <p:nvPr/>
        </p:nvSpPr>
        <p:spPr>
          <a:xfrm>
            <a:off x="2074802" y="2326020"/>
            <a:ext cx="1188720" cy="73152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Discover Sans Condensed Medium" pitchFamily="2" charset="77"/>
                <a:ea typeface="Discover Sans Condensed Medium" pitchFamily="2" charset="77"/>
              </a:rPr>
              <a:t>System performs theme calculations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09C806-9229-9F1A-251D-C85D973DBB8F}"/>
              </a:ext>
            </a:extLst>
          </p:cNvPr>
          <p:cNvSpPr/>
          <p:nvPr/>
        </p:nvSpPr>
        <p:spPr>
          <a:xfrm>
            <a:off x="660400" y="3213188"/>
            <a:ext cx="1188720" cy="446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lang="en-US" sz="800" dirty="0">
                <a:solidFill>
                  <a:schemeClr val="tx1"/>
                </a:solidFill>
                <a:latin typeface="Discover Sans Medium" pitchFamily="2" charset="77"/>
                <a:ea typeface="Discover Sans Medium" pitchFamily="2" charset="77"/>
              </a:rPr>
              <a:t>Storage of:</a:t>
            </a:r>
          </a:p>
          <a:p>
            <a:pPr marL="171450" indent="-1714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Discover Sans Medium" pitchFamily="2" charset="77"/>
                <a:ea typeface="Discover Sans Medium" pitchFamily="2" charset="77"/>
              </a:rPr>
              <a:t>Theme preferences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7BC6FF-43BC-DF6E-1BF3-A3C3E8FA8113}"/>
              </a:ext>
            </a:extLst>
          </p:cNvPr>
          <p:cNvSpPr/>
          <p:nvPr/>
        </p:nvSpPr>
        <p:spPr>
          <a:xfrm>
            <a:off x="2074802" y="3213188"/>
            <a:ext cx="1188720" cy="1046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lang="en-US" sz="800" dirty="0">
                <a:solidFill>
                  <a:schemeClr val="tx1"/>
                </a:solidFill>
                <a:latin typeface="Discover Sans Medium" pitchFamily="2" charset="77"/>
                <a:ea typeface="Discover Sans Medium" pitchFamily="2" charset="77"/>
              </a:rPr>
              <a:t>Example calculations for accessibility:</a:t>
            </a:r>
          </a:p>
          <a:p>
            <a:pPr marL="171450" indent="-1714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Discover Sans Medium" pitchFamily="2" charset="77"/>
                <a:ea typeface="Discover Sans Medium" pitchFamily="2" charset="77"/>
              </a:rPr>
              <a:t>Light and dark modes</a:t>
            </a:r>
          </a:p>
          <a:p>
            <a:pPr marL="171450" indent="-1714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Discover Sans Medium" pitchFamily="2" charset="77"/>
                <a:ea typeface="Discover Sans Medium" pitchFamily="2" charset="77"/>
              </a:rPr>
              <a:t>Dyslexia</a:t>
            </a:r>
          </a:p>
          <a:p>
            <a:pPr marL="171450" indent="-1714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Discover Sans Medium" pitchFamily="2" charset="77"/>
                <a:ea typeface="Discover Sans Medium" pitchFamily="2" charset="77"/>
              </a:rPr>
              <a:t>Color blindness</a:t>
            </a:r>
          </a:p>
          <a:p>
            <a:pPr marL="171450" indent="-1714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Discover Sans Medium" pitchFamily="2" charset="77"/>
                <a:ea typeface="Discover Sans Medium" pitchFamily="2" charset="77"/>
              </a:rPr>
              <a:t>Motion sensitivity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6F3F10-7DE3-F0C8-7F05-EE20E27CE920}"/>
              </a:ext>
            </a:extLst>
          </p:cNvPr>
          <p:cNvSpPr/>
          <p:nvPr/>
        </p:nvSpPr>
        <p:spPr>
          <a:xfrm>
            <a:off x="3489204" y="2326020"/>
            <a:ext cx="1188720" cy="73152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Discover Sans Condensed Medium" pitchFamily="2" charset="77"/>
                <a:ea typeface="Discover Sans Condensed Medium" pitchFamily="2" charset="77"/>
              </a:rPr>
              <a:t>System generates output artifact(s)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35CDE3-33B2-E65D-010B-A77B82177DA6}"/>
              </a:ext>
            </a:extLst>
          </p:cNvPr>
          <p:cNvSpPr/>
          <p:nvPr/>
        </p:nvSpPr>
        <p:spPr>
          <a:xfrm>
            <a:off x="3489204" y="3213188"/>
            <a:ext cx="118872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lang="en-US" sz="800" dirty="0">
                <a:solidFill>
                  <a:schemeClr val="tx1"/>
                </a:solidFill>
                <a:latin typeface="Discover Sans Medium" pitchFamily="2" charset="77"/>
                <a:ea typeface="Discover Sans Medium" pitchFamily="2" charset="77"/>
              </a:rPr>
              <a:t>Outputs machine-readable and accessible content styling artifact(s)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517B28-E2A1-524F-772E-4B1FEADF76E0}"/>
              </a:ext>
            </a:extLst>
          </p:cNvPr>
          <p:cNvSpPr/>
          <p:nvPr/>
        </p:nvSpPr>
        <p:spPr>
          <a:xfrm>
            <a:off x="5147999" y="2326020"/>
            <a:ext cx="1188720" cy="73152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Discover Sans Condensed Medium" pitchFamily="2" charset="77"/>
                <a:ea typeface="Discover Sans Condensed Medium" pitchFamily="2" charset="77"/>
              </a:rPr>
              <a:t>Content publication system consumes artifacts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D08670-4026-ADC1-E87C-420633AF828C}"/>
              </a:ext>
            </a:extLst>
          </p:cNvPr>
          <p:cNvSpPr/>
          <p:nvPr/>
        </p:nvSpPr>
        <p:spPr>
          <a:xfrm>
            <a:off x="5147999" y="3213188"/>
            <a:ext cx="1188720" cy="1661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lang="en-US" sz="800" dirty="0">
                <a:solidFill>
                  <a:schemeClr val="tx1"/>
                </a:solidFill>
                <a:latin typeface="Discover Sans Medium" pitchFamily="2" charset="77"/>
                <a:ea typeface="Discover Sans Medium" pitchFamily="2" charset="77"/>
              </a:rPr>
              <a:t>Publication systems such as:</a:t>
            </a:r>
          </a:p>
          <a:p>
            <a:pPr marL="171450" indent="-1714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Discover Sans Medium" pitchFamily="2" charset="77"/>
                <a:ea typeface="Discover Sans Medium" pitchFamily="2" charset="77"/>
              </a:rPr>
              <a:t>Presentation software</a:t>
            </a:r>
          </a:p>
          <a:p>
            <a:pPr marL="171450" indent="-1714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Discover Sans Medium" pitchFamily="2" charset="77"/>
                <a:ea typeface="Discover Sans Medium" pitchFamily="2" charset="77"/>
              </a:rPr>
              <a:t>Reusable open design systems</a:t>
            </a:r>
          </a:p>
          <a:p>
            <a:pPr marL="171450" indent="-1714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Discover Sans Medium" pitchFamily="2" charset="77"/>
                <a:ea typeface="Discover Sans Medium" pitchFamily="2" charset="77"/>
              </a:rPr>
              <a:t>Custom-built publication system</a:t>
            </a:r>
          </a:p>
          <a:p>
            <a:pPr marL="171450" indent="-1714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Discover Sans Medium" pitchFamily="2" charset="77"/>
                <a:ea typeface="Discover Sans Medium" pitchFamily="2" charset="77"/>
              </a:rPr>
              <a:t>Interface design tool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C39081-0C02-840F-04C4-3D161A674BB9}"/>
              </a:ext>
            </a:extLst>
          </p:cNvPr>
          <p:cNvSpPr/>
          <p:nvPr/>
        </p:nvSpPr>
        <p:spPr>
          <a:xfrm>
            <a:off x="6562401" y="2326020"/>
            <a:ext cx="1188720" cy="73152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Discover Sans Condensed Medium" pitchFamily="2" charset="77"/>
                <a:ea typeface="Discover Sans Condensed Medium" pitchFamily="2" charset="77"/>
              </a:rPr>
              <a:t>Published Content Asset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4560CD-2E16-2AAF-06ED-EDE1139AD37A}"/>
              </a:ext>
            </a:extLst>
          </p:cNvPr>
          <p:cNvSpPr/>
          <p:nvPr/>
        </p:nvSpPr>
        <p:spPr>
          <a:xfrm>
            <a:off x="6562401" y="3213188"/>
            <a:ext cx="1188720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lang="en-US" sz="800" dirty="0">
                <a:solidFill>
                  <a:schemeClr val="tx1"/>
                </a:solidFill>
                <a:latin typeface="Discover Sans Medium" pitchFamily="2" charset="77"/>
                <a:ea typeface="Discover Sans Medium" pitchFamily="2" charset="77"/>
              </a:rPr>
              <a:t>Renders known visualizations based on incorporated accessible styling artifact(s)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176BD5-3DAD-1CDA-E7B5-1D5C1FAC63E9}"/>
              </a:ext>
            </a:extLst>
          </p:cNvPr>
          <p:cNvSpPr/>
          <p:nvPr/>
        </p:nvSpPr>
        <p:spPr>
          <a:xfrm>
            <a:off x="8213168" y="2326020"/>
            <a:ext cx="1188720" cy="73152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Discover Sans Condensed Medium" pitchFamily="2" charset="77"/>
                <a:ea typeface="Discover Sans Condensed Medium" pitchFamily="2" charset="77"/>
              </a:rPr>
              <a:t>Interacts with published content assets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2A8AF9-AF73-4408-6E76-D044F8B782FA}"/>
              </a:ext>
            </a:extLst>
          </p:cNvPr>
          <p:cNvSpPr/>
          <p:nvPr/>
        </p:nvSpPr>
        <p:spPr>
          <a:xfrm>
            <a:off x="8213168" y="3213188"/>
            <a:ext cx="1188720" cy="1292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lang="en-US" sz="800" dirty="0">
                <a:solidFill>
                  <a:schemeClr val="tx1"/>
                </a:solidFill>
                <a:latin typeface="Discover Sans Medium" pitchFamily="2" charset="77"/>
                <a:ea typeface="Discover Sans Medium" pitchFamily="2" charset="77"/>
              </a:rPr>
              <a:t>Accessible content rendered in assets such as:</a:t>
            </a:r>
          </a:p>
          <a:p>
            <a:pPr marL="171450" indent="-1714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Discover Sans Medium" pitchFamily="2" charset="77"/>
                <a:ea typeface="Discover Sans Medium" pitchFamily="2" charset="77"/>
              </a:rPr>
              <a:t>Corporate portals</a:t>
            </a:r>
          </a:p>
          <a:p>
            <a:pPr marL="171450" indent="-1714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Discover Sans Medium" pitchFamily="2" charset="77"/>
                <a:ea typeface="Discover Sans Medium" pitchFamily="2" charset="77"/>
              </a:rPr>
              <a:t>Financial assets</a:t>
            </a:r>
          </a:p>
          <a:p>
            <a:pPr marL="171450" indent="-1714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Discover Sans Medium" pitchFamily="2" charset="77"/>
                <a:ea typeface="Discover Sans Medium" pitchFamily="2" charset="77"/>
              </a:rPr>
              <a:t>Marketing materials</a:t>
            </a:r>
          </a:p>
          <a:p>
            <a:pPr marL="171450" indent="-1714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Discover Sans Medium" pitchFamily="2" charset="77"/>
                <a:ea typeface="Discover Sans Medium" pitchFamily="2" charset="77"/>
              </a:rPr>
              <a:t>Software applications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F9DD9D-A558-086C-C34F-A18C5D027897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849120" y="2691780"/>
            <a:ext cx="225682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A29722-D7AE-F8E1-559E-17D551271A3C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3263522" y="2691780"/>
            <a:ext cx="225682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D18BCA-6154-603A-16AD-3E417A4B3D4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677924" y="2691780"/>
            <a:ext cx="470075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FB74A5-8716-4AB5-41AD-8BF08E30ED5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336719" y="2691780"/>
            <a:ext cx="225682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29CBDC-BACB-6CE2-5E52-68F7E02EA477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7751121" y="2691780"/>
            <a:ext cx="462047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458763D-2CBF-F32E-07CB-1533B1022DFE}"/>
              </a:ext>
            </a:extLst>
          </p:cNvPr>
          <p:cNvGrpSpPr>
            <a:grpSpLocks noChangeAspect="1"/>
          </p:cNvGrpSpPr>
          <p:nvPr/>
        </p:nvGrpSpPr>
        <p:grpSpPr>
          <a:xfrm>
            <a:off x="660400" y="1969677"/>
            <a:ext cx="257176" cy="274320"/>
            <a:chOff x="2724259" y="5161050"/>
            <a:chExt cx="342900" cy="365759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D22220E-9358-7728-1D49-BD964F0FFBF0}"/>
                </a:ext>
              </a:extLst>
            </p:cNvPr>
            <p:cNvSpPr/>
            <p:nvPr/>
          </p:nvSpPr>
          <p:spPr>
            <a:xfrm>
              <a:off x="2724259" y="5355360"/>
              <a:ext cx="342900" cy="171449"/>
            </a:xfrm>
            <a:custGeom>
              <a:avLst/>
              <a:gdLst>
                <a:gd name="connsiteX0" fmla="*/ 342900 w 342900"/>
                <a:gd name="connsiteY0" fmla="*/ 171450 h 171449"/>
                <a:gd name="connsiteX1" fmla="*/ 342900 w 342900"/>
                <a:gd name="connsiteY1" fmla="*/ 85725 h 171449"/>
                <a:gd name="connsiteX2" fmla="*/ 325755 w 342900"/>
                <a:gd name="connsiteY2" fmla="*/ 51435 h 171449"/>
                <a:gd name="connsiteX3" fmla="*/ 241935 w 342900"/>
                <a:gd name="connsiteY3" fmla="*/ 11430 h 171449"/>
                <a:gd name="connsiteX4" fmla="*/ 171450 w 342900"/>
                <a:gd name="connsiteY4" fmla="*/ 0 h 171449"/>
                <a:gd name="connsiteX5" fmla="*/ 100965 w 342900"/>
                <a:gd name="connsiteY5" fmla="*/ 11430 h 171449"/>
                <a:gd name="connsiteX6" fmla="*/ 17145 w 342900"/>
                <a:gd name="connsiteY6" fmla="*/ 51435 h 171449"/>
                <a:gd name="connsiteX7" fmla="*/ 0 w 342900"/>
                <a:gd name="connsiteY7" fmla="*/ 85725 h 171449"/>
                <a:gd name="connsiteX8" fmla="*/ 0 w 342900"/>
                <a:gd name="connsiteY8" fmla="*/ 171450 h 171449"/>
                <a:gd name="connsiteX9" fmla="*/ 342900 w 342900"/>
                <a:gd name="connsiteY9" fmla="*/ 171450 h 17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171449">
                  <a:moveTo>
                    <a:pt x="342900" y="171450"/>
                  </a:moveTo>
                  <a:lnTo>
                    <a:pt x="342900" y="85725"/>
                  </a:lnTo>
                  <a:cubicBezTo>
                    <a:pt x="342900" y="72390"/>
                    <a:pt x="337185" y="59055"/>
                    <a:pt x="325755" y="51435"/>
                  </a:cubicBezTo>
                  <a:cubicBezTo>
                    <a:pt x="302895" y="32385"/>
                    <a:pt x="272415" y="19050"/>
                    <a:pt x="241935" y="11430"/>
                  </a:cubicBezTo>
                  <a:cubicBezTo>
                    <a:pt x="220980" y="5715"/>
                    <a:pt x="196215" y="0"/>
                    <a:pt x="171450" y="0"/>
                  </a:cubicBezTo>
                  <a:cubicBezTo>
                    <a:pt x="148590" y="0"/>
                    <a:pt x="123825" y="3810"/>
                    <a:pt x="100965" y="11430"/>
                  </a:cubicBezTo>
                  <a:cubicBezTo>
                    <a:pt x="70485" y="19050"/>
                    <a:pt x="41910" y="34290"/>
                    <a:pt x="17145" y="51435"/>
                  </a:cubicBezTo>
                  <a:cubicBezTo>
                    <a:pt x="5715" y="60960"/>
                    <a:pt x="0" y="72390"/>
                    <a:pt x="0" y="85725"/>
                  </a:cubicBezTo>
                  <a:lnTo>
                    <a:pt x="0" y="171450"/>
                  </a:lnTo>
                  <a:lnTo>
                    <a:pt x="342900" y="17145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AABE7A7-183A-9D5D-E253-21709793E78F}"/>
                </a:ext>
              </a:extLst>
            </p:cNvPr>
            <p:cNvSpPr/>
            <p:nvPr/>
          </p:nvSpPr>
          <p:spPr>
            <a:xfrm>
              <a:off x="2809984" y="5161050"/>
              <a:ext cx="171450" cy="171450"/>
            </a:xfrm>
            <a:custGeom>
              <a:avLst/>
              <a:gdLst>
                <a:gd name="connsiteX0" fmla="*/ 171450 w 171450"/>
                <a:gd name="connsiteY0" fmla="*/ 85725 h 171450"/>
                <a:gd name="connsiteX1" fmla="*/ 85725 w 171450"/>
                <a:gd name="connsiteY1" fmla="*/ 171450 h 171450"/>
                <a:gd name="connsiteX2" fmla="*/ 0 w 171450"/>
                <a:gd name="connsiteY2" fmla="*/ 85725 h 171450"/>
                <a:gd name="connsiteX3" fmla="*/ 85725 w 171450"/>
                <a:gd name="connsiteY3" fmla="*/ 0 h 171450"/>
                <a:gd name="connsiteX4" fmla="*/ 171450 w 171450"/>
                <a:gd name="connsiteY4" fmla="*/ 8572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71450">
                  <a:moveTo>
                    <a:pt x="171450" y="85725"/>
                  </a:moveTo>
                  <a:cubicBezTo>
                    <a:pt x="171450" y="133070"/>
                    <a:pt x="133070" y="171450"/>
                    <a:pt x="85725" y="171450"/>
                  </a:cubicBezTo>
                  <a:cubicBezTo>
                    <a:pt x="38380" y="171450"/>
                    <a:pt x="0" y="133070"/>
                    <a:pt x="0" y="85725"/>
                  </a:cubicBezTo>
                  <a:cubicBezTo>
                    <a:pt x="0" y="38380"/>
                    <a:pt x="38380" y="0"/>
                    <a:pt x="85725" y="0"/>
                  </a:cubicBezTo>
                  <a:cubicBezTo>
                    <a:pt x="133070" y="0"/>
                    <a:pt x="171450" y="38380"/>
                    <a:pt x="171450" y="85725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6802670D-9992-BE5F-2F7D-CA7609625E25}"/>
              </a:ext>
            </a:extLst>
          </p:cNvPr>
          <p:cNvSpPr txBox="1">
            <a:spLocks/>
          </p:cNvSpPr>
          <p:nvPr/>
        </p:nvSpPr>
        <p:spPr>
          <a:xfrm>
            <a:off x="917576" y="1984605"/>
            <a:ext cx="612668" cy="261610"/>
          </a:xfrm>
          <a:prstGeom prst="rect">
            <a:avLst/>
          </a:prstGeom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iscover Sans" pitchFamily="2" charset="77"/>
                <a:ea typeface="Discover Sans" pitchFamily="2" charset="7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scover Sans" pitchFamily="2" charset="77"/>
                <a:ea typeface="Discover Sans" pitchFamily="2" charset="7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Font typeface="System Font Regular"/>
              <a:buChar char="-"/>
              <a:defRPr sz="1600" kern="1200">
                <a:solidFill>
                  <a:schemeClr val="tx1"/>
                </a:solidFill>
                <a:latin typeface="Discover Sans" pitchFamily="2" charset="77"/>
                <a:ea typeface="Discover Sans" pitchFamily="2" charset="7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Font typeface="System Font Regular"/>
              <a:buChar char="-"/>
              <a:defRPr sz="1400" kern="1200">
                <a:solidFill>
                  <a:schemeClr val="tx1"/>
                </a:solidFill>
                <a:latin typeface="Discover Sans" pitchFamily="2" charset="77"/>
                <a:ea typeface="Discover Sans" pitchFamily="2" charset="7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Font typeface="System Font Regular"/>
              <a:buChar char="-"/>
              <a:defRPr sz="1400" kern="1200">
                <a:solidFill>
                  <a:schemeClr val="tx1"/>
                </a:solidFill>
                <a:latin typeface="Discover Sans" pitchFamily="2" charset="77"/>
                <a:ea typeface="Discover Sans" pitchFamily="2" charset="7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>
                <a:latin typeface="Discover Sans Condensed Semibol" pitchFamily="2" charset="77"/>
                <a:ea typeface="Discover Sans Condensed Semibol" pitchFamily="2" charset="77"/>
              </a:rPr>
              <a:t>Designer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75C463D-8C44-789B-8A12-90E9929C3E5D}"/>
              </a:ext>
            </a:extLst>
          </p:cNvPr>
          <p:cNvGrpSpPr>
            <a:grpSpLocks noChangeAspect="1"/>
          </p:cNvGrpSpPr>
          <p:nvPr/>
        </p:nvGrpSpPr>
        <p:grpSpPr>
          <a:xfrm>
            <a:off x="5147999" y="1969677"/>
            <a:ext cx="257176" cy="274320"/>
            <a:chOff x="2724259" y="5161050"/>
            <a:chExt cx="342900" cy="365759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2124DF-F0C2-0A1E-EC4B-B556C5BD34F2}"/>
                </a:ext>
              </a:extLst>
            </p:cNvPr>
            <p:cNvSpPr/>
            <p:nvPr/>
          </p:nvSpPr>
          <p:spPr>
            <a:xfrm>
              <a:off x="2724259" y="5355360"/>
              <a:ext cx="342900" cy="171449"/>
            </a:xfrm>
            <a:custGeom>
              <a:avLst/>
              <a:gdLst>
                <a:gd name="connsiteX0" fmla="*/ 342900 w 342900"/>
                <a:gd name="connsiteY0" fmla="*/ 171450 h 171449"/>
                <a:gd name="connsiteX1" fmla="*/ 342900 w 342900"/>
                <a:gd name="connsiteY1" fmla="*/ 85725 h 171449"/>
                <a:gd name="connsiteX2" fmla="*/ 325755 w 342900"/>
                <a:gd name="connsiteY2" fmla="*/ 51435 h 171449"/>
                <a:gd name="connsiteX3" fmla="*/ 241935 w 342900"/>
                <a:gd name="connsiteY3" fmla="*/ 11430 h 171449"/>
                <a:gd name="connsiteX4" fmla="*/ 171450 w 342900"/>
                <a:gd name="connsiteY4" fmla="*/ 0 h 171449"/>
                <a:gd name="connsiteX5" fmla="*/ 100965 w 342900"/>
                <a:gd name="connsiteY5" fmla="*/ 11430 h 171449"/>
                <a:gd name="connsiteX6" fmla="*/ 17145 w 342900"/>
                <a:gd name="connsiteY6" fmla="*/ 51435 h 171449"/>
                <a:gd name="connsiteX7" fmla="*/ 0 w 342900"/>
                <a:gd name="connsiteY7" fmla="*/ 85725 h 171449"/>
                <a:gd name="connsiteX8" fmla="*/ 0 w 342900"/>
                <a:gd name="connsiteY8" fmla="*/ 171450 h 171449"/>
                <a:gd name="connsiteX9" fmla="*/ 342900 w 342900"/>
                <a:gd name="connsiteY9" fmla="*/ 171450 h 17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171449">
                  <a:moveTo>
                    <a:pt x="342900" y="171450"/>
                  </a:moveTo>
                  <a:lnTo>
                    <a:pt x="342900" y="85725"/>
                  </a:lnTo>
                  <a:cubicBezTo>
                    <a:pt x="342900" y="72390"/>
                    <a:pt x="337185" y="59055"/>
                    <a:pt x="325755" y="51435"/>
                  </a:cubicBezTo>
                  <a:cubicBezTo>
                    <a:pt x="302895" y="32385"/>
                    <a:pt x="272415" y="19050"/>
                    <a:pt x="241935" y="11430"/>
                  </a:cubicBezTo>
                  <a:cubicBezTo>
                    <a:pt x="220980" y="5715"/>
                    <a:pt x="196215" y="0"/>
                    <a:pt x="171450" y="0"/>
                  </a:cubicBezTo>
                  <a:cubicBezTo>
                    <a:pt x="148590" y="0"/>
                    <a:pt x="123825" y="3810"/>
                    <a:pt x="100965" y="11430"/>
                  </a:cubicBezTo>
                  <a:cubicBezTo>
                    <a:pt x="70485" y="19050"/>
                    <a:pt x="41910" y="34290"/>
                    <a:pt x="17145" y="51435"/>
                  </a:cubicBezTo>
                  <a:cubicBezTo>
                    <a:pt x="5715" y="60960"/>
                    <a:pt x="0" y="72390"/>
                    <a:pt x="0" y="85725"/>
                  </a:cubicBezTo>
                  <a:lnTo>
                    <a:pt x="0" y="171450"/>
                  </a:lnTo>
                  <a:lnTo>
                    <a:pt x="342900" y="17145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DC8BD68-FBB9-03F8-28D7-EA342D5223D2}"/>
                </a:ext>
              </a:extLst>
            </p:cNvPr>
            <p:cNvSpPr/>
            <p:nvPr/>
          </p:nvSpPr>
          <p:spPr>
            <a:xfrm>
              <a:off x="2809984" y="5161050"/>
              <a:ext cx="171450" cy="171450"/>
            </a:xfrm>
            <a:custGeom>
              <a:avLst/>
              <a:gdLst>
                <a:gd name="connsiteX0" fmla="*/ 171450 w 171450"/>
                <a:gd name="connsiteY0" fmla="*/ 85725 h 171450"/>
                <a:gd name="connsiteX1" fmla="*/ 85725 w 171450"/>
                <a:gd name="connsiteY1" fmla="*/ 171450 h 171450"/>
                <a:gd name="connsiteX2" fmla="*/ 0 w 171450"/>
                <a:gd name="connsiteY2" fmla="*/ 85725 h 171450"/>
                <a:gd name="connsiteX3" fmla="*/ 85725 w 171450"/>
                <a:gd name="connsiteY3" fmla="*/ 0 h 171450"/>
                <a:gd name="connsiteX4" fmla="*/ 171450 w 171450"/>
                <a:gd name="connsiteY4" fmla="*/ 8572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71450">
                  <a:moveTo>
                    <a:pt x="171450" y="85725"/>
                  </a:moveTo>
                  <a:cubicBezTo>
                    <a:pt x="171450" y="133070"/>
                    <a:pt x="133070" y="171450"/>
                    <a:pt x="85725" y="171450"/>
                  </a:cubicBezTo>
                  <a:cubicBezTo>
                    <a:pt x="38380" y="171450"/>
                    <a:pt x="0" y="133070"/>
                    <a:pt x="0" y="85725"/>
                  </a:cubicBezTo>
                  <a:cubicBezTo>
                    <a:pt x="0" y="38380"/>
                    <a:pt x="38380" y="0"/>
                    <a:pt x="85725" y="0"/>
                  </a:cubicBezTo>
                  <a:cubicBezTo>
                    <a:pt x="133070" y="0"/>
                    <a:pt x="171450" y="38380"/>
                    <a:pt x="171450" y="85725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" name="Text Placeholder 57">
            <a:extLst>
              <a:ext uri="{FF2B5EF4-FFF2-40B4-BE49-F238E27FC236}">
                <a16:creationId xmlns:a16="http://schemas.microsoft.com/office/drawing/2014/main" id="{3E34649F-AFFA-20D5-C2EB-4CE6A04B4470}"/>
              </a:ext>
            </a:extLst>
          </p:cNvPr>
          <p:cNvSpPr txBox="1">
            <a:spLocks/>
          </p:cNvSpPr>
          <p:nvPr/>
        </p:nvSpPr>
        <p:spPr>
          <a:xfrm>
            <a:off x="5405175" y="1984605"/>
            <a:ext cx="963725" cy="261610"/>
          </a:xfrm>
          <a:prstGeom prst="rect">
            <a:avLst/>
          </a:prstGeom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iscover Sans" pitchFamily="2" charset="77"/>
                <a:ea typeface="Discover Sans" pitchFamily="2" charset="7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scover Sans" pitchFamily="2" charset="77"/>
                <a:ea typeface="Discover Sans" pitchFamily="2" charset="7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Font typeface="System Font Regular"/>
              <a:buChar char="-"/>
              <a:defRPr sz="1600" kern="1200">
                <a:solidFill>
                  <a:schemeClr val="tx1"/>
                </a:solidFill>
                <a:latin typeface="Discover Sans" pitchFamily="2" charset="77"/>
                <a:ea typeface="Discover Sans" pitchFamily="2" charset="7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Font typeface="System Font Regular"/>
              <a:buChar char="-"/>
              <a:defRPr sz="1400" kern="1200">
                <a:solidFill>
                  <a:schemeClr val="tx1"/>
                </a:solidFill>
                <a:latin typeface="Discover Sans" pitchFamily="2" charset="77"/>
                <a:ea typeface="Discover Sans" pitchFamily="2" charset="7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Font typeface="System Font Regular"/>
              <a:buChar char="-"/>
              <a:defRPr sz="1400" kern="1200">
                <a:solidFill>
                  <a:schemeClr val="tx1"/>
                </a:solidFill>
                <a:latin typeface="Discover Sans" pitchFamily="2" charset="77"/>
                <a:ea typeface="Discover Sans" pitchFamily="2" charset="7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>
                <a:latin typeface="Discover Sans Condensed Semibol" pitchFamily="2" charset="77"/>
                <a:ea typeface="Discover Sans Condensed Semibol" pitchFamily="2" charset="77"/>
              </a:rPr>
              <a:t>Content Creator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1B14DF-CF76-DD84-8B7B-88BBAD3B6382}"/>
              </a:ext>
            </a:extLst>
          </p:cNvPr>
          <p:cNvGrpSpPr>
            <a:grpSpLocks noChangeAspect="1"/>
          </p:cNvGrpSpPr>
          <p:nvPr/>
        </p:nvGrpSpPr>
        <p:grpSpPr>
          <a:xfrm>
            <a:off x="8213168" y="1969677"/>
            <a:ext cx="257176" cy="274320"/>
            <a:chOff x="2724259" y="5161050"/>
            <a:chExt cx="342900" cy="365759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B546DC26-816C-C3B7-9D90-321BF85EBA68}"/>
                </a:ext>
              </a:extLst>
            </p:cNvPr>
            <p:cNvSpPr/>
            <p:nvPr/>
          </p:nvSpPr>
          <p:spPr>
            <a:xfrm>
              <a:off x="2724259" y="5355360"/>
              <a:ext cx="342900" cy="171449"/>
            </a:xfrm>
            <a:custGeom>
              <a:avLst/>
              <a:gdLst>
                <a:gd name="connsiteX0" fmla="*/ 342900 w 342900"/>
                <a:gd name="connsiteY0" fmla="*/ 171450 h 171449"/>
                <a:gd name="connsiteX1" fmla="*/ 342900 w 342900"/>
                <a:gd name="connsiteY1" fmla="*/ 85725 h 171449"/>
                <a:gd name="connsiteX2" fmla="*/ 325755 w 342900"/>
                <a:gd name="connsiteY2" fmla="*/ 51435 h 171449"/>
                <a:gd name="connsiteX3" fmla="*/ 241935 w 342900"/>
                <a:gd name="connsiteY3" fmla="*/ 11430 h 171449"/>
                <a:gd name="connsiteX4" fmla="*/ 171450 w 342900"/>
                <a:gd name="connsiteY4" fmla="*/ 0 h 171449"/>
                <a:gd name="connsiteX5" fmla="*/ 100965 w 342900"/>
                <a:gd name="connsiteY5" fmla="*/ 11430 h 171449"/>
                <a:gd name="connsiteX6" fmla="*/ 17145 w 342900"/>
                <a:gd name="connsiteY6" fmla="*/ 51435 h 171449"/>
                <a:gd name="connsiteX7" fmla="*/ 0 w 342900"/>
                <a:gd name="connsiteY7" fmla="*/ 85725 h 171449"/>
                <a:gd name="connsiteX8" fmla="*/ 0 w 342900"/>
                <a:gd name="connsiteY8" fmla="*/ 171450 h 171449"/>
                <a:gd name="connsiteX9" fmla="*/ 342900 w 342900"/>
                <a:gd name="connsiteY9" fmla="*/ 171450 h 17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171449">
                  <a:moveTo>
                    <a:pt x="342900" y="171450"/>
                  </a:moveTo>
                  <a:lnTo>
                    <a:pt x="342900" y="85725"/>
                  </a:lnTo>
                  <a:cubicBezTo>
                    <a:pt x="342900" y="72390"/>
                    <a:pt x="337185" y="59055"/>
                    <a:pt x="325755" y="51435"/>
                  </a:cubicBezTo>
                  <a:cubicBezTo>
                    <a:pt x="302895" y="32385"/>
                    <a:pt x="272415" y="19050"/>
                    <a:pt x="241935" y="11430"/>
                  </a:cubicBezTo>
                  <a:cubicBezTo>
                    <a:pt x="220980" y="5715"/>
                    <a:pt x="196215" y="0"/>
                    <a:pt x="171450" y="0"/>
                  </a:cubicBezTo>
                  <a:cubicBezTo>
                    <a:pt x="148590" y="0"/>
                    <a:pt x="123825" y="3810"/>
                    <a:pt x="100965" y="11430"/>
                  </a:cubicBezTo>
                  <a:cubicBezTo>
                    <a:pt x="70485" y="19050"/>
                    <a:pt x="41910" y="34290"/>
                    <a:pt x="17145" y="51435"/>
                  </a:cubicBezTo>
                  <a:cubicBezTo>
                    <a:pt x="5715" y="60960"/>
                    <a:pt x="0" y="72390"/>
                    <a:pt x="0" y="85725"/>
                  </a:cubicBezTo>
                  <a:lnTo>
                    <a:pt x="0" y="171450"/>
                  </a:lnTo>
                  <a:lnTo>
                    <a:pt x="342900" y="17145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EAB58B7A-BBE8-92AA-77C6-4E2BE580C2A6}"/>
                </a:ext>
              </a:extLst>
            </p:cNvPr>
            <p:cNvSpPr/>
            <p:nvPr/>
          </p:nvSpPr>
          <p:spPr>
            <a:xfrm>
              <a:off x="2809984" y="5161050"/>
              <a:ext cx="171450" cy="171450"/>
            </a:xfrm>
            <a:custGeom>
              <a:avLst/>
              <a:gdLst>
                <a:gd name="connsiteX0" fmla="*/ 171450 w 171450"/>
                <a:gd name="connsiteY0" fmla="*/ 85725 h 171450"/>
                <a:gd name="connsiteX1" fmla="*/ 85725 w 171450"/>
                <a:gd name="connsiteY1" fmla="*/ 171450 h 171450"/>
                <a:gd name="connsiteX2" fmla="*/ 0 w 171450"/>
                <a:gd name="connsiteY2" fmla="*/ 85725 h 171450"/>
                <a:gd name="connsiteX3" fmla="*/ 85725 w 171450"/>
                <a:gd name="connsiteY3" fmla="*/ 0 h 171450"/>
                <a:gd name="connsiteX4" fmla="*/ 171450 w 171450"/>
                <a:gd name="connsiteY4" fmla="*/ 8572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71450">
                  <a:moveTo>
                    <a:pt x="171450" y="85725"/>
                  </a:moveTo>
                  <a:cubicBezTo>
                    <a:pt x="171450" y="133070"/>
                    <a:pt x="133070" y="171450"/>
                    <a:pt x="85725" y="171450"/>
                  </a:cubicBezTo>
                  <a:cubicBezTo>
                    <a:pt x="38380" y="171450"/>
                    <a:pt x="0" y="133070"/>
                    <a:pt x="0" y="85725"/>
                  </a:cubicBezTo>
                  <a:cubicBezTo>
                    <a:pt x="0" y="38380"/>
                    <a:pt x="38380" y="0"/>
                    <a:pt x="85725" y="0"/>
                  </a:cubicBezTo>
                  <a:cubicBezTo>
                    <a:pt x="133070" y="0"/>
                    <a:pt x="171450" y="38380"/>
                    <a:pt x="171450" y="85725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Text Placeholder 57">
            <a:extLst>
              <a:ext uri="{FF2B5EF4-FFF2-40B4-BE49-F238E27FC236}">
                <a16:creationId xmlns:a16="http://schemas.microsoft.com/office/drawing/2014/main" id="{72E21244-FF84-BDCD-216D-640AFCEFB4E2}"/>
              </a:ext>
            </a:extLst>
          </p:cNvPr>
          <p:cNvSpPr txBox="1">
            <a:spLocks/>
          </p:cNvSpPr>
          <p:nvPr/>
        </p:nvSpPr>
        <p:spPr>
          <a:xfrm>
            <a:off x="8470344" y="1984605"/>
            <a:ext cx="955711" cy="261610"/>
          </a:xfrm>
          <a:prstGeom prst="rect">
            <a:avLst/>
          </a:prstGeom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iscover Sans" pitchFamily="2" charset="77"/>
                <a:ea typeface="Discover Sans" pitchFamily="2" charset="7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scover Sans" pitchFamily="2" charset="77"/>
                <a:ea typeface="Discover Sans" pitchFamily="2" charset="7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Font typeface="System Font Regular"/>
              <a:buChar char="-"/>
              <a:defRPr sz="1600" kern="1200">
                <a:solidFill>
                  <a:schemeClr val="tx1"/>
                </a:solidFill>
                <a:latin typeface="Discover Sans" pitchFamily="2" charset="77"/>
                <a:ea typeface="Discover Sans" pitchFamily="2" charset="7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Font typeface="System Font Regular"/>
              <a:buChar char="-"/>
              <a:defRPr sz="1400" kern="1200">
                <a:solidFill>
                  <a:schemeClr val="tx1"/>
                </a:solidFill>
                <a:latin typeface="Discover Sans" pitchFamily="2" charset="77"/>
                <a:ea typeface="Discover Sans" pitchFamily="2" charset="7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Font typeface="System Font Regular"/>
              <a:buChar char="-"/>
              <a:defRPr sz="1400" kern="1200">
                <a:solidFill>
                  <a:schemeClr val="tx1"/>
                </a:solidFill>
                <a:latin typeface="Discover Sans" pitchFamily="2" charset="77"/>
                <a:ea typeface="Discover Sans" pitchFamily="2" charset="7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>
                <a:latin typeface="Discover Sans Condensed Semibol" pitchFamily="2" charset="77"/>
                <a:ea typeface="Discover Sans Condensed Semibol" pitchFamily="2" charset="77"/>
              </a:rPr>
              <a:t>Disabled Person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A725D9-97EC-4243-3375-BD291DC83C86}"/>
              </a:ext>
            </a:extLst>
          </p:cNvPr>
          <p:cNvSpPr/>
          <p:nvPr/>
        </p:nvSpPr>
        <p:spPr>
          <a:xfrm>
            <a:off x="457198" y="1580406"/>
            <a:ext cx="4453128" cy="292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Discover Sans Semibold" pitchFamily="2" charset="77"/>
                <a:ea typeface="Discover Sans Semibold" pitchFamily="2" charset="77"/>
              </a:rPr>
              <a:t>Atomic Accessible Theme Builder</a:t>
            </a:r>
          </a:p>
        </p:txBody>
      </p:sp>
    </p:spTree>
    <p:extLst>
      <p:ext uri="{BB962C8B-B14F-4D97-AF65-F5344CB8AC3E}">
        <p14:creationId xmlns:p14="http://schemas.microsoft.com/office/powerpoint/2010/main" val="2079981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136</Words>
  <Application>Microsoft Macintosh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Discover Sans Condensed Medium</vt:lpstr>
      <vt:lpstr>Discover Sans Condensed Semibol</vt:lpstr>
      <vt:lpstr>Discover Sans Medium</vt:lpstr>
      <vt:lpstr>Discover Sans Semibold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Gisolfi</dc:creator>
  <cp:lastModifiedBy>Dan Gisolfi</cp:lastModifiedBy>
  <cp:revision>3</cp:revision>
  <dcterms:created xsi:type="dcterms:W3CDTF">2023-03-11T12:57:28Z</dcterms:created>
  <dcterms:modified xsi:type="dcterms:W3CDTF">2023-03-11T16:12:37Z</dcterms:modified>
</cp:coreProperties>
</file>