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Montserrat Medium"/>
      <p:regular r:id="rId19"/>
      <p:bold r:id="rId20"/>
      <p:italic r:id="rId21"/>
      <p:boldItalic r:id="rId22"/>
    </p:embeddedFont>
    <p:embeddedFont>
      <p:font typeface="Montserrat Light"/>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Medium-bold.fntdata"/><Relationship Id="rId22" Type="http://schemas.openxmlformats.org/officeDocument/2006/relationships/font" Target="fonts/MontserratMedium-boldItalic.fntdata"/><Relationship Id="rId21" Type="http://schemas.openxmlformats.org/officeDocument/2006/relationships/font" Target="fonts/MontserratMedium-italic.fntdata"/><Relationship Id="rId24" Type="http://schemas.openxmlformats.org/officeDocument/2006/relationships/font" Target="fonts/MontserratLight-bold.fntdata"/><Relationship Id="rId23" Type="http://schemas.openxmlformats.org/officeDocument/2006/relationships/font" Target="fonts/MontserratLigh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Light-boldItalic.fntdata"/><Relationship Id="rId25" Type="http://schemas.openxmlformats.org/officeDocument/2006/relationships/font" Target="fonts/MontserratLigh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19" Type="http://schemas.openxmlformats.org/officeDocument/2006/relationships/font" Target="fonts/MontserratMedium-regular.fntdata"/><Relationship Id="rId18" Type="http://schemas.openxmlformats.org/officeDocument/2006/relationships/font" Target="fonts/Montserrat-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008ec59f9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008ec59f9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008ec59f9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008ec59f9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008ec59f9d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008ec59f9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008ec59f9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008ec59f9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008ec59f9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008ec59f9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008ec59f9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008ec59f9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008ec59f9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008ec59f9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008ec59f9d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008ec59f9d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mailto:help@finos.org"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pic>
        <p:nvPicPr>
          <p:cNvPr id="14" name="Google Shape;14;p2"/>
          <p:cNvPicPr preferRelativeResize="0"/>
          <p:nvPr/>
        </p:nvPicPr>
        <p:blipFill rotWithShape="1">
          <a:blip r:embed="rId2">
            <a:alphaModFix/>
          </a:blip>
          <a:srcRect b="0" l="0" r="0" t="0"/>
          <a:stretch/>
        </p:blipFill>
        <p:spPr>
          <a:xfrm>
            <a:off x="-55537" y="-31237"/>
            <a:ext cx="9255070" cy="5205977"/>
          </a:xfrm>
          <a:prstGeom prst="rect">
            <a:avLst/>
          </a:prstGeom>
          <a:noFill/>
          <a:ln>
            <a:noFill/>
          </a:ln>
        </p:spPr>
      </p:pic>
      <p:sp>
        <p:nvSpPr>
          <p:cNvPr id="15" name="Google Shape;15;p2"/>
          <p:cNvSpPr txBox="1"/>
          <p:nvPr>
            <p:ph type="ctrTitle"/>
          </p:nvPr>
        </p:nvSpPr>
        <p:spPr>
          <a:xfrm>
            <a:off x="587198" y="1837025"/>
            <a:ext cx="5205600" cy="1258500"/>
          </a:xfrm>
          <a:prstGeom prst="rect">
            <a:avLst/>
          </a:prstGeom>
        </p:spPr>
        <p:txBody>
          <a:bodyPr anchorCtr="0" anchor="t" bIns="91400" lIns="91400" spcFirstLastPara="1" rIns="91400" wrap="square" tIns="91400">
            <a:noAutofit/>
          </a:bodyPr>
          <a:lstStyle>
            <a:lvl1pPr lvl="0" rtl="0">
              <a:spcBef>
                <a:spcPts val="0"/>
              </a:spcBef>
              <a:spcAft>
                <a:spcPts val="0"/>
              </a:spcAft>
              <a:buClr>
                <a:srgbClr val="0086BF"/>
              </a:buClr>
              <a:buSzPts val="2300"/>
              <a:buNone/>
              <a:defRPr sz="2300">
                <a:solidFill>
                  <a:srgbClr val="0086BF"/>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6" name="Google Shape;16;p2"/>
          <p:cNvSpPr txBox="1"/>
          <p:nvPr>
            <p:ph idx="1" type="subTitle"/>
          </p:nvPr>
        </p:nvSpPr>
        <p:spPr>
          <a:xfrm>
            <a:off x="599974" y="3027650"/>
            <a:ext cx="5205600" cy="877800"/>
          </a:xfrm>
          <a:prstGeom prst="rect">
            <a:avLst/>
          </a:prstGeom>
        </p:spPr>
        <p:txBody>
          <a:bodyPr anchorCtr="0" anchor="t" bIns="91400" lIns="91400" spcFirstLastPara="1" rIns="91400" wrap="square" tIns="91400">
            <a:noAutofit/>
          </a:bodyPr>
          <a:lstStyle>
            <a:lvl1pPr lvl="0" rtl="0">
              <a:lnSpc>
                <a:spcPct val="100000"/>
              </a:lnSpc>
              <a:spcBef>
                <a:spcPts val="0"/>
              </a:spcBef>
              <a:spcAft>
                <a:spcPts val="0"/>
              </a:spcAft>
              <a:buClr>
                <a:srgbClr val="0086BF"/>
              </a:buClr>
              <a:buSzPts val="1400"/>
              <a:buNone/>
              <a:defRPr sz="1400">
                <a:solidFill>
                  <a:srgbClr val="0086BF"/>
                </a:solidFill>
              </a:defRPr>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sz="1400">
                <a:solidFill>
                  <a:srgbClr val="FFFFFF"/>
                </a:solidFill>
              </a:defRPr>
            </a:lvl3pPr>
            <a:lvl4pPr lvl="3" rtl="0">
              <a:lnSpc>
                <a:spcPct val="100000"/>
              </a:lnSpc>
              <a:spcBef>
                <a:spcPts val="0"/>
              </a:spcBef>
              <a:spcAft>
                <a:spcPts val="0"/>
              </a:spcAft>
              <a:buClr>
                <a:srgbClr val="FFFFFF"/>
              </a:buClr>
              <a:buSzPts val="1400"/>
              <a:buNone/>
              <a:defRPr sz="1400">
                <a:solidFill>
                  <a:srgbClr val="FFFFFF"/>
                </a:solidFill>
              </a:defRPr>
            </a:lvl4pPr>
            <a:lvl5pPr lvl="4" rtl="0">
              <a:lnSpc>
                <a:spcPct val="100000"/>
              </a:lnSpc>
              <a:spcBef>
                <a:spcPts val="0"/>
              </a:spcBef>
              <a:spcAft>
                <a:spcPts val="0"/>
              </a:spcAft>
              <a:buClr>
                <a:srgbClr val="FFFFFF"/>
              </a:buClr>
              <a:buSzPts val="1400"/>
              <a:buNone/>
              <a:defRPr sz="1400">
                <a:solidFill>
                  <a:srgbClr val="FFFFFF"/>
                </a:solidFill>
              </a:defRPr>
            </a:lvl5pPr>
            <a:lvl6pPr lvl="5" rtl="0">
              <a:lnSpc>
                <a:spcPct val="100000"/>
              </a:lnSpc>
              <a:spcBef>
                <a:spcPts val="0"/>
              </a:spcBef>
              <a:spcAft>
                <a:spcPts val="0"/>
              </a:spcAft>
              <a:buClr>
                <a:srgbClr val="FFFFFF"/>
              </a:buClr>
              <a:buSzPts val="1400"/>
              <a:buNone/>
              <a:defRPr sz="1400">
                <a:solidFill>
                  <a:srgbClr val="FFFFFF"/>
                </a:solidFill>
              </a:defRPr>
            </a:lvl6pPr>
            <a:lvl7pPr lvl="6" rtl="0">
              <a:lnSpc>
                <a:spcPct val="100000"/>
              </a:lnSpc>
              <a:spcBef>
                <a:spcPts val="0"/>
              </a:spcBef>
              <a:spcAft>
                <a:spcPts val="0"/>
              </a:spcAft>
              <a:buClr>
                <a:srgbClr val="FFFFFF"/>
              </a:buClr>
              <a:buSzPts val="1400"/>
              <a:buNone/>
              <a:defRPr sz="1400">
                <a:solidFill>
                  <a:srgbClr val="FFFFFF"/>
                </a:solidFill>
              </a:defRPr>
            </a:lvl7pPr>
            <a:lvl8pPr lvl="7" rtl="0">
              <a:lnSpc>
                <a:spcPct val="100000"/>
              </a:lnSpc>
              <a:spcBef>
                <a:spcPts val="0"/>
              </a:spcBef>
              <a:spcAft>
                <a:spcPts val="0"/>
              </a:spcAft>
              <a:buClr>
                <a:srgbClr val="FFFFFF"/>
              </a:buClr>
              <a:buSzPts val="1400"/>
              <a:buNone/>
              <a:defRPr sz="1400">
                <a:solidFill>
                  <a:srgbClr val="FFFFFF"/>
                </a:solidFill>
              </a:defRPr>
            </a:lvl8pPr>
            <a:lvl9pPr lvl="8" rtl="0">
              <a:lnSpc>
                <a:spcPct val="100000"/>
              </a:lnSpc>
              <a:spcBef>
                <a:spcPts val="0"/>
              </a:spcBef>
              <a:spcAft>
                <a:spcPts val="0"/>
              </a:spcAft>
              <a:buClr>
                <a:srgbClr val="FFFFFF"/>
              </a:buClr>
              <a:buSzPts val="1400"/>
              <a:buNone/>
              <a:defRPr sz="1400">
                <a:solidFill>
                  <a:srgbClr val="FFFFFF"/>
                </a:solidFill>
              </a:defRPr>
            </a:lvl9pPr>
          </a:lstStyle>
          <a:p/>
        </p:txBody>
      </p:sp>
      <p:pic>
        <p:nvPicPr>
          <p:cNvPr id="17" name="Google Shape;17;p2"/>
          <p:cNvPicPr preferRelativeResize="0"/>
          <p:nvPr/>
        </p:nvPicPr>
        <p:blipFill rotWithShape="1">
          <a:blip r:embed="rId3">
            <a:alphaModFix/>
          </a:blip>
          <a:srcRect b="108" l="0" r="0" t="39694"/>
          <a:stretch/>
        </p:blipFill>
        <p:spPr>
          <a:xfrm>
            <a:off x="599975" y="490001"/>
            <a:ext cx="1078675" cy="944576"/>
          </a:xfrm>
          <a:prstGeom prst="rect">
            <a:avLst/>
          </a:prstGeom>
          <a:noFill/>
          <a:ln>
            <a:noFill/>
          </a:ln>
        </p:spPr>
      </p:pic>
      <p:pic>
        <p:nvPicPr>
          <p:cNvPr id="18" name="Google Shape;18;p2"/>
          <p:cNvPicPr preferRelativeResize="0"/>
          <p:nvPr/>
        </p:nvPicPr>
        <p:blipFill rotWithShape="1">
          <a:blip r:embed="rId4">
            <a:alphaModFix/>
          </a:blip>
          <a:srcRect b="17518" l="0" r="10241" t="0"/>
          <a:stretch/>
        </p:blipFill>
        <p:spPr>
          <a:xfrm>
            <a:off x="5504475" y="-31225"/>
            <a:ext cx="3695051" cy="5205972"/>
          </a:xfrm>
          <a:prstGeom prst="rect">
            <a:avLst/>
          </a:prstGeom>
          <a:noFill/>
          <a:ln>
            <a:noFill/>
          </a:ln>
        </p:spPr>
      </p:pic>
      <p:pic>
        <p:nvPicPr>
          <p:cNvPr id="19" name="Google Shape;19;p2"/>
          <p:cNvPicPr preferRelativeResize="0"/>
          <p:nvPr/>
        </p:nvPicPr>
        <p:blipFill>
          <a:blip r:embed="rId5">
            <a:alphaModFix/>
          </a:blip>
          <a:stretch>
            <a:fillRect/>
          </a:stretch>
        </p:blipFill>
        <p:spPr>
          <a:xfrm>
            <a:off x="599975" y="4092375"/>
            <a:ext cx="1498674" cy="503300"/>
          </a:xfrm>
          <a:prstGeom prst="rect">
            <a:avLst/>
          </a:prstGeom>
          <a:noFill/>
          <a:ln>
            <a:noFill/>
          </a:ln>
        </p:spPr>
      </p:pic>
    </p:spTree>
  </p:cSld>
  <p:clrMapOvr>
    <a:masterClrMapping/>
  </p:clrMapOvr>
  <p:extLst>
    <p:ext uri="{DCECCB84-F9BA-43D5-87BE-67443E8EF086}">
      <p15:sldGuideLst>
        <p15:guide id="1" orient="horz" pos="1620">
          <p15:clr>
            <a:srgbClr val="F9AD4C"/>
          </p15:clr>
        </p15:guide>
        <p15:guide id="2" orient="horz" pos="2268">
          <p15:clr>
            <a:srgbClr val="F9AD4C"/>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tx">
  <p:cSld name="TITLE_AND_BODY">
    <p:spTree>
      <p:nvGrpSpPr>
        <p:cNvPr id="20" name="Shape 20"/>
        <p:cNvGrpSpPr/>
        <p:nvPr/>
      </p:nvGrpSpPr>
      <p:grpSpPr>
        <a:xfrm>
          <a:off x="0" y="0"/>
          <a:ext cx="0" cy="0"/>
          <a:chOff x="0" y="0"/>
          <a:chExt cx="0" cy="0"/>
        </a:xfrm>
      </p:grpSpPr>
      <p:sp>
        <p:nvSpPr>
          <p:cNvPr id="21" name="Google Shape;21;p3"/>
          <p:cNvSpPr txBox="1"/>
          <p:nvPr>
            <p:ph idx="12" type="sldNum"/>
          </p:nvPr>
        </p:nvSpPr>
        <p:spPr>
          <a:xfrm>
            <a:off x="8803302" y="4732050"/>
            <a:ext cx="266100" cy="393600"/>
          </a:xfrm>
          <a:prstGeom prst="rect">
            <a:avLst/>
          </a:prstGeom>
        </p:spPr>
        <p:txBody>
          <a:bodyPr anchorCtr="0" anchor="ctr" bIns="91400" lIns="91400" spcFirstLastPara="1" rIns="91400" wrap="square" tIns="914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2" name="Google Shape;22;p3"/>
          <p:cNvSpPr txBox="1"/>
          <p:nvPr/>
        </p:nvSpPr>
        <p:spPr>
          <a:xfrm>
            <a:off x="311698" y="1042350"/>
            <a:ext cx="8491500" cy="3416400"/>
          </a:xfrm>
          <a:prstGeom prst="rect">
            <a:avLst/>
          </a:prstGeom>
          <a:noFill/>
          <a:ln>
            <a:noFill/>
          </a:ln>
        </p:spPr>
        <p:txBody>
          <a:bodyPr anchorCtr="0" anchor="b" bIns="34275" lIns="68575" spcFirstLastPara="1" rIns="68575" wrap="square" tIns="34275">
            <a:noAutofit/>
          </a:bodyPr>
          <a:lstStyle/>
          <a:p>
            <a:pPr indent="0" lvl="0" marL="0" marR="0" rtl="0" algn="just">
              <a:lnSpc>
                <a:spcPct val="90000"/>
              </a:lnSpc>
              <a:spcBef>
                <a:spcPts val="800"/>
              </a:spcBef>
              <a:spcAft>
                <a:spcPts val="0"/>
              </a:spcAft>
              <a:buNone/>
            </a:pPr>
            <a:r>
              <a:rPr lang="en" sz="1100">
                <a:solidFill>
                  <a:srgbClr val="0086BF"/>
                </a:solidFill>
                <a:latin typeface="Montserrat"/>
                <a:ea typeface="Montserrat"/>
                <a:cs typeface="Montserrat"/>
                <a:sym typeface="Montserrat"/>
              </a:rPr>
              <a:t>This deck template was created by FINOS for the exclusive use of FINOS Project teams. If you have any questions about correct use of this template, please contact </a:t>
            </a:r>
            <a:r>
              <a:rPr lang="en" sz="1100" u="sng">
                <a:solidFill>
                  <a:schemeClr val="hlink"/>
                </a:solidFill>
                <a:latin typeface="Montserrat"/>
                <a:ea typeface="Montserrat"/>
                <a:cs typeface="Montserrat"/>
                <a:sym typeface="Montserrat"/>
                <a:hlinkClick r:id="rId2"/>
              </a:rPr>
              <a:t>help@finos.org</a:t>
            </a:r>
            <a:r>
              <a:rPr lang="en" sz="1100">
                <a:solidFill>
                  <a:srgbClr val="0086BF"/>
                </a:solidFill>
                <a:latin typeface="Montserrat"/>
                <a:ea typeface="Montserrat"/>
                <a:cs typeface="Montserrat"/>
                <a:sym typeface="Montserrat"/>
              </a:rPr>
              <a:t>. </a:t>
            </a:r>
            <a:endParaRPr sz="1100">
              <a:solidFill>
                <a:srgbClr val="0086BF"/>
              </a:solidFill>
              <a:latin typeface="Montserrat"/>
              <a:ea typeface="Montserrat"/>
              <a:cs typeface="Montserrat"/>
              <a:sym typeface="Montserrat"/>
            </a:endParaRPr>
          </a:p>
          <a:p>
            <a:pPr indent="0" lvl="0" marL="0" marR="0" rtl="0" algn="just">
              <a:lnSpc>
                <a:spcPct val="90000"/>
              </a:lnSpc>
              <a:spcBef>
                <a:spcPts val="800"/>
              </a:spcBef>
              <a:spcAft>
                <a:spcPts val="0"/>
              </a:spcAft>
              <a:buNone/>
            </a:pPr>
            <a:r>
              <a:rPr lang="en" sz="1100">
                <a:solidFill>
                  <a:srgbClr val="0086BF"/>
                </a:solidFill>
                <a:latin typeface="Montserrat"/>
                <a:ea typeface="Montserrat"/>
                <a:cs typeface="Montserrat"/>
                <a:sym typeface="Montserrat"/>
              </a:rPr>
              <a:t>Consistent use of FINOS Project logos and assets helps people easily identify references to FINOS and protects our trademarks. It is important that your marketing materials use FINOS standards and use our approved assets correctly. The content in this document does not represent the views of FINOS or the Linux Foundation staff.</a:t>
            </a:r>
            <a:endParaRPr sz="1100">
              <a:solidFill>
                <a:srgbClr val="0086B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p:cSld name="TITLE_AND_BODY_2">
    <p:spTree>
      <p:nvGrpSpPr>
        <p:cNvPr id="23" name="Shape 23"/>
        <p:cNvGrpSpPr/>
        <p:nvPr/>
      </p:nvGrpSpPr>
      <p:grpSpPr>
        <a:xfrm>
          <a:off x="0" y="0"/>
          <a:ext cx="0" cy="0"/>
          <a:chOff x="0" y="0"/>
          <a:chExt cx="0" cy="0"/>
        </a:xfrm>
      </p:grpSpPr>
      <p:sp>
        <p:nvSpPr>
          <p:cNvPr id="24" name="Google Shape;24;p4"/>
          <p:cNvSpPr txBox="1"/>
          <p:nvPr>
            <p:ph idx="12" type="sldNum"/>
          </p:nvPr>
        </p:nvSpPr>
        <p:spPr>
          <a:xfrm>
            <a:off x="8803302" y="4732050"/>
            <a:ext cx="266100" cy="393600"/>
          </a:xfrm>
          <a:prstGeom prst="rect">
            <a:avLst/>
          </a:prstGeom>
        </p:spPr>
        <p:txBody>
          <a:bodyPr anchorCtr="0" anchor="ctr" bIns="91400" lIns="91400" spcFirstLastPara="1" rIns="91400" wrap="square" tIns="914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5" name="Google Shape;25;p4"/>
          <p:cNvSpPr txBox="1"/>
          <p:nvPr/>
        </p:nvSpPr>
        <p:spPr>
          <a:xfrm>
            <a:off x="311700" y="271875"/>
            <a:ext cx="6227100" cy="5727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sz="2700">
                <a:solidFill>
                  <a:schemeClr val="accent1"/>
                </a:solidFill>
                <a:latin typeface="Montserrat Light"/>
                <a:ea typeface="Montserrat Light"/>
                <a:cs typeface="Montserrat Light"/>
                <a:sym typeface="Montserrat Light"/>
              </a:rPr>
              <a:t>Antitrust Policy Notice</a:t>
            </a:r>
            <a:endParaRPr i="0" sz="2700" u="none" cap="none" strike="noStrike">
              <a:solidFill>
                <a:schemeClr val="accent1"/>
              </a:solidFill>
              <a:latin typeface="Montserrat Light"/>
              <a:ea typeface="Montserrat Light"/>
              <a:cs typeface="Montserrat Light"/>
              <a:sym typeface="Montserrat Light"/>
            </a:endParaRPr>
          </a:p>
        </p:txBody>
      </p:sp>
      <p:sp>
        <p:nvSpPr>
          <p:cNvPr id="26" name="Google Shape;26;p4"/>
          <p:cNvSpPr txBox="1"/>
          <p:nvPr/>
        </p:nvSpPr>
        <p:spPr>
          <a:xfrm>
            <a:off x="311698" y="1042350"/>
            <a:ext cx="8491500" cy="3416400"/>
          </a:xfrm>
          <a:prstGeom prst="rect">
            <a:avLst/>
          </a:prstGeom>
          <a:noFill/>
          <a:ln>
            <a:noFill/>
          </a:ln>
        </p:spPr>
        <p:txBody>
          <a:bodyPr anchorCtr="0" anchor="t" bIns="34275" lIns="68575" spcFirstLastPara="1" rIns="68575" wrap="square" tIns="34275">
            <a:noAutofit/>
          </a:bodyPr>
          <a:lstStyle/>
          <a:p>
            <a:pPr indent="-317500" lvl="0" marL="457200" marR="0" rtl="0" algn="l">
              <a:lnSpc>
                <a:spcPct val="90000"/>
              </a:lnSpc>
              <a:spcBef>
                <a:spcPts val="0"/>
              </a:spcBef>
              <a:spcAft>
                <a:spcPts val="0"/>
              </a:spcAft>
              <a:buClr>
                <a:srgbClr val="6BCABA"/>
              </a:buClr>
              <a:buSzPts val="1400"/>
              <a:buFont typeface="Montserrat"/>
              <a:buChar char="●"/>
            </a:pPr>
            <a:r>
              <a:rPr i="0" lang="en" sz="1400" u="none" cap="none" strike="noStrike">
                <a:solidFill>
                  <a:srgbClr val="0086BF"/>
                </a:solidFill>
                <a:latin typeface="Montserrat"/>
                <a:ea typeface="Montserrat"/>
                <a:cs typeface="Montserrat"/>
                <a:sym typeface="Montserrat"/>
              </a:rPr>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endParaRPr i="0" sz="1400" u="none" cap="none" strike="noStrike">
              <a:solidFill>
                <a:srgbClr val="0086BF"/>
              </a:solidFill>
              <a:latin typeface="Montserrat"/>
              <a:ea typeface="Montserrat"/>
              <a:cs typeface="Montserrat"/>
              <a:sym typeface="Montserrat"/>
            </a:endParaRPr>
          </a:p>
          <a:p>
            <a:pPr indent="0" lvl="0" marL="457200" marR="0" rtl="0" algn="l">
              <a:lnSpc>
                <a:spcPct val="90000"/>
              </a:lnSpc>
              <a:spcBef>
                <a:spcPts val="0"/>
              </a:spcBef>
              <a:spcAft>
                <a:spcPts val="0"/>
              </a:spcAft>
              <a:buNone/>
            </a:pPr>
            <a:r>
              <a:t/>
            </a:r>
            <a:endParaRPr sz="1400">
              <a:solidFill>
                <a:srgbClr val="0086BF"/>
              </a:solidFill>
              <a:latin typeface="Montserrat"/>
              <a:ea typeface="Montserrat"/>
              <a:cs typeface="Montserrat"/>
              <a:sym typeface="Montserrat"/>
            </a:endParaRPr>
          </a:p>
          <a:p>
            <a:pPr indent="-317500" lvl="0" marL="457200" marR="0" rtl="0" algn="l">
              <a:lnSpc>
                <a:spcPct val="90000"/>
              </a:lnSpc>
              <a:spcBef>
                <a:spcPts val="0"/>
              </a:spcBef>
              <a:spcAft>
                <a:spcPts val="0"/>
              </a:spcAft>
              <a:buClr>
                <a:srgbClr val="6BCABA"/>
              </a:buClr>
              <a:buSzPts val="1400"/>
              <a:buFont typeface="Montserrat"/>
              <a:buChar char="●"/>
            </a:pPr>
            <a:r>
              <a:rPr i="0" lang="en" sz="1400" u="none" cap="none" strike="noStrike">
                <a:solidFill>
                  <a:srgbClr val="0086BF"/>
                </a:solidFill>
                <a:latin typeface="Montserrat"/>
                <a:ea typeface="Montserrat"/>
                <a:cs typeface="Montserrat"/>
                <a:sym typeface="Montserrat"/>
              </a:rPr>
              <a:t>Examples of types of actions that are prohibited at Linux Foundation meetings and in connection with Linux Foundation activities are described in the Linux Foundation Antitrust Policy available at http://www.linuxfoundation.org/antitrust-policy. If you have questions about these matters, please contact your company counsel, or if you are a member of the Linux Foundation, feel free to contact Andrew Updegrove of the firm of Gesmer Updegrove LLP, which provides legal counsel to the Linux Foundation.</a:t>
            </a:r>
            <a:endParaRPr sz="1400">
              <a:solidFill>
                <a:srgbClr val="0086B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TITLE_AND_BODY_1">
    <p:spTree>
      <p:nvGrpSpPr>
        <p:cNvPr id="27" name="Shape 27"/>
        <p:cNvGrpSpPr/>
        <p:nvPr/>
      </p:nvGrpSpPr>
      <p:grpSpPr>
        <a:xfrm>
          <a:off x="0" y="0"/>
          <a:ext cx="0" cy="0"/>
          <a:chOff x="0" y="0"/>
          <a:chExt cx="0" cy="0"/>
        </a:xfrm>
      </p:grpSpPr>
      <p:sp>
        <p:nvSpPr>
          <p:cNvPr id="28" name="Google Shape;28;p5"/>
          <p:cNvSpPr txBox="1"/>
          <p:nvPr>
            <p:ph type="title"/>
          </p:nvPr>
        </p:nvSpPr>
        <p:spPr>
          <a:xfrm>
            <a:off x="311700" y="231631"/>
            <a:ext cx="8520600" cy="572700"/>
          </a:xfrm>
          <a:prstGeom prst="rect">
            <a:avLst/>
          </a:prstGeom>
        </p:spPr>
        <p:txBody>
          <a:bodyPr anchorCtr="0" anchor="t" bIns="91400" lIns="91400" spcFirstLastPara="1" rIns="91400" wrap="square" tIns="91400">
            <a:noAutofit/>
          </a:bodyPr>
          <a:lstStyle>
            <a:lvl1pPr lvl="0" rtl="0">
              <a:spcBef>
                <a:spcPts val="0"/>
              </a:spcBef>
              <a:spcAft>
                <a:spcPts val="0"/>
              </a:spcAft>
              <a:buSzPts val="2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 name="Google Shape;29;p5"/>
          <p:cNvSpPr txBox="1"/>
          <p:nvPr>
            <p:ph idx="1" type="body"/>
          </p:nvPr>
        </p:nvSpPr>
        <p:spPr>
          <a:xfrm>
            <a:off x="311700" y="1038175"/>
            <a:ext cx="8520600" cy="3416400"/>
          </a:xfrm>
          <a:prstGeom prst="rect">
            <a:avLst/>
          </a:prstGeom>
        </p:spPr>
        <p:txBody>
          <a:bodyPr anchorCtr="0" anchor="t" bIns="91400" lIns="91400" spcFirstLastPara="1" rIns="91400" wrap="square" tIns="91400">
            <a:noAutofit/>
          </a:bodyPr>
          <a:lstStyle>
            <a:lvl1pPr indent="-323850" lvl="0" marL="457200" rtl="0">
              <a:spcBef>
                <a:spcPts val="0"/>
              </a:spcBef>
              <a:spcAft>
                <a:spcPts val="0"/>
              </a:spcAft>
              <a:buSzPts val="1500"/>
              <a:buChar char="●"/>
              <a:defRPr/>
            </a:lvl1pPr>
            <a:lvl2pPr indent="-317500" lvl="1" marL="914400" rtl="0">
              <a:spcBef>
                <a:spcPts val="800"/>
              </a:spcBef>
              <a:spcAft>
                <a:spcPts val="0"/>
              </a:spcAft>
              <a:buSzPts val="1400"/>
              <a:buChar char="○"/>
              <a:defRPr/>
            </a:lvl2pPr>
            <a:lvl3pPr indent="-298450" lvl="2" marL="1371600" rtl="0">
              <a:spcBef>
                <a:spcPts val="800"/>
              </a:spcBef>
              <a:spcAft>
                <a:spcPts val="0"/>
              </a:spcAft>
              <a:buSzPts val="1100"/>
              <a:buChar char="■"/>
              <a:defRPr/>
            </a:lvl3pPr>
            <a:lvl4pPr indent="-285750" lvl="3" marL="1828800" rtl="0">
              <a:spcBef>
                <a:spcPts val="800"/>
              </a:spcBef>
              <a:spcAft>
                <a:spcPts val="0"/>
              </a:spcAft>
              <a:buSzPts val="900"/>
              <a:buChar char="●"/>
              <a:defRPr/>
            </a:lvl4pPr>
            <a:lvl5pPr indent="-285750" lvl="4" marL="2286000" rtl="0">
              <a:spcBef>
                <a:spcPts val="800"/>
              </a:spcBef>
              <a:spcAft>
                <a:spcPts val="0"/>
              </a:spcAft>
              <a:buSzPts val="900"/>
              <a:buChar char="○"/>
              <a:defRPr/>
            </a:lvl5pPr>
            <a:lvl6pPr indent="-285750" lvl="5" marL="2743200" rtl="0">
              <a:spcBef>
                <a:spcPts val="800"/>
              </a:spcBef>
              <a:spcAft>
                <a:spcPts val="0"/>
              </a:spcAft>
              <a:buSzPts val="900"/>
              <a:buChar char="■"/>
              <a:defRPr/>
            </a:lvl6pPr>
            <a:lvl7pPr indent="-285750" lvl="6" marL="3200400" rtl="0">
              <a:spcBef>
                <a:spcPts val="800"/>
              </a:spcBef>
              <a:spcAft>
                <a:spcPts val="0"/>
              </a:spcAft>
              <a:buSzPts val="900"/>
              <a:buChar char="●"/>
              <a:defRPr/>
            </a:lvl7pPr>
            <a:lvl8pPr indent="-285750" lvl="7" marL="3657600" rtl="0">
              <a:spcBef>
                <a:spcPts val="800"/>
              </a:spcBef>
              <a:spcAft>
                <a:spcPts val="0"/>
              </a:spcAft>
              <a:buSzPts val="900"/>
              <a:buChar char="○"/>
              <a:defRPr/>
            </a:lvl8pPr>
            <a:lvl9pPr indent="-285750" lvl="8" marL="4114800" rtl="0">
              <a:spcBef>
                <a:spcPts val="800"/>
              </a:spcBef>
              <a:spcAft>
                <a:spcPts val="800"/>
              </a:spcAft>
              <a:buSzPts val="900"/>
              <a:buChar char="■"/>
              <a:defRPr/>
            </a:lvl9pPr>
          </a:lstStyle>
          <a:p/>
        </p:txBody>
      </p:sp>
      <p:sp>
        <p:nvSpPr>
          <p:cNvPr id="30" name="Google Shape;30;p5"/>
          <p:cNvSpPr txBox="1"/>
          <p:nvPr>
            <p:ph idx="12" type="sldNum"/>
          </p:nvPr>
        </p:nvSpPr>
        <p:spPr>
          <a:xfrm>
            <a:off x="8803302" y="4732050"/>
            <a:ext cx="266100" cy="393600"/>
          </a:xfrm>
          <a:prstGeom prst="rect">
            <a:avLst/>
          </a:prstGeom>
        </p:spPr>
        <p:txBody>
          <a:bodyPr anchorCtr="0" anchor="ctr" bIns="91400" lIns="91400" spcFirstLastPara="1" rIns="91400" wrap="square" tIns="914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in 2 Columns" type="twoColTx">
  <p:cSld name="TITLE_AND_TWO_COLUMNS">
    <p:spTree>
      <p:nvGrpSpPr>
        <p:cNvPr id="31" name="Shape 31"/>
        <p:cNvGrpSpPr/>
        <p:nvPr/>
      </p:nvGrpSpPr>
      <p:grpSpPr>
        <a:xfrm>
          <a:off x="0" y="0"/>
          <a:ext cx="0" cy="0"/>
          <a:chOff x="0" y="0"/>
          <a:chExt cx="0" cy="0"/>
        </a:xfrm>
      </p:grpSpPr>
      <p:sp>
        <p:nvSpPr>
          <p:cNvPr id="32" name="Google Shape;32;p6"/>
          <p:cNvSpPr txBox="1"/>
          <p:nvPr>
            <p:ph type="title"/>
          </p:nvPr>
        </p:nvSpPr>
        <p:spPr>
          <a:xfrm>
            <a:off x="311700" y="231631"/>
            <a:ext cx="8520600" cy="572700"/>
          </a:xfrm>
          <a:prstGeom prst="rect">
            <a:avLst/>
          </a:prstGeom>
        </p:spPr>
        <p:txBody>
          <a:bodyPr anchorCtr="0" anchor="t" bIns="91400" lIns="91400" spcFirstLastPara="1" rIns="91400" wrap="square" tIns="91400">
            <a:noAutofit/>
          </a:bodyPr>
          <a:lstStyle>
            <a:lvl1pPr lvl="0" rtl="0">
              <a:spcBef>
                <a:spcPts val="0"/>
              </a:spcBef>
              <a:spcAft>
                <a:spcPts val="0"/>
              </a:spcAft>
              <a:buSzPts val="2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3" name="Google Shape;33;p6"/>
          <p:cNvSpPr txBox="1"/>
          <p:nvPr>
            <p:ph idx="1" type="body"/>
          </p:nvPr>
        </p:nvSpPr>
        <p:spPr>
          <a:xfrm>
            <a:off x="311703" y="1042350"/>
            <a:ext cx="4087500" cy="3416400"/>
          </a:xfrm>
          <a:prstGeom prst="rect">
            <a:avLst/>
          </a:prstGeom>
        </p:spPr>
        <p:txBody>
          <a:bodyPr anchorCtr="0" anchor="t" bIns="91400" lIns="91400" spcFirstLastPara="1" rIns="91400" wrap="square" tIns="91400">
            <a:noAutofit/>
          </a:bodyPr>
          <a:lstStyle>
            <a:lvl1pPr indent="-323850" lvl="0" marL="457200" rtl="0">
              <a:spcBef>
                <a:spcPts val="0"/>
              </a:spcBef>
              <a:spcAft>
                <a:spcPts val="0"/>
              </a:spcAft>
              <a:buSzPts val="1500"/>
              <a:buChar char="●"/>
              <a:defRPr/>
            </a:lvl1pPr>
            <a:lvl2pPr indent="-317500" lvl="1" marL="914400" rtl="0">
              <a:spcBef>
                <a:spcPts val="800"/>
              </a:spcBef>
              <a:spcAft>
                <a:spcPts val="0"/>
              </a:spcAft>
              <a:buSzPts val="1400"/>
              <a:buChar char="○"/>
              <a:defRPr/>
            </a:lvl2pPr>
            <a:lvl3pPr indent="-298450" lvl="2" marL="1371600" rtl="0">
              <a:spcBef>
                <a:spcPts val="800"/>
              </a:spcBef>
              <a:spcAft>
                <a:spcPts val="0"/>
              </a:spcAft>
              <a:buSzPts val="1100"/>
              <a:buChar char="■"/>
              <a:defRPr/>
            </a:lvl3pPr>
            <a:lvl4pPr indent="-285750" lvl="3" marL="1828800" rtl="0">
              <a:spcBef>
                <a:spcPts val="800"/>
              </a:spcBef>
              <a:spcAft>
                <a:spcPts val="0"/>
              </a:spcAft>
              <a:buSzPts val="900"/>
              <a:buChar char="●"/>
              <a:defRPr/>
            </a:lvl4pPr>
            <a:lvl5pPr indent="-285750" lvl="4" marL="2286000" rtl="0">
              <a:spcBef>
                <a:spcPts val="800"/>
              </a:spcBef>
              <a:spcAft>
                <a:spcPts val="0"/>
              </a:spcAft>
              <a:buSzPts val="900"/>
              <a:buChar char="○"/>
              <a:defRPr/>
            </a:lvl5pPr>
            <a:lvl6pPr indent="-285750" lvl="5" marL="2743200" rtl="0">
              <a:spcBef>
                <a:spcPts val="800"/>
              </a:spcBef>
              <a:spcAft>
                <a:spcPts val="0"/>
              </a:spcAft>
              <a:buSzPts val="900"/>
              <a:buChar char="■"/>
              <a:defRPr/>
            </a:lvl6pPr>
            <a:lvl7pPr indent="-285750" lvl="6" marL="3200400" rtl="0">
              <a:spcBef>
                <a:spcPts val="800"/>
              </a:spcBef>
              <a:spcAft>
                <a:spcPts val="0"/>
              </a:spcAft>
              <a:buSzPts val="900"/>
              <a:buChar char="●"/>
              <a:defRPr/>
            </a:lvl7pPr>
            <a:lvl8pPr indent="-285750" lvl="7" marL="3657600" rtl="0">
              <a:spcBef>
                <a:spcPts val="800"/>
              </a:spcBef>
              <a:spcAft>
                <a:spcPts val="0"/>
              </a:spcAft>
              <a:buSzPts val="900"/>
              <a:buChar char="○"/>
              <a:defRPr/>
            </a:lvl8pPr>
            <a:lvl9pPr indent="-285750" lvl="8" marL="4114800" rtl="0">
              <a:spcBef>
                <a:spcPts val="800"/>
              </a:spcBef>
              <a:spcAft>
                <a:spcPts val="800"/>
              </a:spcAft>
              <a:buSzPts val="900"/>
              <a:buChar char="■"/>
              <a:defRPr/>
            </a:lvl9pPr>
          </a:lstStyle>
          <a:p/>
        </p:txBody>
      </p:sp>
      <p:sp>
        <p:nvSpPr>
          <p:cNvPr id="34" name="Google Shape;34;p6"/>
          <p:cNvSpPr txBox="1"/>
          <p:nvPr>
            <p:ph idx="2" type="body"/>
          </p:nvPr>
        </p:nvSpPr>
        <p:spPr>
          <a:xfrm>
            <a:off x="4744862" y="1042350"/>
            <a:ext cx="4087500" cy="3416400"/>
          </a:xfrm>
          <a:prstGeom prst="rect">
            <a:avLst/>
          </a:prstGeom>
        </p:spPr>
        <p:txBody>
          <a:bodyPr anchorCtr="0" anchor="t" bIns="91400" lIns="91400" spcFirstLastPara="1" rIns="91400" wrap="square" tIns="91400">
            <a:noAutofit/>
          </a:bodyPr>
          <a:lstStyle>
            <a:lvl1pPr indent="-323850" lvl="0" marL="457200" rtl="0">
              <a:spcBef>
                <a:spcPts val="0"/>
              </a:spcBef>
              <a:spcAft>
                <a:spcPts val="0"/>
              </a:spcAft>
              <a:buSzPts val="1500"/>
              <a:buChar char="●"/>
              <a:defRPr/>
            </a:lvl1pPr>
            <a:lvl2pPr indent="-317500" lvl="1" marL="914400" rtl="0">
              <a:spcBef>
                <a:spcPts val="800"/>
              </a:spcBef>
              <a:spcAft>
                <a:spcPts val="0"/>
              </a:spcAft>
              <a:buSzPts val="1400"/>
              <a:buChar char="○"/>
              <a:defRPr/>
            </a:lvl2pPr>
            <a:lvl3pPr indent="-298450" lvl="2" marL="1371600" rtl="0">
              <a:spcBef>
                <a:spcPts val="800"/>
              </a:spcBef>
              <a:spcAft>
                <a:spcPts val="0"/>
              </a:spcAft>
              <a:buSzPts val="1100"/>
              <a:buChar char="■"/>
              <a:defRPr/>
            </a:lvl3pPr>
            <a:lvl4pPr indent="-285750" lvl="3" marL="1828800" rtl="0">
              <a:spcBef>
                <a:spcPts val="800"/>
              </a:spcBef>
              <a:spcAft>
                <a:spcPts val="0"/>
              </a:spcAft>
              <a:buSzPts val="900"/>
              <a:buChar char="●"/>
              <a:defRPr/>
            </a:lvl4pPr>
            <a:lvl5pPr indent="-285750" lvl="4" marL="2286000" rtl="0">
              <a:spcBef>
                <a:spcPts val="800"/>
              </a:spcBef>
              <a:spcAft>
                <a:spcPts val="0"/>
              </a:spcAft>
              <a:buSzPts val="900"/>
              <a:buChar char="○"/>
              <a:defRPr/>
            </a:lvl5pPr>
            <a:lvl6pPr indent="-285750" lvl="5" marL="2743200" rtl="0">
              <a:spcBef>
                <a:spcPts val="800"/>
              </a:spcBef>
              <a:spcAft>
                <a:spcPts val="0"/>
              </a:spcAft>
              <a:buSzPts val="900"/>
              <a:buChar char="■"/>
              <a:defRPr/>
            </a:lvl6pPr>
            <a:lvl7pPr indent="-285750" lvl="6" marL="3200400" rtl="0">
              <a:spcBef>
                <a:spcPts val="800"/>
              </a:spcBef>
              <a:spcAft>
                <a:spcPts val="0"/>
              </a:spcAft>
              <a:buSzPts val="900"/>
              <a:buChar char="●"/>
              <a:defRPr/>
            </a:lvl7pPr>
            <a:lvl8pPr indent="-285750" lvl="7" marL="3657600" rtl="0">
              <a:spcBef>
                <a:spcPts val="800"/>
              </a:spcBef>
              <a:spcAft>
                <a:spcPts val="0"/>
              </a:spcAft>
              <a:buSzPts val="900"/>
              <a:buChar char="○"/>
              <a:defRPr/>
            </a:lvl8pPr>
            <a:lvl9pPr indent="-285750" lvl="8" marL="4114800" rtl="0">
              <a:spcBef>
                <a:spcPts val="800"/>
              </a:spcBef>
              <a:spcAft>
                <a:spcPts val="800"/>
              </a:spcAft>
              <a:buSzPts val="900"/>
              <a:buChar char="■"/>
              <a:defRPr/>
            </a:lvl9pPr>
          </a:lstStyle>
          <a:p/>
        </p:txBody>
      </p:sp>
      <p:sp>
        <p:nvSpPr>
          <p:cNvPr id="35" name="Google Shape;35;p6"/>
          <p:cNvSpPr txBox="1"/>
          <p:nvPr>
            <p:ph idx="12" type="sldNum"/>
          </p:nvPr>
        </p:nvSpPr>
        <p:spPr>
          <a:xfrm>
            <a:off x="8803302" y="4732050"/>
            <a:ext cx="266100" cy="393600"/>
          </a:xfrm>
          <a:prstGeom prst="rect">
            <a:avLst/>
          </a:prstGeom>
        </p:spPr>
        <p:txBody>
          <a:bodyPr anchorCtr="0" anchor="ctr" bIns="91400" lIns="91400" spcFirstLastPara="1" rIns="91400" wrap="square" tIns="914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
    <p:spTree>
      <p:nvGrpSpPr>
        <p:cNvPr id="36" name="Shape 36"/>
        <p:cNvGrpSpPr/>
        <p:nvPr/>
      </p:nvGrpSpPr>
      <p:grpSpPr>
        <a:xfrm>
          <a:off x="0" y="0"/>
          <a:ext cx="0" cy="0"/>
          <a:chOff x="0" y="0"/>
          <a:chExt cx="0" cy="0"/>
        </a:xfrm>
      </p:grpSpPr>
      <p:sp>
        <p:nvSpPr>
          <p:cNvPr id="37" name="Google Shape;37;p7"/>
          <p:cNvSpPr txBox="1"/>
          <p:nvPr>
            <p:ph idx="12" type="sldNum"/>
          </p:nvPr>
        </p:nvSpPr>
        <p:spPr>
          <a:xfrm>
            <a:off x="8803302" y="4732050"/>
            <a:ext cx="266100" cy="393600"/>
          </a:xfrm>
          <a:prstGeom prst="rect">
            <a:avLst/>
          </a:prstGeom>
        </p:spPr>
        <p:txBody>
          <a:bodyPr anchorCtr="0" anchor="ctr" bIns="91400" lIns="91400" spcFirstLastPara="1" rIns="91400" wrap="square" tIns="914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Gold 1">
  <p:cSld name="CUSTOM_1_2">
    <p:spTree>
      <p:nvGrpSpPr>
        <p:cNvPr id="38" name="Shape 38"/>
        <p:cNvGrpSpPr/>
        <p:nvPr/>
      </p:nvGrpSpPr>
      <p:grpSpPr>
        <a:xfrm>
          <a:off x="0" y="0"/>
          <a:ext cx="0" cy="0"/>
          <a:chOff x="0" y="0"/>
          <a:chExt cx="0" cy="0"/>
        </a:xfrm>
      </p:grpSpPr>
      <p:pic>
        <p:nvPicPr>
          <p:cNvPr id="39" name="Google Shape;39;p8"/>
          <p:cNvPicPr preferRelativeResize="0"/>
          <p:nvPr/>
        </p:nvPicPr>
        <p:blipFill rotWithShape="1">
          <a:blip r:embed="rId2">
            <a:alphaModFix/>
          </a:blip>
          <a:srcRect b="0" l="0" r="0" t="0"/>
          <a:stretch/>
        </p:blipFill>
        <p:spPr>
          <a:xfrm>
            <a:off x="-6" y="0"/>
            <a:ext cx="9144000" cy="5143500"/>
          </a:xfrm>
          <a:prstGeom prst="rect">
            <a:avLst/>
          </a:prstGeom>
          <a:noFill/>
          <a:ln>
            <a:noFill/>
          </a:ln>
        </p:spPr>
      </p:pic>
      <p:sp>
        <p:nvSpPr>
          <p:cNvPr id="40" name="Google Shape;40;p8"/>
          <p:cNvSpPr txBox="1"/>
          <p:nvPr>
            <p:ph type="title"/>
          </p:nvPr>
        </p:nvSpPr>
        <p:spPr>
          <a:xfrm>
            <a:off x="860092" y="1711069"/>
            <a:ext cx="4634700" cy="1288200"/>
          </a:xfrm>
          <a:prstGeom prst="rect">
            <a:avLst/>
          </a:prstGeom>
        </p:spPr>
        <p:txBody>
          <a:bodyPr anchorCtr="0" anchor="t" bIns="91400" lIns="91400" spcFirstLastPara="1" rIns="91400" wrap="square" tIns="91400">
            <a:noAutofit/>
          </a:bodyPr>
          <a:lstStyle>
            <a:lvl1pPr lvl="0" rtl="0">
              <a:spcBef>
                <a:spcPts val="0"/>
              </a:spcBef>
              <a:spcAft>
                <a:spcPts val="0"/>
              </a:spcAft>
              <a:buNone/>
              <a:defRPr sz="3600">
                <a:solidFill>
                  <a:srgbClr val="0086B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1" name="Google Shape;41;p8"/>
          <p:cNvSpPr txBox="1"/>
          <p:nvPr>
            <p:ph idx="1" type="subTitle"/>
          </p:nvPr>
        </p:nvSpPr>
        <p:spPr>
          <a:xfrm>
            <a:off x="860355" y="3044531"/>
            <a:ext cx="4634700" cy="1043400"/>
          </a:xfrm>
          <a:prstGeom prst="rect">
            <a:avLst/>
          </a:prstGeom>
        </p:spPr>
        <p:txBody>
          <a:bodyPr anchorCtr="0" anchor="t" bIns="91400" lIns="91400" spcFirstLastPara="1" rIns="91400" wrap="square" tIns="91400">
            <a:noAutofit/>
          </a:bodyPr>
          <a:lstStyle>
            <a:lvl1pPr lvl="0" rtl="0">
              <a:spcBef>
                <a:spcPts val="0"/>
              </a:spcBef>
              <a:spcAft>
                <a:spcPts val="0"/>
              </a:spcAft>
              <a:buNone/>
              <a:defRPr sz="2700">
                <a:solidFill>
                  <a:srgbClr val="888888"/>
                </a:solidFill>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p:txBody>
      </p:sp>
      <p:sp>
        <p:nvSpPr>
          <p:cNvPr id="42" name="Google Shape;42;p8"/>
          <p:cNvSpPr/>
          <p:nvPr/>
        </p:nvSpPr>
        <p:spPr>
          <a:xfrm flipH="1" rot="10800000">
            <a:off x="0" y="0"/>
            <a:ext cx="4351200" cy="1364100"/>
          </a:xfrm>
          <a:prstGeom prst="rtTriangle">
            <a:avLst/>
          </a:prstGeom>
          <a:solidFill>
            <a:srgbClr val="0086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flipH="1">
            <a:off x="4792800" y="3779400"/>
            <a:ext cx="4351200" cy="1364100"/>
          </a:xfrm>
          <a:prstGeom prst="rtTriangle">
            <a:avLst/>
          </a:prstGeom>
          <a:solidFill>
            <a:srgbClr val="00B5E2">
              <a:alpha val="83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p:nvPr/>
        </p:nvSpPr>
        <p:spPr>
          <a:xfrm flipH="1" rot="-5400000">
            <a:off x="7757100" y="22800"/>
            <a:ext cx="1409700" cy="13641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txBox="1"/>
          <p:nvPr>
            <p:ph idx="12" type="sldNum"/>
          </p:nvPr>
        </p:nvSpPr>
        <p:spPr>
          <a:xfrm>
            <a:off x="8556784" y="4749851"/>
            <a:ext cx="548700" cy="393600"/>
          </a:xfrm>
          <a:prstGeom prst="rect">
            <a:avLst/>
          </a:prstGeom>
        </p:spPr>
        <p:txBody>
          <a:bodyPr anchorCtr="0" anchor="t" bIns="91400" lIns="91400" spcFirstLastPara="1" rIns="91400" wrap="square" tIns="91400">
            <a:noAutofit/>
          </a:bodyPr>
          <a:lstStyle>
            <a:lvl1pPr lvl="0">
              <a:buNone/>
              <a:defRPr sz="1300">
                <a:solidFill>
                  <a:srgbClr val="487A7B"/>
                </a:solidFill>
                <a:latin typeface="Montserrat Light"/>
                <a:ea typeface="Montserrat Light"/>
                <a:cs typeface="Montserrat Light"/>
                <a:sym typeface="Montserrat Light"/>
              </a:defRPr>
            </a:lvl1pPr>
            <a:lvl2pPr lvl="1">
              <a:buNone/>
              <a:defRPr sz="1300">
                <a:solidFill>
                  <a:srgbClr val="487A7B"/>
                </a:solidFill>
                <a:latin typeface="Montserrat Light"/>
                <a:ea typeface="Montserrat Light"/>
                <a:cs typeface="Montserrat Light"/>
                <a:sym typeface="Montserrat Light"/>
              </a:defRPr>
            </a:lvl2pPr>
            <a:lvl3pPr lvl="2">
              <a:buNone/>
              <a:defRPr sz="1300">
                <a:solidFill>
                  <a:srgbClr val="487A7B"/>
                </a:solidFill>
                <a:latin typeface="Montserrat Light"/>
                <a:ea typeface="Montserrat Light"/>
                <a:cs typeface="Montserrat Light"/>
                <a:sym typeface="Montserrat Light"/>
              </a:defRPr>
            </a:lvl3pPr>
            <a:lvl4pPr lvl="3">
              <a:buNone/>
              <a:defRPr sz="1300">
                <a:solidFill>
                  <a:srgbClr val="487A7B"/>
                </a:solidFill>
                <a:latin typeface="Montserrat Light"/>
                <a:ea typeface="Montserrat Light"/>
                <a:cs typeface="Montserrat Light"/>
                <a:sym typeface="Montserrat Light"/>
              </a:defRPr>
            </a:lvl4pPr>
            <a:lvl5pPr lvl="4">
              <a:buNone/>
              <a:defRPr sz="1300">
                <a:solidFill>
                  <a:srgbClr val="487A7B"/>
                </a:solidFill>
                <a:latin typeface="Montserrat Light"/>
                <a:ea typeface="Montserrat Light"/>
                <a:cs typeface="Montserrat Light"/>
                <a:sym typeface="Montserrat Light"/>
              </a:defRPr>
            </a:lvl5pPr>
            <a:lvl6pPr lvl="5">
              <a:buNone/>
              <a:defRPr sz="1300">
                <a:solidFill>
                  <a:srgbClr val="487A7B"/>
                </a:solidFill>
                <a:latin typeface="Montserrat Light"/>
                <a:ea typeface="Montserrat Light"/>
                <a:cs typeface="Montserrat Light"/>
                <a:sym typeface="Montserrat Light"/>
              </a:defRPr>
            </a:lvl6pPr>
            <a:lvl7pPr lvl="6">
              <a:buNone/>
              <a:defRPr sz="1300">
                <a:solidFill>
                  <a:srgbClr val="487A7B"/>
                </a:solidFill>
                <a:latin typeface="Montserrat Light"/>
                <a:ea typeface="Montserrat Light"/>
                <a:cs typeface="Montserrat Light"/>
                <a:sym typeface="Montserrat Light"/>
              </a:defRPr>
            </a:lvl7pPr>
            <a:lvl8pPr lvl="7">
              <a:buNone/>
              <a:defRPr sz="1300">
                <a:solidFill>
                  <a:srgbClr val="487A7B"/>
                </a:solidFill>
                <a:latin typeface="Montserrat Light"/>
                <a:ea typeface="Montserrat Light"/>
                <a:cs typeface="Montserrat Light"/>
                <a:sym typeface="Montserrat Light"/>
              </a:defRPr>
            </a:lvl8pPr>
            <a:lvl9pPr lvl="8">
              <a:buNone/>
              <a:defRPr sz="1300">
                <a:solidFill>
                  <a:srgbClr val="487A7B"/>
                </a:solidFill>
                <a:latin typeface="Montserrat Light"/>
                <a:ea typeface="Montserrat Light"/>
                <a:cs typeface="Montserrat Light"/>
                <a:sym typeface="Montserrat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Blue">
  <p:cSld name="CUSTOM_2">
    <p:spTree>
      <p:nvGrpSpPr>
        <p:cNvPr id="46" name="Shape 46"/>
        <p:cNvGrpSpPr/>
        <p:nvPr/>
      </p:nvGrpSpPr>
      <p:grpSpPr>
        <a:xfrm>
          <a:off x="0" y="0"/>
          <a:ext cx="0" cy="0"/>
          <a:chOff x="0" y="0"/>
          <a:chExt cx="0" cy="0"/>
        </a:xfrm>
      </p:grpSpPr>
      <p:pic>
        <p:nvPicPr>
          <p:cNvPr id="47" name="Google Shape;47;p9"/>
          <p:cNvPicPr preferRelativeResize="0"/>
          <p:nvPr/>
        </p:nvPicPr>
        <p:blipFill rotWithShape="1">
          <a:blip r:embed="rId2">
            <a:alphaModFix/>
          </a:blip>
          <a:srcRect b="0" l="0" r="0" t="0"/>
          <a:stretch/>
        </p:blipFill>
        <p:spPr>
          <a:xfrm>
            <a:off x="-6" y="0"/>
            <a:ext cx="9144000" cy="5143500"/>
          </a:xfrm>
          <a:prstGeom prst="rect">
            <a:avLst/>
          </a:prstGeom>
          <a:noFill/>
          <a:ln>
            <a:noFill/>
          </a:ln>
        </p:spPr>
      </p:pic>
      <p:sp>
        <p:nvSpPr>
          <p:cNvPr id="48" name="Google Shape;48;p9"/>
          <p:cNvSpPr txBox="1"/>
          <p:nvPr/>
        </p:nvSpPr>
        <p:spPr>
          <a:xfrm>
            <a:off x="6827008" y="3822769"/>
            <a:ext cx="1896000" cy="929400"/>
          </a:xfrm>
          <a:prstGeom prst="rect">
            <a:avLst/>
          </a:prstGeom>
          <a:noFill/>
          <a:ln>
            <a:noFill/>
          </a:ln>
        </p:spPr>
        <p:txBody>
          <a:bodyPr anchorCtr="0" anchor="b" bIns="68575" lIns="68575" spcFirstLastPara="1" rIns="68575" wrap="square" tIns="68575">
            <a:noAutofit/>
          </a:bodyPr>
          <a:lstStyle/>
          <a:p>
            <a:pPr indent="0" lvl="0" marL="0" rtl="0" algn="r">
              <a:spcBef>
                <a:spcPts val="0"/>
              </a:spcBef>
              <a:spcAft>
                <a:spcPts val="0"/>
              </a:spcAft>
              <a:buNone/>
            </a:pPr>
            <a:r>
              <a:rPr lang="en" sz="1400">
                <a:solidFill>
                  <a:srgbClr val="0086BF"/>
                </a:solidFill>
                <a:latin typeface="Montserrat Medium"/>
                <a:ea typeface="Montserrat Medium"/>
                <a:cs typeface="Montserrat Medium"/>
                <a:sym typeface="Montserrat Medium"/>
              </a:rPr>
              <a:t>finos.org</a:t>
            </a:r>
            <a:endParaRPr sz="1400">
              <a:solidFill>
                <a:srgbClr val="0086BF"/>
              </a:solidFill>
              <a:latin typeface="Montserrat Medium"/>
              <a:ea typeface="Montserrat Medium"/>
              <a:cs typeface="Montserrat Medium"/>
              <a:sym typeface="Montserrat Medium"/>
            </a:endParaRPr>
          </a:p>
        </p:txBody>
      </p:sp>
      <p:sp>
        <p:nvSpPr>
          <p:cNvPr id="49" name="Google Shape;49;p9"/>
          <p:cNvSpPr txBox="1"/>
          <p:nvPr>
            <p:ph type="title"/>
          </p:nvPr>
        </p:nvSpPr>
        <p:spPr>
          <a:xfrm>
            <a:off x="342986" y="3514519"/>
            <a:ext cx="3243300" cy="1282500"/>
          </a:xfrm>
          <a:prstGeom prst="rect">
            <a:avLst/>
          </a:prstGeom>
        </p:spPr>
        <p:txBody>
          <a:bodyPr anchorCtr="0" anchor="b" bIns="91400" lIns="91400" spcFirstLastPara="1" rIns="91400" wrap="square" tIns="91400">
            <a:noAutofit/>
          </a:bodyPr>
          <a:lstStyle>
            <a:lvl1pPr lvl="0" rtl="0">
              <a:lnSpc>
                <a:spcPct val="112000"/>
              </a:lnSpc>
              <a:spcBef>
                <a:spcPts val="0"/>
              </a:spcBef>
              <a:spcAft>
                <a:spcPts val="0"/>
              </a:spcAft>
              <a:buNone/>
              <a:defRPr sz="1400">
                <a:solidFill>
                  <a:srgbClr val="0086BF"/>
                </a:solidFill>
              </a:defRPr>
            </a:lvl1pPr>
            <a:lvl2pPr lvl="1" rtl="0">
              <a:spcBef>
                <a:spcPts val="0"/>
              </a:spcBef>
              <a:spcAft>
                <a:spcPts val="0"/>
              </a:spcAft>
              <a:buNone/>
              <a:defRPr sz="1500">
                <a:solidFill>
                  <a:srgbClr val="0086BF"/>
                </a:solidFill>
              </a:defRPr>
            </a:lvl2pPr>
            <a:lvl3pPr lvl="2" rtl="0">
              <a:spcBef>
                <a:spcPts val="0"/>
              </a:spcBef>
              <a:spcAft>
                <a:spcPts val="0"/>
              </a:spcAft>
              <a:buNone/>
              <a:defRPr sz="1500">
                <a:solidFill>
                  <a:srgbClr val="0086BF"/>
                </a:solidFill>
              </a:defRPr>
            </a:lvl3pPr>
            <a:lvl4pPr lvl="3" rtl="0">
              <a:spcBef>
                <a:spcPts val="0"/>
              </a:spcBef>
              <a:spcAft>
                <a:spcPts val="0"/>
              </a:spcAft>
              <a:buNone/>
              <a:defRPr sz="1500">
                <a:solidFill>
                  <a:srgbClr val="0086BF"/>
                </a:solidFill>
              </a:defRPr>
            </a:lvl4pPr>
            <a:lvl5pPr lvl="4" rtl="0">
              <a:spcBef>
                <a:spcPts val="0"/>
              </a:spcBef>
              <a:spcAft>
                <a:spcPts val="0"/>
              </a:spcAft>
              <a:buNone/>
              <a:defRPr sz="1500">
                <a:solidFill>
                  <a:srgbClr val="0086BF"/>
                </a:solidFill>
              </a:defRPr>
            </a:lvl5pPr>
            <a:lvl6pPr lvl="5" rtl="0">
              <a:spcBef>
                <a:spcPts val="0"/>
              </a:spcBef>
              <a:spcAft>
                <a:spcPts val="0"/>
              </a:spcAft>
              <a:buNone/>
              <a:defRPr sz="1500">
                <a:solidFill>
                  <a:srgbClr val="0086BF"/>
                </a:solidFill>
              </a:defRPr>
            </a:lvl6pPr>
            <a:lvl7pPr lvl="6" rtl="0">
              <a:spcBef>
                <a:spcPts val="0"/>
              </a:spcBef>
              <a:spcAft>
                <a:spcPts val="0"/>
              </a:spcAft>
              <a:buNone/>
              <a:defRPr sz="1500">
                <a:solidFill>
                  <a:srgbClr val="0086BF"/>
                </a:solidFill>
              </a:defRPr>
            </a:lvl7pPr>
            <a:lvl8pPr lvl="7" rtl="0">
              <a:spcBef>
                <a:spcPts val="0"/>
              </a:spcBef>
              <a:spcAft>
                <a:spcPts val="0"/>
              </a:spcAft>
              <a:buNone/>
              <a:defRPr sz="1500">
                <a:solidFill>
                  <a:srgbClr val="0086BF"/>
                </a:solidFill>
              </a:defRPr>
            </a:lvl8pPr>
            <a:lvl9pPr lvl="8" rtl="0">
              <a:spcBef>
                <a:spcPts val="0"/>
              </a:spcBef>
              <a:spcAft>
                <a:spcPts val="0"/>
              </a:spcAft>
              <a:buNone/>
              <a:defRPr sz="1500">
                <a:solidFill>
                  <a:srgbClr val="0086BF"/>
                </a:solidFill>
              </a:defRPr>
            </a:lvl9pPr>
          </a:lstStyle>
          <a:p/>
        </p:txBody>
      </p:sp>
      <p:pic>
        <p:nvPicPr>
          <p:cNvPr id="50" name="Google Shape;50;p9"/>
          <p:cNvPicPr preferRelativeResize="0"/>
          <p:nvPr/>
        </p:nvPicPr>
        <p:blipFill rotWithShape="1">
          <a:blip r:embed="rId3">
            <a:alphaModFix/>
          </a:blip>
          <a:srcRect b="109" l="0" r="0" t="109"/>
          <a:stretch/>
        </p:blipFill>
        <p:spPr>
          <a:xfrm>
            <a:off x="414891" y="405263"/>
            <a:ext cx="1078668" cy="1565664"/>
          </a:xfrm>
          <a:prstGeom prst="rect">
            <a:avLst/>
          </a:prstGeom>
          <a:noFill/>
          <a:ln>
            <a:noFill/>
          </a:ln>
        </p:spPr>
      </p:pic>
      <p:sp>
        <p:nvSpPr>
          <p:cNvPr id="51" name="Google Shape;51;p9"/>
          <p:cNvSpPr txBox="1"/>
          <p:nvPr>
            <p:ph idx="12" type="sldNum"/>
          </p:nvPr>
        </p:nvSpPr>
        <p:spPr>
          <a:xfrm>
            <a:off x="8556784" y="4749851"/>
            <a:ext cx="548700" cy="393600"/>
          </a:xfrm>
          <a:prstGeom prst="rect">
            <a:avLst/>
          </a:prstGeom>
        </p:spPr>
        <p:txBody>
          <a:bodyPr anchorCtr="0" anchor="t" bIns="91400" lIns="91400" spcFirstLastPara="1" rIns="91400" wrap="square" tIns="91400">
            <a:noAutofit/>
          </a:bodyPr>
          <a:lstStyle>
            <a:lvl1pPr lvl="0">
              <a:buNone/>
              <a:defRPr sz="1300">
                <a:solidFill>
                  <a:srgbClr val="487A7B"/>
                </a:solidFill>
                <a:latin typeface="Montserrat Light"/>
                <a:ea typeface="Montserrat Light"/>
                <a:cs typeface="Montserrat Light"/>
                <a:sym typeface="Montserrat Light"/>
              </a:defRPr>
            </a:lvl1pPr>
            <a:lvl2pPr lvl="1">
              <a:buNone/>
              <a:defRPr sz="1300">
                <a:solidFill>
                  <a:srgbClr val="487A7B"/>
                </a:solidFill>
                <a:latin typeface="Montserrat Light"/>
                <a:ea typeface="Montserrat Light"/>
                <a:cs typeface="Montserrat Light"/>
                <a:sym typeface="Montserrat Light"/>
              </a:defRPr>
            </a:lvl2pPr>
            <a:lvl3pPr lvl="2">
              <a:buNone/>
              <a:defRPr sz="1300">
                <a:solidFill>
                  <a:srgbClr val="487A7B"/>
                </a:solidFill>
                <a:latin typeface="Montserrat Light"/>
                <a:ea typeface="Montserrat Light"/>
                <a:cs typeface="Montserrat Light"/>
                <a:sym typeface="Montserrat Light"/>
              </a:defRPr>
            </a:lvl3pPr>
            <a:lvl4pPr lvl="3">
              <a:buNone/>
              <a:defRPr sz="1300">
                <a:solidFill>
                  <a:srgbClr val="487A7B"/>
                </a:solidFill>
                <a:latin typeface="Montserrat Light"/>
                <a:ea typeface="Montserrat Light"/>
                <a:cs typeface="Montserrat Light"/>
                <a:sym typeface="Montserrat Light"/>
              </a:defRPr>
            </a:lvl4pPr>
            <a:lvl5pPr lvl="4">
              <a:buNone/>
              <a:defRPr sz="1300">
                <a:solidFill>
                  <a:srgbClr val="487A7B"/>
                </a:solidFill>
                <a:latin typeface="Montserrat Light"/>
                <a:ea typeface="Montserrat Light"/>
                <a:cs typeface="Montserrat Light"/>
                <a:sym typeface="Montserrat Light"/>
              </a:defRPr>
            </a:lvl5pPr>
            <a:lvl6pPr lvl="5">
              <a:buNone/>
              <a:defRPr sz="1300">
                <a:solidFill>
                  <a:srgbClr val="487A7B"/>
                </a:solidFill>
                <a:latin typeface="Montserrat Light"/>
                <a:ea typeface="Montserrat Light"/>
                <a:cs typeface="Montserrat Light"/>
                <a:sym typeface="Montserrat Light"/>
              </a:defRPr>
            </a:lvl6pPr>
            <a:lvl7pPr lvl="6">
              <a:buNone/>
              <a:defRPr sz="1300">
                <a:solidFill>
                  <a:srgbClr val="487A7B"/>
                </a:solidFill>
                <a:latin typeface="Montserrat Light"/>
                <a:ea typeface="Montserrat Light"/>
                <a:cs typeface="Montserrat Light"/>
                <a:sym typeface="Montserrat Light"/>
              </a:defRPr>
            </a:lvl7pPr>
            <a:lvl8pPr lvl="7">
              <a:buNone/>
              <a:defRPr sz="1300">
                <a:solidFill>
                  <a:srgbClr val="487A7B"/>
                </a:solidFill>
                <a:latin typeface="Montserrat Light"/>
                <a:ea typeface="Montserrat Light"/>
                <a:cs typeface="Montserrat Light"/>
                <a:sym typeface="Montserrat Light"/>
              </a:defRPr>
            </a:lvl8pPr>
            <a:lvl9pPr lvl="8">
              <a:buNone/>
              <a:defRPr sz="1300">
                <a:solidFill>
                  <a:srgbClr val="487A7B"/>
                </a:solidFill>
                <a:latin typeface="Montserrat Light"/>
                <a:ea typeface="Montserrat Light"/>
                <a:cs typeface="Montserrat Light"/>
                <a:sym typeface="Montserrat Light"/>
              </a:defRPr>
            </a:lvl9pPr>
          </a:lstStyle>
          <a:p>
            <a:pPr indent="0" lvl="0" marL="0" rtl="0" algn="r">
              <a:spcBef>
                <a:spcPts val="0"/>
              </a:spcBef>
              <a:spcAft>
                <a:spcPts val="0"/>
              </a:spcAft>
              <a:buNone/>
            </a:pPr>
            <a:fld id="{00000000-1234-1234-1234-123412341234}" type="slidenum">
              <a:rPr lang="en"/>
              <a:t>‹#›</a:t>
            </a:fld>
            <a:endParaRPr/>
          </a:p>
        </p:txBody>
      </p:sp>
      <p:pic>
        <p:nvPicPr>
          <p:cNvPr id="52" name="Google Shape;52;p9"/>
          <p:cNvPicPr preferRelativeResize="0"/>
          <p:nvPr/>
        </p:nvPicPr>
        <p:blipFill>
          <a:blip r:embed="rId4">
            <a:alphaModFix/>
          </a:blip>
          <a:stretch>
            <a:fillRect/>
          </a:stretch>
        </p:blipFill>
        <p:spPr>
          <a:xfrm>
            <a:off x="7266925" y="405275"/>
            <a:ext cx="1498674" cy="5033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Side Bar">
  <p:cSld name="TITLE_AND_TWO_COLUMNS_1">
    <p:spTree>
      <p:nvGrpSpPr>
        <p:cNvPr id="53" name="Shape 53"/>
        <p:cNvGrpSpPr/>
        <p:nvPr/>
      </p:nvGrpSpPr>
      <p:grpSpPr>
        <a:xfrm>
          <a:off x="0" y="0"/>
          <a:ext cx="0" cy="0"/>
          <a:chOff x="0" y="0"/>
          <a:chExt cx="0" cy="0"/>
        </a:xfrm>
      </p:grpSpPr>
      <p:sp>
        <p:nvSpPr>
          <p:cNvPr id="54" name="Google Shape;54;p10"/>
          <p:cNvSpPr/>
          <p:nvPr/>
        </p:nvSpPr>
        <p:spPr>
          <a:xfrm>
            <a:off x="6665050" y="0"/>
            <a:ext cx="2481300" cy="4654500"/>
          </a:xfrm>
          <a:prstGeom prst="rect">
            <a:avLst/>
          </a:prstGeom>
          <a:solidFill>
            <a:srgbClr val="6BCAB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i="0" sz="1400" u="none" cap="none" strike="noStrike">
              <a:solidFill>
                <a:srgbClr val="FFFFFF"/>
              </a:solidFill>
              <a:latin typeface="Montserrat Light"/>
              <a:ea typeface="Montserrat Light"/>
              <a:cs typeface="Montserrat Light"/>
              <a:sym typeface="Montserrat Light"/>
            </a:endParaRPr>
          </a:p>
        </p:txBody>
      </p:sp>
      <p:sp>
        <p:nvSpPr>
          <p:cNvPr id="55" name="Google Shape;55;p10"/>
          <p:cNvSpPr txBox="1"/>
          <p:nvPr>
            <p:ph type="title"/>
          </p:nvPr>
        </p:nvSpPr>
        <p:spPr>
          <a:xfrm>
            <a:off x="311700" y="231625"/>
            <a:ext cx="6227100" cy="572700"/>
          </a:xfrm>
          <a:prstGeom prst="rect">
            <a:avLst/>
          </a:prstGeom>
        </p:spPr>
        <p:txBody>
          <a:bodyPr anchorCtr="0" anchor="t" bIns="91400" lIns="91400" spcFirstLastPara="1" rIns="91400" wrap="square" tIns="91400">
            <a:noAutofit/>
          </a:bodyPr>
          <a:lstStyle>
            <a:lvl1pPr lvl="0" rtl="0">
              <a:spcBef>
                <a:spcPts val="0"/>
              </a:spcBef>
              <a:spcAft>
                <a:spcPts val="0"/>
              </a:spcAft>
              <a:buSzPts val="2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6" name="Google Shape;56;p10"/>
          <p:cNvSpPr txBox="1"/>
          <p:nvPr>
            <p:ph idx="1" type="body"/>
          </p:nvPr>
        </p:nvSpPr>
        <p:spPr>
          <a:xfrm>
            <a:off x="311705" y="1042350"/>
            <a:ext cx="6081000" cy="3416400"/>
          </a:xfrm>
          <a:prstGeom prst="rect">
            <a:avLst/>
          </a:prstGeom>
        </p:spPr>
        <p:txBody>
          <a:bodyPr anchorCtr="0" anchor="t" bIns="91400" lIns="91400" spcFirstLastPara="1" rIns="91400" wrap="square" tIns="91400">
            <a:noAutofit/>
          </a:bodyPr>
          <a:lstStyle>
            <a:lvl1pPr indent="-323850" lvl="0" marL="457200" rtl="0">
              <a:spcBef>
                <a:spcPts val="0"/>
              </a:spcBef>
              <a:spcAft>
                <a:spcPts val="0"/>
              </a:spcAft>
              <a:buSzPts val="1500"/>
              <a:buChar char="●"/>
              <a:defRPr/>
            </a:lvl1pPr>
            <a:lvl2pPr indent="-317500" lvl="1" marL="914400" rtl="0">
              <a:spcBef>
                <a:spcPts val="800"/>
              </a:spcBef>
              <a:spcAft>
                <a:spcPts val="0"/>
              </a:spcAft>
              <a:buSzPts val="1400"/>
              <a:buChar char="○"/>
              <a:defRPr/>
            </a:lvl2pPr>
            <a:lvl3pPr indent="-298450" lvl="2" marL="1371600" rtl="0">
              <a:spcBef>
                <a:spcPts val="800"/>
              </a:spcBef>
              <a:spcAft>
                <a:spcPts val="0"/>
              </a:spcAft>
              <a:buSzPts val="1100"/>
              <a:buChar char="■"/>
              <a:defRPr/>
            </a:lvl3pPr>
            <a:lvl4pPr indent="-285750" lvl="3" marL="1828800" rtl="0">
              <a:spcBef>
                <a:spcPts val="800"/>
              </a:spcBef>
              <a:spcAft>
                <a:spcPts val="0"/>
              </a:spcAft>
              <a:buSzPts val="900"/>
              <a:buChar char="●"/>
              <a:defRPr/>
            </a:lvl4pPr>
            <a:lvl5pPr indent="-285750" lvl="4" marL="2286000" rtl="0">
              <a:spcBef>
                <a:spcPts val="800"/>
              </a:spcBef>
              <a:spcAft>
                <a:spcPts val="0"/>
              </a:spcAft>
              <a:buSzPts val="900"/>
              <a:buChar char="○"/>
              <a:defRPr/>
            </a:lvl5pPr>
            <a:lvl6pPr indent="-285750" lvl="5" marL="2743200" rtl="0">
              <a:spcBef>
                <a:spcPts val="800"/>
              </a:spcBef>
              <a:spcAft>
                <a:spcPts val="0"/>
              </a:spcAft>
              <a:buSzPts val="900"/>
              <a:buChar char="■"/>
              <a:defRPr/>
            </a:lvl6pPr>
            <a:lvl7pPr indent="-285750" lvl="6" marL="3200400" rtl="0">
              <a:spcBef>
                <a:spcPts val="800"/>
              </a:spcBef>
              <a:spcAft>
                <a:spcPts val="0"/>
              </a:spcAft>
              <a:buSzPts val="900"/>
              <a:buChar char="●"/>
              <a:defRPr/>
            </a:lvl7pPr>
            <a:lvl8pPr indent="-285750" lvl="7" marL="3657600" rtl="0">
              <a:spcBef>
                <a:spcPts val="800"/>
              </a:spcBef>
              <a:spcAft>
                <a:spcPts val="0"/>
              </a:spcAft>
              <a:buSzPts val="900"/>
              <a:buChar char="○"/>
              <a:defRPr/>
            </a:lvl8pPr>
            <a:lvl9pPr indent="-285750" lvl="8" marL="4114800" rtl="0">
              <a:spcBef>
                <a:spcPts val="800"/>
              </a:spcBef>
              <a:spcAft>
                <a:spcPts val="800"/>
              </a:spcAft>
              <a:buSzPts val="900"/>
              <a:buChar char="■"/>
              <a:defRPr/>
            </a:lvl9pPr>
          </a:lstStyle>
          <a:p/>
        </p:txBody>
      </p:sp>
      <p:sp>
        <p:nvSpPr>
          <p:cNvPr id="57" name="Google Shape;57;p10"/>
          <p:cNvSpPr txBox="1"/>
          <p:nvPr>
            <p:ph idx="2" type="body"/>
          </p:nvPr>
        </p:nvSpPr>
        <p:spPr>
          <a:xfrm>
            <a:off x="6855684" y="879163"/>
            <a:ext cx="2103900" cy="2458200"/>
          </a:xfrm>
          <a:prstGeom prst="rect">
            <a:avLst/>
          </a:prstGeom>
        </p:spPr>
        <p:txBody>
          <a:bodyPr anchorCtr="0" anchor="t" bIns="91400" lIns="91400" spcFirstLastPara="1" rIns="91400" wrap="square" tIns="91400">
            <a:noAutofit/>
          </a:bodyPr>
          <a:lstStyle>
            <a:lvl1pPr indent="-304800" lvl="0" marL="457200" rtl="0">
              <a:spcBef>
                <a:spcPts val="0"/>
              </a:spcBef>
              <a:spcAft>
                <a:spcPts val="0"/>
              </a:spcAft>
              <a:buClr>
                <a:srgbClr val="FFFFFF"/>
              </a:buClr>
              <a:buSzPts val="1200"/>
              <a:buChar char="●"/>
              <a:defRPr sz="1200">
                <a:solidFill>
                  <a:srgbClr val="FFFFFF"/>
                </a:solidFill>
              </a:defRPr>
            </a:lvl1pPr>
            <a:lvl2pPr indent="-304800" lvl="1" marL="914400" rtl="0">
              <a:spcBef>
                <a:spcPts val="1000"/>
              </a:spcBef>
              <a:spcAft>
                <a:spcPts val="0"/>
              </a:spcAft>
              <a:buClr>
                <a:srgbClr val="FFFFFF"/>
              </a:buClr>
              <a:buSzPts val="1200"/>
              <a:buChar char="○"/>
              <a:defRPr sz="1200">
                <a:solidFill>
                  <a:srgbClr val="FFFFFF"/>
                </a:solidFill>
              </a:defRPr>
            </a:lvl2pPr>
            <a:lvl3pPr indent="-304800" lvl="2" marL="1371600" rtl="0">
              <a:spcBef>
                <a:spcPts val="1000"/>
              </a:spcBef>
              <a:spcAft>
                <a:spcPts val="0"/>
              </a:spcAft>
              <a:buClr>
                <a:srgbClr val="FFFFFF"/>
              </a:buClr>
              <a:buSzPts val="1200"/>
              <a:buChar char="■"/>
              <a:defRPr sz="1200">
                <a:solidFill>
                  <a:srgbClr val="FFFFFF"/>
                </a:solidFill>
              </a:defRPr>
            </a:lvl3pPr>
            <a:lvl4pPr indent="-304800" lvl="3" marL="1828800" rtl="0">
              <a:spcBef>
                <a:spcPts val="1000"/>
              </a:spcBef>
              <a:spcAft>
                <a:spcPts val="0"/>
              </a:spcAft>
              <a:buClr>
                <a:srgbClr val="FFFFFF"/>
              </a:buClr>
              <a:buSzPts val="1200"/>
              <a:buChar char="●"/>
              <a:defRPr sz="1200">
                <a:solidFill>
                  <a:srgbClr val="FFFFFF"/>
                </a:solidFill>
              </a:defRPr>
            </a:lvl4pPr>
            <a:lvl5pPr indent="-304800" lvl="4" marL="2286000" rtl="0">
              <a:spcBef>
                <a:spcPts val="1000"/>
              </a:spcBef>
              <a:spcAft>
                <a:spcPts val="0"/>
              </a:spcAft>
              <a:buClr>
                <a:srgbClr val="FFFFFF"/>
              </a:buClr>
              <a:buSzPts val="1200"/>
              <a:buChar char="○"/>
              <a:defRPr sz="1200">
                <a:solidFill>
                  <a:srgbClr val="FFFFFF"/>
                </a:solidFill>
              </a:defRPr>
            </a:lvl5pPr>
            <a:lvl6pPr indent="-304800" lvl="5" marL="2743200" rtl="0">
              <a:spcBef>
                <a:spcPts val="1000"/>
              </a:spcBef>
              <a:spcAft>
                <a:spcPts val="0"/>
              </a:spcAft>
              <a:buClr>
                <a:srgbClr val="FFFFFF"/>
              </a:buClr>
              <a:buSzPts val="1200"/>
              <a:buChar char="■"/>
              <a:defRPr sz="1200">
                <a:solidFill>
                  <a:srgbClr val="FFFFFF"/>
                </a:solidFill>
              </a:defRPr>
            </a:lvl6pPr>
            <a:lvl7pPr indent="-304800" lvl="6" marL="3200400" rtl="0">
              <a:spcBef>
                <a:spcPts val="1000"/>
              </a:spcBef>
              <a:spcAft>
                <a:spcPts val="0"/>
              </a:spcAft>
              <a:buClr>
                <a:srgbClr val="FFFFFF"/>
              </a:buClr>
              <a:buSzPts val="1200"/>
              <a:buChar char="●"/>
              <a:defRPr sz="1200">
                <a:solidFill>
                  <a:srgbClr val="FFFFFF"/>
                </a:solidFill>
              </a:defRPr>
            </a:lvl7pPr>
            <a:lvl8pPr indent="-304800" lvl="7" marL="3657600" rtl="0">
              <a:spcBef>
                <a:spcPts val="1000"/>
              </a:spcBef>
              <a:spcAft>
                <a:spcPts val="0"/>
              </a:spcAft>
              <a:buClr>
                <a:srgbClr val="FFFFFF"/>
              </a:buClr>
              <a:buSzPts val="1200"/>
              <a:buChar char="○"/>
              <a:defRPr sz="1200">
                <a:solidFill>
                  <a:srgbClr val="FFFFFF"/>
                </a:solidFill>
              </a:defRPr>
            </a:lvl8pPr>
            <a:lvl9pPr indent="-304800" lvl="8" marL="4114800" rtl="0">
              <a:spcBef>
                <a:spcPts val="1000"/>
              </a:spcBef>
              <a:spcAft>
                <a:spcPts val="1000"/>
              </a:spcAft>
              <a:buClr>
                <a:srgbClr val="FFFFFF"/>
              </a:buClr>
              <a:buSzPts val="1200"/>
              <a:buChar char="■"/>
              <a:defRPr sz="1200">
                <a:solidFill>
                  <a:srgbClr val="FFFFFF"/>
                </a:solidFill>
              </a:defRPr>
            </a:lvl9pPr>
          </a:lstStyle>
          <a:p/>
        </p:txBody>
      </p:sp>
      <p:sp>
        <p:nvSpPr>
          <p:cNvPr id="58" name="Google Shape;58;p10"/>
          <p:cNvSpPr txBox="1"/>
          <p:nvPr>
            <p:ph idx="12" type="sldNum"/>
          </p:nvPr>
        </p:nvSpPr>
        <p:spPr>
          <a:xfrm>
            <a:off x="8803302" y="4732050"/>
            <a:ext cx="266100" cy="393600"/>
          </a:xfrm>
          <a:prstGeom prst="rect">
            <a:avLst/>
          </a:prstGeom>
        </p:spPr>
        <p:txBody>
          <a:bodyPr anchorCtr="0" anchor="ctr" bIns="91400" lIns="91400" spcFirstLastPara="1" rIns="91400" wrap="square" tIns="914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10"/>
          <p:cNvSpPr txBox="1"/>
          <p:nvPr>
            <p:ph idx="3" type="subTitle"/>
          </p:nvPr>
        </p:nvSpPr>
        <p:spPr>
          <a:xfrm>
            <a:off x="6855684" y="292906"/>
            <a:ext cx="2103900" cy="572700"/>
          </a:xfrm>
          <a:prstGeom prst="rect">
            <a:avLst/>
          </a:prstGeom>
        </p:spPr>
        <p:txBody>
          <a:bodyPr anchorCtr="0" anchor="t" bIns="91400" lIns="91400" spcFirstLastPara="1" rIns="91400" wrap="square" tIns="91400">
            <a:noAutofit/>
          </a:bodyPr>
          <a:lstStyle>
            <a:lvl1pPr lvl="0" rtl="0">
              <a:spcBef>
                <a:spcPts val="0"/>
              </a:spcBef>
              <a:spcAft>
                <a:spcPts val="0"/>
              </a:spcAft>
              <a:buNone/>
              <a:defRPr b="1" sz="1200">
                <a:solidFill>
                  <a:srgbClr val="FFFFFF"/>
                </a:solidFill>
                <a:latin typeface="Montserrat"/>
                <a:ea typeface="Montserrat"/>
                <a:cs typeface="Montserrat"/>
                <a:sym typeface="Montserrat"/>
              </a:defRPr>
            </a:lvl1pPr>
            <a:lvl2pPr lvl="1" rtl="0">
              <a:spcBef>
                <a:spcPts val="800"/>
              </a:spcBef>
              <a:spcAft>
                <a:spcPts val="0"/>
              </a:spcAft>
              <a:buNone/>
              <a:defRPr b="1" sz="1200">
                <a:solidFill>
                  <a:srgbClr val="FFFFFF"/>
                </a:solidFill>
                <a:latin typeface="Montserrat"/>
                <a:ea typeface="Montserrat"/>
                <a:cs typeface="Montserrat"/>
                <a:sym typeface="Montserrat"/>
              </a:defRPr>
            </a:lvl2pPr>
            <a:lvl3pPr lvl="2" rtl="0">
              <a:spcBef>
                <a:spcPts val="800"/>
              </a:spcBef>
              <a:spcAft>
                <a:spcPts val="0"/>
              </a:spcAft>
              <a:buNone/>
              <a:defRPr b="1" sz="1200">
                <a:solidFill>
                  <a:srgbClr val="FFFFFF"/>
                </a:solidFill>
                <a:latin typeface="Montserrat"/>
                <a:ea typeface="Montserrat"/>
                <a:cs typeface="Montserrat"/>
                <a:sym typeface="Montserrat"/>
              </a:defRPr>
            </a:lvl3pPr>
            <a:lvl4pPr lvl="3" rtl="0">
              <a:spcBef>
                <a:spcPts val="800"/>
              </a:spcBef>
              <a:spcAft>
                <a:spcPts val="0"/>
              </a:spcAft>
              <a:buNone/>
              <a:defRPr b="1" sz="1200">
                <a:solidFill>
                  <a:srgbClr val="FFFFFF"/>
                </a:solidFill>
                <a:latin typeface="Montserrat"/>
                <a:ea typeface="Montserrat"/>
                <a:cs typeface="Montserrat"/>
                <a:sym typeface="Montserrat"/>
              </a:defRPr>
            </a:lvl4pPr>
            <a:lvl5pPr lvl="4" rtl="0">
              <a:spcBef>
                <a:spcPts val="800"/>
              </a:spcBef>
              <a:spcAft>
                <a:spcPts val="0"/>
              </a:spcAft>
              <a:buNone/>
              <a:defRPr b="1" sz="1200">
                <a:solidFill>
                  <a:srgbClr val="FFFFFF"/>
                </a:solidFill>
                <a:latin typeface="Montserrat"/>
                <a:ea typeface="Montserrat"/>
                <a:cs typeface="Montserrat"/>
                <a:sym typeface="Montserrat"/>
              </a:defRPr>
            </a:lvl5pPr>
            <a:lvl6pPr lvl="5" rtl="0">
              <a:spcBef>
                <a:spcPts val="800"/>
              </a:spcBef>
              <a:spcAft>
                <a:spcPts val="0"/>
              </a:spcAft>
              <a:buNone/>
              <a:defRPr b="1" sz="1200">
                <a:solidFill>
                  <a:srgbClr val="FFFFFF"/>
                </a:solidFill>
                <a:latin typeface="Montserrat"/>
                <a:ea typeface="Montserrat"/>
                <a:cs typeface="Montserrat"/>
                <a:sym typeface="Montserrat"/>
              </a:defRPr>
            </a:lvl6pPr>
            <a:lvl7pPr lvl="6" rtl="0">
              <a:spcBef>
                <a:spcPts val="800"/>
              </a:spcBef>
              <a:spcAft>
                <a:spcPts val="0"/>
              </a:spcAft>
              <a:buNone/>
              <a:defRPr b="1" sz="1200">
                <a:solidFill>
                  <a:srgbClr val="FFFFFF"/>
                </a:solidFill>
                <a:latin typeface="Montserrat"/>
                <a:ea typeface="Montserrat"/>
                <a:cs typeface="Montserrat"/>
                <a:sym typeface="Montserrat"/>
              </a:defRPr>
            </a:lvl7pPr>
            <a:lvl8pPr lvl="7" rtl="0">
              <a:spcBef>
                <a:spcPts val="800"/>
              </a:spcBef>
              <a:spcAft>
                <a:spcPts val="0"/>
              </a:spcAft>
              <a:buNone/>
              <a:defRPr b="1" sz="1200">
                <a:solidFill>
                  <a:srgbClr val="FFFFFF"/>
                </a:solidFill>
                <a:latin typeface="Montserrat"/>
                <a:ea typeface="Montserrat"/>
                <a:cs typeface="Montserrat"/>
                <a:sym typeface="Montserrat"/>
              </a:defRPr>
            </a:lvl8pPr>
            <a:lvl9pPr lvl="8" rtl="0">
              <a:spcBef>
                <a:spcPts val="800"/>
              </a:spcBef>
              <a:spcAft>
                <a:spcPts val="800"/>
              </a:spcAft>
              <a:buNone/>
              <a:defRPr b="1" sz="1200">
                <a:solidFill>
                  <a:srgbClr val="FFFFFF"/>
                </a:solidFill>
                <a:latin typeface="Montserrat"/>
                <a:ea typeface="Montserrat"/>
                <a:cs typeface="Montserrat"/>
                <a:sym typeface="Montserrat"/>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4700725"/>
            <a:ext cx="9144000" cy="442800"/>
          </a:xfrm>
          <a:prstGeom prst="rect">
            <a:avLst/>
          </a:prstGeom>
          <a:solidFill>
            <a:srgbClr val="00B5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888888"/>
              </a:solidFill>
            </a:endParaRPr>
          </a:p>
        </p:txBody>
      </p:sp>
      <p:sp>
        <p:nvSpPr>
          <p:cNvPr id="7" name="Google Shape;7;p1"/>
          <p:cNvSpPr txBox="1"/>
          <p:nvPr/>
        </p:nvSpPr>
        <p:spPr>
          <a:xfrm>
            <a:off x="5724476" y="4869474"/>
            <a:ext cx="3086700" cy="273900"/>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 sz="800">
                <a:solidFill>
                  <a:srgbClr val="FFFFFF"/>
                </a:solidFill>
                <a:latin typeface="Montserrat Light"/>
                <a:ea typeface="Montserrat Light"/>
                <a:cs typeface="Montserrat Light"/>
                <a:sym typeface="Montserrat Light"/>
              </a:rPr>
              <a:t>finos.</a:t>
            </a:r>
            <a:r>
              <a:rPr b="0" i="0" lang="en" sz="800" u="none" cap="none" strike="noStrike">
                <a:solidFill>
                  <a:srgbClr val="FFFFFF"/>
                </a:solidFill>
                <a:latin typeface="Montserrat Light"/>
                <a:ea typeface="Montserrat Light"/>
                <a:cs typeface="Montserrat Light"/>
                <a:sym typeface="Montserrat Light"/>
              </a:rPr>
              <a:t>org</a:t>
            </a:r>
            <a:endParaRPr b="0" i="0" sz="800" u="none" cap="none" strike="noStrike">
              <a:solidFill>
                <a:srgbClr val="FFFFFF"/>
              </a:solidFill>
              <a:latin typeface="Montserrat Light"/>
              <a:ea typeface="Montserrat Light"/>
              <a:cs typeface="Montserrat Light"/>
              <a:sym typeface="Montserrat Light"/>
            </a:endParaRPr>
          </a:p>
        </p:txBody>
      </p:sp>
      <p:sp>
        <p:nvSpPr>
          <p:cNvPr id="8" name="Google Shape;8;p1"/>
          <p:cNvSpPr txBox="1"/>
          <p:nvPr/>
        </p:nvSpPr>
        <p:spPr>
          <a:xfrm>
            <a:off x="1042268" y="4869474"/>
            <a:ext cx="3086700" cy="2739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 sz="800" u="none" cap="none" strike="noStrike">
                <a:solidFill>
                  <a:srgbClr val="FFFFFF"/>
                </a:solidFill>
                <a:latin typeface="Montserrat Light"/>
                <a:ea typeface="Montserrat Light"/>
                <a:cs typeface="Montserrat Light"/>
                <a:sym typeface="Montserrat Light"/>
              </a:rPr>
              <a:t>Fintech Open Source Foundation</a:t>
            </a:r>
            <a:endParaRPr b="0" i="0" sz="800" u="none" cap="none" strike="noStrike">
              <a:solidFill>
                <a:srgbClr val="FFFFFF"/>
              </a:solidFill>
              <a:latin typeface="Montserrat Light"/>
              <a:ea typeface="Montserrat Light"/>
              <a:cs typeface="Montserrat Light"/>
              <a:sym typeface="Montserrat Light"/>
            </a:endParaRPr>
          </a:p>
        </p:txBody>
      </p:sp>
      <p:pic>
        <p:nvPicPr>
          <p:cNvPr id="9" name="Google Shape;9;p1"/>
          <p:cNvPicPr preferRelativeResize="0"/>
          <p:nvPr/>
        </p:nvPicPr>
        <p:blipFill rotWithShape="1">
          <a:blip r:embed="rId1">
            <a:alphaModFix/>
          </a:blip>
          <a:srcRect b="72172" l="0" r="0" t="0"/>
          <a:stretch/>
        </p:blipFill>
        <p:spPr>
          <a:xfrm>
            <a:off x="325125" y="4869475"/>
            <a:ext cx="919201" cy="205824"/>
          </a:xfrm>
          <a:prstGeom prst="rect">
            <a:avLst/>
          </a:prstGeom>
          <a:noFill/>
          <a:ln>
            <a:noFill/>
          </a:ln>
        </p:spPr>
      </p:pic>
      <p:sp>
        <p:nvSpPr>
          <p:cNvPr id="10" name="Google Shape;10;p1"/>
          <p:cNvSpPr txBox="1"/>
          <p:nvPr>
            <p:ph type="title"/>
          </p:nvPr>
        </p:nvSpPr>
        <p:spPr>
          <a:xfrm>
            <a:off x="311700" y="231631"/>
            <a:ext cx="8520600" cy="572700"/>
          </a:xfrm>
          <a:prstGeom prst="rect">
            <a:avLst/>
          </a:prstGeom>
          <a:noFill/>
          <a:ln>
            <a:noFill/>
          </a:ln>
        </p:spPr>
        <p:txBody>
          <a:bodyPr anchorCtr="0" anchor="t" bIns="91400" lIns="91400" spcFirstLastPara="1" rIns="91400" wrap="square" tIns="91400">
            <a:noAutofit/>
          </a:bodyPr>
          <a:lstStyle>
            <a:lvl1pPr lvl="0" rtl="0">
              <a:spcBef>
                <a:spcPts val="0"/>
              </a:spcBef>
              <a:spcAft>
                <a:spcPts val="0"/>
              </a:spcAft>
              <a:buClr>
                <a:srgbClr val="00B5E2"/>
              </a:buClr>
              <a:buSzPts val="2700"/>
              <a:buFont typeface="Montserrat Light"/>
              <a:buNone/>
              <a:defRPr sz="2700">
                <a:solidFill>
                  <a:srgbClr val="00B5E2"/>
                </a:solidFill>
                <a:latin typeface="Montserrat Light"/>
                <a:ea typeface="Montserrat Light"/>
                <a:cs typeface="Montserrat Light"/>
                <a:sym typeface="Montserrat Light"/>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1" name="Google Shape;11;p1"/>
          <p:cNvSpPr txBox="1"/>
          <p:nvPr>
            <p:ph idx="1" type="body"/>
          </p:nvPr>
        </p:nvSpPr>
        <p:spPr>
          <a:xfrm>
            <a:off x="311700" y="1038175"/>
            <a:ext cx="8520600" cy="3416400"/>
          </a:xfrm>
          <a:prstGeom prst="rect">
            <a:avLst/>
          </a:prstGeom>
          <a:noFill/>
          <a:ln>
            <a:noFill/>
          </a:ln>
        </p:spPr>
        <p:txBody>
          <a:bodyPr anchorCtr="0" anchor="t" bIns="91400" lIns="91400" spcFirstLastPara="1" rIns="91400" wrap="square" tIns="91400">
            <a:noAutofit/>
          </a:bodyPr>
          <a:lstStyle>
            <a:lvl1pPr indent="-323850" lvl="0" marL="457200" rtl="0">
              <a:lnSpc>
                <a:spcPct val="112000"/>
              </a:lnSpc>
              <a:spcBef>
                <a:spcPts val="0"/>
              </a:spcBef>
              <a:spcAft>
                <a:spcPts val="0"/>
              </a:spcAft>
              <a:buClr>
                <a:srgbClr val="888888"/>
              </a:buClr>
              <a:buSzPts val="1500"/>
              <a:buFont typeface="Montserrat Light"/>
              <a:buChar char="●"/>
              <a:defRPr sz="1500">
                <a:solidFill>
                  <a:srgbClr val="487A7B"/>
                </a:solidFill>
                <a:latin typeface="Montserrat Light"/>
                <a:ea typeface="Montserrat Light"/>
                <a:cs typeface="Montserrat Light"/>
                <a:sym typeface="Montserrat Light"/>
              </a:defRPr>
            </a:lvl1pPr>
            <a:lvl2pPr indent="-317500" lvl="1" marL="914400" rtl="0">
              <a:lnSpc>
                <a:spcPct val="112000"/>
              </a:lnSpc>
              <a:spcBef>
                <a:spcPts val="800"/>
              </a:spcBef>
              <a:spcAft>
                <a:spcPts val="0"/>
              </a:spcAft>
              <a:buClr>
                <a:srgbClr val="888888"/>
              </a:buClr>
              <a:buSzPts val="1400"/>
              <a:buFont typeface="Montserrat Light"/>
              <a:buChar char="○"/>
              <a:defRPr sz="1400">
                <a:solidFill>
                  <a:srgbClr val="487A7B"/>
                </a:solidFill>
                <a:latin typeface="Montserrat Light"/>
                <a:ea typeface="Montserrat Light"/>
                <a:cs typeface="Montserrat Light"/>
                <a:sym typeface="Montserrat Light"/>
              </a:defRPr>
            </a:lvl2pPr>
            <a:lvl3pPr indent="-298450" lvl="2" marL="1371600" rtl="0">
              <a:lnSpc>
                <a:spcPct val="112000"/>
              </a:lnSpc>
              <a:spcBef>
                <a:spcPts val="800"/>
              </a:spcBef>
              <a:spcAft>
                <a:spcPts val="0"/>
              </a:spcAft>
              <a:buClr>
                <a:srgbClr val="888888"/>
              </a:buClr>
              <a:buSzPts val="1100"/>
              <a:buFont typeface="Montserrat Light"/>
              <a:buChar char="■"/>
              <a:defRPr sz="1100">
                <a:solidFill>
                  <a:srgbClr val="487A7B"/>
                </a:solidFill>
                <a:latin typeface="Montserrat Light"/>
                <a:ea typeface="Montserrat Light"/>
                <a:cs typeface="Montserrat Light"/>
                <a:sym typeface="Montserrat Light"/>
              </a:defRPr>
            </a:lvl3pPr>
            <a:lvl4pPr indent="-285750" lvl="3" marL="182880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4pPr>
            <a:lvl5pPr indent="-285750" lvl="4" marL="228600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5pPr>
            <a:lvl6pPr indent="-285750" lvl="5" marL="274320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6pPr>
            <a:lvl7pPr indent="-285750" lvl="6" marL="320040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7pPr>
            <a:lvl8pPr indent="-285750" lvl="7" marL="365760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8pPr>
            <a:lvl9pPr indent="-285750" lvl="8" marL="4114800" rtl="0">
              <a:lnSpc>
                <a:spcPct val="112000"/>
              </a:lnSpc>
              <a:spcBef>
                <a:spcPts val="800"/>
              </a:spcBef>
              <a:spcAft>
                <a:spcPts val="80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9pPr>
          </a:lstStyle>
          <a:p/>
        </p:txBody>
      </p:sp>
      <p:sp>
        <p:nvSpPr>
          <p:cNvPr id="12" name="Google Shape;12;p1"/>
          <p:cNvSpPr txBox="1"/>
          <p:nvPr>
            <p:ph idx="12" type="sldNum"/>
          </p:nvPr>
        </p:nvSpPr>
        <p:spPr>
          <a:xfrm>
            <a:off x="8803302" y="4732050"/>
            <a:ext cx="266100" cy="393600"/>
          </a:xfrm>
          <a:prstGeom prst="rect">
            <a:avLst/>
          </a:prstGeom>
          <a:noFill/>
          <a:ln>
            <a:noFill/>
          </a:ln>
        </p:spPr>
        <p:txBody>
          <a:bodyPr anchorCtr="0" anchor="ctr" bIns="91400" lIns="91400" spcFirstLastPara="1" rIns="91400" wrap="square" tIns="91400">
            <a:noAutofit/>
          </a:bodyPr>
          <a:lstStyle>
            <a:lvl1pPr lvl="0" rtl="0" algn="r">
              <a:buNone/>
              <a:defRPr sz="800">
                <a:solidFill>
                  <a:srgbClr val="FFFFFF"/>
                </a:solidFill>
                <a:latin typeface="Montserrat Medium"/>
                <a:ea typeface="Montserrat Medium"/>
                <a:cs typeface="Montserrat Medium"/>
                <a:sym typeface="Montserrat Medium"/>
              </a:defRPr>
            </a:lvl1pPr>
            <a:lvl2pPr lvl="1" rtl="0" algn="r">
              <a:buNone/>
              <a:defRPr sz="800">
                <a:solidFill>
                  <a:srgbClr val="FFFFFF"/>
                </a:solidFill>
                <a:latin typeface="Montserrat Medium"/>
                <a:ea typeface="Montserrat Medium"/>
                <a:cs typeface="Montserrat Medium"/>
                <a:sym typeface="Montserrat Medium"/>
              </a:defRPr>
            </a:lvl2pPr>
            <a:lvl3pPr lvl="2" rtl="0" algn="r">
              <a:buNone/>
              <a:defRPr sz="800">
                <a:solidFill>
                  <a:srgbClr val="FFFFFF"/>
                </a:solidFill>
                <a:latin typeface="Montserrat Medium"/>
                <a:ea typeface="Montserrat Medium"/>
                <a:cs typeface="Montserrat Medium"/>
                <a:sym typeface="Montserrat Medium"/>
              </a:defRPr>
            </a:lvl3pPr>
            <a:lvl4pPr lvl="3" rtl="0" algn="r">
              <a:buNone/>
              <a:defRPr sz="800">
                <a:solidFill>
                  <a:srgbClr val="FFFFFF"/>
                </a:solidFill>
                <a:latin typeface="Montserrat Medium"/>
                <a:ea typeface="Montserrat Medium"/>
                <a:cs typeface="Montserrat Medium"/>
                <a:sym typeface="Montserrat Medium"/>
              </a:defRPr>
            </a:lvl4pPr>
            <a:lvl5pPr lvl="4" rtl="0" algn="r">
              <a:buNone/>
              <a:defRPr sz="800">
                <a:solidFill>
                  <a:srgbClr val="FFFFFF"/>
                </a:solidFill>
                <a:latin typeface="Montserrat Medium"/>
                <a:ea typeface="Montserrat Medium"/>
                <a:cs typeface="Montserrat Medium"/>
                <a:sym typeface="Montserrat Medium"/>
              </a:defRPr>
            </a:lvl5pPr>
            <a:lvl6pPr lvl="5" rtl="0" algn="r">
              <a:buNone/>
              <a:defRPr sz="800">
                <a:solidFill>
                  <a:srgbClr val="FFFFFF"/>
                </a:solidFill>
                <a:latin typeface="Montserrat Medium"/>
                <a:ea typeface="Montserrat Medium"/>
                <a:cs typeface="Montserrat Medium"/>
                <a:sym typeface="Montserrat Medium"/>
              </a:defRPr>
            </a:lvl6pPr>
            <a:lvl7pPr lvl="6" rtl="0" algn="r">
              <a:buNone/>
              <a:defRPr sz="800">
                <a:solidFill>
                  <a:srgbClr val="FFFFFF"/>
                </a:solidFill>
                <a:latin typeface="Montserrat Medium"/>
                <a:ea typeface="Montserrat Medium"/>
                <a:cs typeface="Montserrat Medium"/>
                <a:sym typeface="Montserrat Medium"/>
              </a:defRPr>
            </a:lvl7pPr>
            <a:lvl8pPr lvl="7" rtl="0" algn="r">
              <a:buNone/>
              <a:defRPr sz="800">
                <a:solidFill>
                  <a:srgbClr val="FFFFFF"/>
                </a:solidFill>
                <a:latin typeface="Montserrat Medium"/>
                <a:ea typeface="Montserrat Medium"/>
                <a:cs typeface="Montserrat Medium"/>
                <a:sym typeface="Montserrat Medium"/>
              </a:defRPr>
            </a:lvl8pPr>
            <a:lvl9pPr lvl="8" rtl="0" algn="r">
              <a:buNone/>
              <a:defRPr sz="800">
                <a:solidFill>
                  <a:srgbClr val="FFFFFF"/>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16">
          <p15:clr>
            <a:srgbClr val="F06B4A"/>
          </p15:clr>
        </p15:guide>
        <p15:guide id="2" pos="5545">
          <p15:clr>
            <a:srgbClr val="F06B4A"/>
          </p15:clr>
        </p15:guide>
        <p15:guide id="3" orient="horz" pos="255">
          <p15:clr>
            <a:srgbClr val="F06B4A"/>
          </p15:clr>
        </p15:guide>
        <p15:guide id="4" orient="horz" pos="728">
          <p15:clr>
            <a:srgbClr val="F06B4A"/>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1"/>
          <p:cNvSpPr txBox="1"/>
          <p:nvPr>
            <p:ph type="ctrTitle"/>
          </p:nvPr>
        </p:nvSpPr>
        <p:spPr>
          <a:xfrm>
            <a:off x="587198" y="1837025"/>
            <a:ext cx="5205600" cy="1258500"/>
          </a:xfrm>
          <a:prstGeom prst="rect">
            <a:avLst/>
          </a:prstGeom>
        </p:spPr>
        <p:txBody>
          <a:bodyPr anchorCtr="0" anchor="t" bIns="91400" lIns="91400" spcFirstLastPara="1" rIns="91400" wrap="square" tIns="91400">
            <a:noAutofit/>
          </a:bodyPr>
          <a:lstStyle/>
          <a:p>
            <a:pPr indent="0" lvl="0" marL="0" rtl="0" algn="l">
              <a:spcBef>
                <a:spcPts val="0"/>
              </a:spcBef>
              <a:spcAft>
                <a:spcPts val="0"/>
              </a:spcAft>
              <a:buNone/>
            </a:pPr>
            <a:r>
              <a:rPr lang="en"/>
              <a:t>GAAD Hackathon</a:t>
            </a:r>
            <a:endParaRPr/>
          </a:p>
        </p:txBody>
      </p:sp>
      <p:sp>
        <p:nvSpPr>
          <p:cNvPr id="65" name="Google Shape;65;p11"/>
          <p:cNvSpPr txBox="1"/>
          <p:nvPr>
            <p:ph idx="1" type="subTitle"/>
          </p:nvPr>
        </p:nvSpPr>
        <p:spPr>
          <a:xfrm>
            <a:off x="599974" y="3027650"/>
            <a:ext cx="5205600" cy="877800"/>
          </a:xfrm>
          <a:prstGeom prst="rect">
            <a:avLst/>
          </a:prstGeom>
        </p:spPr>
        <p:txBody>
          <a:bodyPr anchorCtr="0" anchor="t" bIns="91400" lIns="91400" spcFirstLastPara="1" rIns="91400" wrap="square" tIns="91400">
            <a:noAutofit/>
          </a:bodyPr>
          <a:lstStyle/>
          <a:p>
            <a:pPr indent="0" lvl="0" marL="0" rtl="0" algn="l">
              <a:spcBef>
                <a:spcPts val="0"/>
              </a:spcBef>
              <a:spcAft>
                <a:spcPts val="0"/>
              </a:spcAft>
              <a:buNone/>
            </a:pPr>
            <a:r>
              <a:rPr lang="en"/>
              <a:t>Playback Template</a:t>
            </a:r>
            <a:endParaRPr/>
          </a:p>
          <a:p>
            <a:pPr indent="0" lvl="0" marL="0" rtl="0" algn="l">
              <a:spcBef>
                <a:spcPts val="0"/>
              </a:spcBef>
              <a:spcAft>
                <a:spcPts val="0"/>
              </a:spcAft>
              <a:buNone/>
            </a:pPr>
            <a:r>
              <a:rPr lang="en"/>
              <a:t>&lt;insert team name here&gt;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2"/>
          <p:cNvSpPr txBox="1"/>
          <p:nvPr>
            <p:ph type="title"/>
          </p:nvPr>
        </p:nvSpPr>
        <p:spPr>
          <a:xfrm>
            <a:off x="311700" y="231631"/>
            <a:ext cx="8520600" cy="572700"/>
          </a:xfrm>
          <a:prstGeom prst="rect">
            <a:avLst/>
          </a:prstGeom>
        </p:spPr>
        <p:txBody>
          <a:bodyPr anchorCtr="0" anchor="t" bIns="91400" lIns="91400" spcFirstLastPara="1" rIns="91400" wrap="square" tIns="91400">
            <a:noAutofit/>
          </a:bodyPr>
          <a:lstStyle/>
          <a:p>
            <a:pPr indent="0" lvl="0" marL="0" rtl="0" algn="l">
              <a:spcBef>
                <a:spcPts val="0"/>
              </a:spcBef>
              <a:spcAft>
                <a:spcPts val="0"/>
              </a:spcAft>
              <a:buNone/>
            </a:pPr>
            <a:r>
              <a:rPr lang="en"/>
              <a:t>Why</a:t>
            </a:r>
            <a:endParaRPr/>
          </a:p>
        </p:txBody>
      </p:sp>
      <p:sp>
        <p:nvSpPr>
          <p:cNvPr id="71" name="Google Shape;71;p12"/>
          <p:cNvSpPr txBox="1"/>
          <p:nvPr>
            <p:ph idx="1" type="body"/>
          </p:nvPr>
        </p:nvSpPr>
        <p:spPr>
          <a:xfrm>
            <a:off x="311700" y="1038175"/>
            <a:ext cx="8520600" cy="3416400"/>
          </a:xfrm>
          <a:prstGeom prst="rect">
            <a:avLst/>
          </a:prstGeom>
        </p:spPr>
        <p:txBody>
          <a:bodyPr anchorCtr="0" anchor="t" bIns="91400" lIns="91400" spcFirstLastPara="1" rIns="91400" wrap="square" tIns="91400">
            <a:noAutofit/>
          </a:bodyPr>
          <a:lstStyle/>
          <a:p>
            <a:pPr indent="0" lvl="0" marL="0" rtl="0" algn="l">
              <a:spcBef>
                <a:spcPts val="0"/>
              </a:spcBef>
              <a:spcAft>
                <a:spcPts val="800"/>
              </a:spcAft>
              <a:buNone/>
            </a:pPr>
            <a:r>
              <a:rPr lang="en"/>
              <a:t>Tell us what the goal, value, and/or benefit is in 1-2 sentences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3"/>
          <p:cNvSpPr txBox="1"/>
          <p:nvPr>
            <p:ph type="title"/>
          </p:nvPr>
        </p:nvSpPr>
        <p:spPr>
          <a:xfrm>
            <a:off x="311700" y="231631"/>
            <a:ext cx="8520600" cy="572700"/>
          </a:xfrm>
          <a:prstGeom prst="rect">
            <a:avLst/>
          </a:prstGeom>
        </p:spPr>
        <p:txBody>
          <a:bodyPr anchorCtr="0" anchor="t" bIns="91400" lIns="91400" spcFirstLastPara="1" rIns="91400" wrap="square" tIns="91400">
            <a:noAutofit/>
          </a:bodyPr>
          <a:lstStyle/>
          <a:p>
            <a:pPr indent="0" lvl="0" marL="0" rtl="0" algn="l">
              <a:spcBef>
                <a:spcPts val="0"/>
              </a:spcBef>
              <a:spcAft>
                <a:spcPts val="0"/>
              </a:spcAft>
              <a:buNone/>
            </a:pPr>
            <a:r>
              <a:rPr lang="en"/>
              <a:t>What</a:t>
            </a:r>
            <a:endParaRPr/>
          </a:p>
        </p:txBody>
      </p:sp>
      <p:sp>
        <p:nvSpPr>
          <p:cNvPr id="77" name="Google Shape;77;p13"/>
          <p:cNvSpPr txBox="1"/>
          <p:nvPr>
            <p:ph idx="1" type="body"/>
          </p:nvPr>
        </p:nvSpPr>
        <p:spPr>
          <a:xfrm>
            <a:off x="311700" y="1038175"/>
            <a:ext cx="8520600" cy="3416400"/>
          </a:xfrm>
          <a:prstGeom prst="rect">
            <a:avLst/>
          </a:prstGeom>
        </p:spPr>
        <p:txBody>
          <a:bodyPr anchorCtr="0" anchor="t" bIns="91400" lIns="91400" spcFirstLastPara="1" rIns="91400" wrap="square" tIns="91400">
            <a:noAutofit/>
          </a:bodyPr>
          <a:lstStyle/>
          <a:p>
            <a:pPr indent="0" lvl="0" marL="0" rtl="0" algn="l">
              <a:spcBef>
                <a:spcPts val="0"/>
              </a:spcBef>
              <a:spcAft>
                <a:spcPts val="0"/>
              </a:spcAft>
              <a:buNone/>
            </a:pPr>
            <a:r>
              <a:rPr lang="en"/>
              <a:t>Tell us what the problem you’re solving is in 1-2 sentences.</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a:t>Lorem ispum dolor sit amet, consectetur adipiscing elit</a:t>
            </a:r>
            <a:endParaRPr/>
          </a:p>
          <a:p>
            <a:pPr indent="-323850" lvl="0" marL="457200" rtl="0" algn="l">
              <a:spcBef>
                <a:spcPts val="800"/>
              </a:spcBef>
              <a:spcAft>
                <a:spcPts val="0"/>
              </a:spcAft>
              <a:buSzPts val="1500"/>
              <a:buChar char="●"/>
            </a:pPr>
            <a:r>
              <a:rPr lang="en"/>
              <a:t>Example</a:t>
            </a:r>
            <a:endParaRPr/>
          </a:p>
          <a:p>
            <a:pPr indent="-323850" lvl="0" marL="457200" rtl="0" algn="l">
              <a:spcBef>
                <a:spcPts val="0"/>
              </a:spcBef>
              <a:spcAft>
                <a:spcPts val="0"/>
              </a:spcAft>
              <a:buSzPts val="1500"/>
              <a:buChar char="●"/>
            </a:pPr>
            <a:r>
              <a:rPr lang="en"/>
              <a:t>Example</a:t>
            </a:r>
            <a:endParaRPr/>
          </a:p>
          <a:p>
            <a:pPr indent="-323850" lvl="0" marL="457200" rtl="0" algn="l">
              <a:spcBef>
                <a:spcPts val="0"/>
              </a:spcBef>
              <a:spcAft>
                <a:spcPts val="0"/>
              </a:spcAft>
              <a:buSzPts val="1500"/>
              <a:buChar char="●"/>
            </a:pPr>
            <a:r>
              <a:rPr lang="en"/>
              <a:t>Example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4"/>
          <p:cNvSpPr txBox="1"/>
          <p:nvPr>
            <p:ph type="title"/>
          </p:nvPr>
        </p:nvSpPr>
        <p:spPr>
          <a:xfrm>
            <a:off x="311700" y="231631"/>
            <a:ext cx="8520600" cy="572700"/>
          </a:xfrm>
          <a:prstGeom prst="rect">
            <a:avLst/>
          </a:prstGeom>
        </p:spPr>
        <p:txBody>
          <a:bodyPr anchorCtr="0" anchor="t" bIns="91400" lIns="91400" spcFirstLastPara="1" rIns="91400" wrap="square" tIns="91400">
            <a:noAutofit/>
          </a:bodyPr>
          <a:lstStyle/>
          <a:p>
            <a:pPr indent="0" lvl="0" marL="0" rtl="0" algn="l">
              <a:spcBef>
                <a:spcPts val="0"/>
              </a:spcBef>
              <a:spcAft>
                <a:spcPts val="0"/>
              </a:spcAft>
              <a:buNone/>
            </a:pPr>
            <a:r>
              <a:rPr lang="en"/>
              <a:t>Who</a:t>
            </a:r>
            <a:endParaRPr/>
          </a:p>
        </p:txBody>
      </p:sp>
      <p:sp>
        <p:nvSpPr>
          <p:cNvPr id="83" name="Google Shape;83;p14"/>
          <p:cNvSpPr txBox="1"/>
          <p:nvPr>
            <p:ph idx="1" type="body"/>
          </p:nvPr>
        </p:nvSpPr>
        <p:spPr>
          <a:xfrm>
            <a:off x="311700" y="1038175"/>
            <a:ext cx="8520600" cy="3416400"/>
          </a:xfrm>
          <a:prstGeom prst="rect">
            <a:avLst/>
          </a:prstGeom>
        </p:spPr>
        <p:txBody>
          <a:bodyPr anchorCtr="0" anchor="t" bIns="91400" lIns="91400" spcFirstLastPara="1" rIns="91400" wrap="square" tIns="91400">
            <a:noAutofit/>
          </a:bodyPr>
          <a:lstStyle/>
          <a:p>
            <a:pPr indent="0" lvl="0" marL="0" rtl="0" algn="l">
              <a:spcBef>
                <a:spcPts val="0"/>
              </a:spcBef>
              <a:spcAft>
                <a:spcPts val="0"/>
              </a:spcAft>
              <a:buNone/>
            </a:pPr>
            <a:r>
              <a:rPr lang="en"/>
              <a:t>Tell us who you’re solving for</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a:t>Lorem ispum dolor sit amet, consectetur adipiscing elit</a:t>
            </a:r>
            <a:endParaRPr/>
          </a:p>
          <a:p>
            <a:pPr indent="-323850" lvl="0" marL="457200" rtl="0" algn="l">
              <a:spcBef>
                <a:spcPts val="800"/>
              </a:spcBef>
              <a:spcAft>
                <a:spcPts val="0"/>
              </a:spcAft>
              <a:buSzPts val="1500"/>
              <a:buChar char="●"/>
            </a:pPr>
            <a:r>
              <a:rPr lang="en"/>
              <a:t>Example</a:t>
            </a:r>
            <a:endParaRPr/>
          </a:p>
          <a:p>
            <a:pPr indent="-323850" lvl="0" marL="457200" rtl="0" algn="l">
              <a:spcBef>
                <a:spcPts val="0"/>
              </a:spcBef>
              <a:spcAft>
                <a:spcPts val="0"/>
              </a:spcAft>
              <a:buSzPts val="1500"/>
              <a:buChar char="●"/>
            </a:pPr>
            <a:r>
              <a:rPr lang="en"/>
              <a:t>Example</a:t>
            </a:r>
            <a:endParaRPr/>
          </a:p>
          <a:p>
            <a:pPr indent="-323850" lvl="0" marL="457200" rtl="0" algn="l">
              <a:spcBef>
                <a:spcPts val="0"/>
              </a:spcBef>
              <a:spcAft>
                <a:spcPts val="0"/>
              </a:spcAft>
              <a:buSzPts val="1500"/>
              <a:buChar char="●"/>
            </a:pPr>
            <a:r>
              <a:rPr lang="en"/>
              <a:t>Example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5"/>
          <p:cNvSpPr/>
          <p:nvPr/>
        </p:nvSpPr>
        <p:spPr>
          <a:xfrm>
            <a:off x="1943825" y="993750"/>
            <a:ext cx="5547600" cy="2664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Add images of your Design Thinking Assets </a:t>
            </a:r>
            <a:endParaRPr/>
          </a:p>
          <a:p>
            <a:pPr indent="0" lvl="0" marL="0" rtl="0" algn="ctr">
              <a:spcBef>
                <a:spcPts val="0"/>
              </a:spcBef>
              <a:spcAft>
                <a:spcPts val="0"/>
              </a:spcAft>
              <a:buNone/>
            </a:pPr>
            <a:r>
              <a:rPr lang="en"/>
              <a:t>(Hint: export Mural boards as images)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311700" y="231631"/>
            <a:ext cx="8520600" cy="572700"/>
          </a:xfrm>
          <a:prstGeom prst="rect">
            <a:avLst/>
          </a:prstGeom>
        </p:spPr>
        <p:txBody>
          <a:bodyPr anchorCtr="0" anchor="t" bIns="91400" lIns="91400" spcFirstLastPara="1" rIns="91400" wrap="square" tIns="91400">
            <a:noAutofit/>
          </a:bodyPr>
          <a:lstStyle/>
          <a:p>
            <a:pPr indent="0" lvl="0" marL="0" rtl="0" algn="l">
              <a:spcBef>
                <a:spcPts val="0"/>
              </a:spcBef>
              <a:spcAft>
                <a:spcPts val="0"/>
              </a:spcAft>
              <a:buNone/>
            </a:pPr>
            <a:r>
              <a:rPr lang="en"/>
              <a:t>Where</a:t>
            </a:r>
            <a:endParaRPr/>
          </a:p>
        </p:txBody>
      </p:sp>
      <p:sp>
        <p:nvSpPr>
          <p:cNvPr id="94" name="Google Shape;94;p16"/>
          <p:cNvSpPr txBox="1"/>
          <p:nvPr>
            <p:ph idx="1" type="body"/>
          </p:nvPr>
        </p:nvSpPr>
        <p:spPr>
          <a:xfrm>
            <a:off x="311700" y="1038175"/>
            <a:ext cx="8520600" cy="3416400"/>
          </a:xfrm>
          <a:prstGeom prst="rect">
            <a:avLst/>
          </a:prstGeom>
        </p:spPr>
        <p:txBody>
          <a:bodyPr anchorCtr="0" anchor="t" bIns="91400" lIns="91400" spcFirstLastPara="1" rIns="91400" wrap="square" tIns="91400">
            <a:noAutofit/>
          </a:bodyPr>
          <a:lstStyle/>
          <a:p>
            <a:pPr indent="0" lvl="0" marL="0" rtl="0" algn="l">
              <a:spcBef>
                <a:spcPts val="0"/>
              </a:spcBef>
              <a:spcAft>
                <a:spcPts val="0"/>
              </a:spcAft>
              <a:buNone/>
            </a:pPr>
            <a:r>
              <a:rPr lang="en"/>
              <a:t>Tell us where the context or situation is happening in 1-2 sentences</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a:t>Lorem ispum dolor sit amet, consectetur adipiscing elit</a:t>
            </a:r>
            <a:endParaRPr/>
          </a:p>
          <a:p>
            <a:pPr indent="-323850" lvl="0" marL="457200" rtl="0" algn="l">
              <a:spcBef>
                <a:spcPts val="800"/>
              </a:spcBef>
              <a:spcAft>
                <a:spcPts val="0"/>
              </a:spcAft>
              <a:buSzPts val="1500"/>
              <a:buChar char="●"/>
            </a:pPr>
            <a:r>
              <a:rPr lang="en"/>
              <a:t>Example</a:t>
            </a:r>
            <a:endParaRPr/>
          </a:p>
          <a:p>
            <a:pPr indent="-323850" lvl="0" marL="457200" rtl="0" algn="l">
              <a:spcBef>
                <a:spcPts val="0"/>
              </a:spcBef>
              <a:spcAft>
                <a:spcPts val="0"/>
              </a:spcAft>
              <a:buSzPts val="1500"/>
              <a:buChar char="●"/>
            </a:pPr>
            <a:r>
              <a:rPr lang="en"/>
              <a:t>Example</a:t>
            </a:r>
            <a:endParaRPr/>
          </a:p>
          <a:p>
            <a:pPr indent="-323850" lvl="0" marL="457200" rtl="0" algn="l">
              <a:spcBef>
                <a:spcPts val="0"/>
              </a:spcBef>
              <a:spcAft>
                <a:spcPts val="0"/>
              </a:spcAft>
              <a:buSzPts val="1500"/>
              <a:buChar char="●"/>
            </a:pPr>
            <a:r>
              <a:rPr lang="en"/>
              <a:t>Example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311700" y="231631"/>
            <a:ext cx="8520600" cy="572700"/>
          </a:xfrm>
          <a:prstGeom prst="rect">
            <a:avLst/>
          </a:prstGeom>
        </p:spPr>
        <p:txBody>
          <a:bodyPr anchorCtr="0" anchor="t" bIns="91400" lIns="91400" spcFirstLastPara="1" rIns="91400" wrap="square" tIns="91400">
            <a:noAutofit/>
          </a:bodyPr>
          <a:lstStyle/>
          <a:p>
            <a:pPr indent="0" lvl="0" marL="0" rtl="0" algn="l">
              <a:spcBef>
                <a:spcPts val="0"/>
              </a:spcBef>
              <a:spcAft>
                <a:spcPts val="0"/>
              </a:spcAft>
              <a:buNone/>
            </a:pPr>
            <a:r>
              <a:rPr lang="en"/>
              <a:t>When</a:t>
            </a:r>
            <a:endParaRPr/>
          </a:p>
        </p:txBody>
      </p:sp>
      <p:sp>
        <p:nvSpPr>
          <p:cNvPr id="100" name="Google Shape;100;p17"/>
          <p:cNvSpPr txBox="1"/>
          <p:nvPr>
            <p:ph idx="1" type="body"/>
          </p:nvPr>
        </p:nvSpPr>
        <p:spPr>
          <a:xfrm>
            <a:off x="311700" y="1038175"/>
            <a:ext cx="8520600" cy="3416400"/>
          </a:xfrm>
          <a:prstGeom prst="rect">
            <a:avLst/>
          </a:prstGeom>
        </p:spPr>
        <p:txBody>
          <a:bodyPr anchorCtr="0" anchor="t" bIns="91400" lIns="91400" spcFirstLastPara="1" rIns="91400" wrap="square" tIns="91400">
            <a:noAutofit/>
          </a:bodyPr>
          <a:lstStyle/>
          <a:p>
            <a:pPr indent="0" lvl="0" marL="0" rtl="0" algn="l">
              <a:spcBef>
                <a:spcPts val="0"/>
              </a:spcBef>
              <a:spcAft>
                <a:spcPts val="0"/>
              </a:spcAft>
              <a:buNone/>
            </a:pPr>
            <a:r>
              <a:rPr lang="en"/>
              <a:t>Tell us when this is happening in 1-2 sentences</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a:t>Lorem ispum dolor sit amet, consectetur adipiscing elit</a:t>
            </a:r>
            <a:endParaRPr/>
          </a:p>
          <a:p>
            <a:pPr indent="-323850" lvl="0" marL="457200" rtl="0" algn="l">
              <a:spcBef>
                <a:spcPts val="800"/>
              </a:spcBef>
              <a:spcAft>
                <a:spcPts val="0"/>
              </a:spcAft>
              <a:buSzPts val="1500"/>
              <a:buChar char="●"/>
            </a:pPr>
            <a:r>
              <a:rPr lang="en"/>
              <a:t>Example</a:t>
            </a:r>
            <a:endParaRPr/>
          </a:p>
          <a:p>
            <a:pPr indent="-323850" lvl="0" marL="457200" rtl="0" algn="l">
              <a:spcBef>
                <a:spcPts val="0"/>
              </a:spcBef>
              <a:spcAft>
                <a:spcPts val="0"/>
              </a:spcAft>
              <a:buSzPts val="1500"/>
              <a:buChar char="●"/>
            </a:pPr>
            <a:r>
              <a:rPr lang="en"/>
              <a:t>Example</a:t>
            </a:r>
            <a:endParaRPr/>
          </a:p>
          <a:p>
            <a:pPr indent="-323850" lvl="0" marL="457200" rtl="0" algn="l">
              <a:spcBef>
                <a:spcPts val="0"/>
              </a:spcBef>
              <a:spcAft>
                <a:spcPts val="0"/>
              </a:spcAft>
              <a:buSzPts val="1500"/>
              <a:buChar char="●"/>
            </a:pPr>
            <a:r>
              <a:rPr lang="en"/>
              <a:t>Example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311700" y="231631"/>
            <a:ext cx="8520600" cy="572700"/>
          </a:xfrm>
          <a:prstGeom prst="rect">
            <a:avLst/>
          </a:prstGeom>
        </p:spPr>
        <p:txBody>
          <a:bodyPr anchorCtr="0" anchor="t" bIns="91400" lIns="91400" spcFirstLastPara="1" rIns="91400" wrap="square" tIns="91400">
            <a:noAutofit/>
          </a:bodyPr>
          <a:lstStyle/>
          <a:p>
            <a:pPr indent="0" lvl="0" marL="0" rtl="0" algn="l">
              <a:spcBef>
                <a:spcPts val="0"/>
              </a:spcBef>
              <a:spcAft>
                <a:spcPts val="0"/>
              </a:spcAft>
              <a:buNone/>
            </a:pPr>
            <a:r>
              <a:rPr lang="en"/>
              <a:t>Wow</a:t>
            </a:r>
            <a:endParaRPr/>
          </a:p>
        </p:txBody>
      </p:sp>
      <p:sp>
        <p:nvSpPr>
          <p:cNvPr id="106" name="Google Shape;106;p18"/>
          <p:cNvSpPr txBox="1"/>
          <p:nvPr>
            <p:ph idx="1" type="body"/>
          </p:nvPr>
        </p:nvSpPr>
        <p:spPr>
          <a:xfrm>
            <a:off x="311700" y="1038175"/>
            <a:ext cx="8520600" cy="3416400"/>
          </a:xfrm>
          <a:prstGeom prst="rect">
            <a:avLst/>
          </a:prstGeom>
        </p:spPr>
        <p:txBody>
          <a:bodyPr anchorCtr="0" anchor="t" bIns="91400" lIns="91400" spcFirstLastPara="1" rIns="91400" wrap="square" tIns="91400">
            <a:noAutofit/>
          </a:bodyPr>
          <a:lstStyle/>
          <a:p>
            <a:pPr indent="0" lvl="0" marL="0" rtl="0" algn="l">
              <a:spcBef>
                <a:spcPts val="0"/>
              </a:spcBef>
              <a:spcAft>
                <a:spcPts val="0"/>
              </a:spcAft>
              <a:buNone/>
            </a:pPr>
            <a:r>
              <a:rPr lang="en"/>
              <a:t>Tell us how this will benefit Financial Instituions </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a:t>Lorem ispum dolor sit amet, consectetur adipiscing elit</a:t>
            </a:r>
            <a:endParaRPr/>
          </a:p>
          <a:p>
            <a:pPr indent="-323850" lvl="0" marL="457200" rtl="0" algn="l">
              <a:spcBef>
                <a:spcPts val="800"/>
              </a:spcBef>
              <a:spcAft>
                <a:spcPts val="0"/>
              </a:spcAft>
              <a:buSzPts val="1500"/>
              <a:buChar char="●"/>
            </a:pPr>
            <a:r>
              <a:rPr lang="en"/>
              <a:t>Example</a:t>
            </a:r>
            <a:endParaRPr/>
          </a:p>
          <a:p>
            <a:pPr indent="-323850" lvl="0" marL="457200" rtl="0" algn="l">
              <a:spcBef>
                <a:spcPts val="0"/>
              </a:spcBef>
              <a:spcAft>
                <a:spcPts val="0"/>
              </a:spcAft>
              <a:buSzPts val="1500"/>
              <a:buChar char="●"/>
            </a:pPr>
            <a:r>
              <a:rPr lang="en"/>
              <a:t>Example</a:t>
            </a:r>
            <a:endParaRPr/>
          </a:p>
          <a:p>
            <a:pPr indent="-323850" lvl="0" marL="457200" rtl="0" algn="l">
              <a:spcBef>
                <a:spcPts val="0"/>
              </a:spcBef>
              <a:spcAft>
                <a:spcPts val="0"/>
              </a:spcAft>
              <a:buSzPts val="1500"/>
              <a:buChar char="●"/>
            </a:pPr>
            <a:r>
              <a:rPr lang="en"/>
              <a:t>Example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42986" y="3514519"/>
            <a:ext cx="3243300" cy="1282500"/>
          </a:xfrm>
          <a:prstGeom prst="rect">
            <a:avLst/>
          </a:prstGeom>
        </p:spPr>
        <p:txBody>
          <a:bodyPr anchorCtr="0" anchor="b" bIns="91400" lIns="91400" spcFirstLastPara="1" rIns="91400" wrap="square" tIns="91400">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INOS–Revised">
  <a:themeElements>
    <a:clrScheme name="Simple Light">
      <a:dk1>
        <a:srgbClr val="48797B"/>
      </a:dk1>
      <a:lt1>
        <a:srgbClr val="FFFFFF"/>
      </a:lt1>
      <a:dk2>
        <a:srgbClr val="48797B"/>
      </a:dk2>
      <a:lt2>
        <a:srgbClr val="EEEEEE"/>
      </a:lt2>
      <a:accent1>
        <a:srgbClr val="2BC1E7"/>
      </a:accent1>
      <a:accent2>
        <a:srgbClr val="00253F"/>
      </a:accent2>
      <a:accent3>
        <a:srgbClr val="0087A9"/>
      </a:accent3>
      <a:accent4>
        <a:srgbClr val="D7C826"/>
      </a:accent4>
      <a:accent5>
        <a:srgbClr val="6BCABA"/>
      </a:accent5>
      <a:accent6>
        <a:srgbClr val="42AF28"/>
      </a:accent6>
      <a:hlink>
        <a:srgbClr val="2BC1E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