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Light" panose="00000400000000000000" pitchFamily="2" charset="0"/>
      <p:regular r:id="rId16"/>
      <p:bold r:id="rId17"/>
      <p:italic r:id="rId18"/>
      <p:boldItalic r:id="rId19"/>
    </p:embeddedFont>
    <p:embeddedFont>
      <p:font typeface="Montserrat Medium" panose="000006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08ec59f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08ec59f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8ec59f9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8ec59f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50" name="Google Shape;50;p9"/>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51" name="Google Shape;51;p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1">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457201" y="1837025"/>
            <a:ext cx="5335597"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GAAD Hackathon</a:t>
            </a:r>
            <a:endParaRPr dirty="0"/>
          </a:p>
        </p:txBody>
      </p:sp>
      <p:sp>
        <p:nvSpPr>
          <p:cNvPr id="65" name="Google Shape;65;p11"/>
          <p:cNvSpPr txBox="1">
            <a:spLocks noGrp="1"/>
          </p:cNvSpPr>
          <p:nvPr>
            <p:ph type="subTitle" idx="1"/>
          </p:nvPr>
        </p:nvSpPr>
        <p:spPr>
          <a:xfrm>
            <a:off x="457201" y="2350294"/>
            <a:ext cx="5348374" cy="1555156"/>
          </a:xfrm>
          <a:prstGeom prst="rect">
            <a:avLst/>
          </a:prstGeom>
        </p:spPr>
        <p:txBody>
          <a:bodyPr spcFirstLastPara="1" wrap="square" lIns="91400" tIns="91400" rIns="91400" bIns="91400" anchor="t" anchorCtr="0">
            <a:noAutofit/>
          </a:bodyPr>
          <a:lstStyle/>
          <a:p>
            <a:pPr marL="0" lvl="0" indent="0"/>
            <a:r>
              <a:rPr lang="en-US" b="1" dirty="0"/>
              <a:t>Team Ninjas </a:t>
            </a:r>
          </a:p>
          <a:p>
            <a:pPr marL="0" lvl="0" indent="0"/>
            <a:endParaRPr lang="en-US" b="1" dirty="0"/>
          </a:p>
          <a:p>
            <a:pPr marL="0" lvl="0" indent="0"/>
            <a:r>
              <a:rPr lang="en-US" dirty="0"/>
              <a:t>      Raja H Henry</a:t>
            </a:r>
          </a:p>
          <a:p>
            <a:pPr marL="0" lvl="0" indent="0"/>
            <a:r>
              <a:rPr lang="en-US" dirty="0"/>
              <a:t>      Elango Ramasamy</a:t>
            </a:r>
          </a:p>
          <a:p>
            <a:pPr marL="0" lvl="0" indent="0"/>
            <a:r>
              <a:rPr lang="en-US" dirty="0"/>
              <a:t>      Tarun Luthra</a:t>
            </a:r>
          </a:p>
          <a:p>
            <a:pPr marL="0" lvl="0" indent="0"/>
            <a:r>
              <a:rPr lang="en-US" dirty="0"/>
              <a:t>      Vikas Patil</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Why</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800"/>
              </a:spcAft>
              <a:buFont typeface="Wingdings" panose="05000000000000000000" pitchFamily="2" charset="2"/>
              <a:buChar char="Ø"/>
            </a:pPr>
            <a:r>
              <a:rPr lang="en-US" dirty="0"/>
              <a:t>solving accessibility issues with Markdown pages, users can create and share documents in a way that is more inclusive and user-friendly, reaching a broader audience </a:t>
            </a:r>
          </a:p>
          <a:p>
            <a:pPr marL="285750" lvl="0" indent="-285750" algn="l" rtl="0">
              <a:spcBef>
                <a:spcPts val="0"/>
              </a:spcBef>
              <a:spcAft>
                <a:spcPts val="800"/>
              </a:spcAft>
              <a:buFont typeface="Wingdings" panose="05000000000000000000" pitchFamily="2" charset="2"/>
              <a:buChar char="Ø"/>
            </a:pPr>
            <a:r>
              <a:rPr lang="en-US" dirty="0"/>
              <a:t>By using Theme Builder's accessibility-compatible themes for Markdown pages, users can ensure that their documents are fully accessible to all, regardless of their abilities</a:t>
            </a:r>
            <a:endParaRPr lang="en" dirty="0"/>
          </a:p>
          <a:p>
            <a:pPr marL="285750" lvl="0" indent="-285750" algn="l" rtl="0">
              <a:spcBef>
                <a:spcPts val="0"/>
              </a:spcBef>
              <a:spcAft>
                <a:spcPts val="800"/>
              </a:spcAft>
              <a:buFont typeface="Wingdings" panose="05000000000000000000" pitchFamily="2" charset="2"/>
              <a:buChar char="Ø"/>
            </a:pPr>
            <a:r>
              <a:rPr lang="en" dirty="0"/>
              <a:t>Generate documents adhere to accessiblity standards .</a:t>
            </a:r>
          </a:p>
          <a:p>
            <a:pPr marL="285750" lvl="0" indent="-285750" algn="l" rtl="0">
              <a:spcBef>
                <a:spcPts val="0"/>
              </a:spcBef>
              <a:spcAft>
                <a:spcPts val="800"/>
              </a:spcAft>
              <a:buFont typeface="Wingdings" panose="05000000000000000000" pitchFamily="2" charset="2"/>
              <a:buChar char="Ø"/>
            </a:pPr>
            <a:r>
              <a:rPr lang="en" dirty="0"/>
              <a:t>Improve inclusion</a:t>
            </a:r>
          </a:p>
          <a:p>
            <a:pPr marL="285750" lvl="0" indent="-285750" algn="l" rtl="0">
              <a:spcBef>
                <a:spcPts val="0"/>
              </a:spcBef>
              <a:spcAft>
                <a:spcPts val="800"/>
              </a:spcAft>
              <a:buFont typeface="Wingdings" panose="05000000000000000000" pitchFamily="2" charset="2"/>
              <a:buChar char="Ø"/>
            </a:pPr>
            <a:r>
              <a:rPr lang="en-US" dirty="0"/>
              <a:t>comply with web accessibility best practices and guidelines.</a:t>
            </a:r>
            <a:endParaRPr lang="en" dirty="0"/>
          </a:p>
          <a:p>
            <a:pPr marL="0" lvl="0" indent="0" algn="l" rtl="0">
              <a:spcBef>
                <a:spcPts val="0"/>
              </a:spcBef>
              <a:spcAft>
                <a:spcPts val="800"/>
              </a:spcAft>
              <a:buNone/>
            </a:pPr>
            <a:endParaRPr dirty="0"/>
          </a:p>
        </p:txBody>
      </p:sp>
      <p:pic>
        <p:nvPicPr>
          <p:cNvPr id="3" name="Picture 2">
            <a:extLst>
              <a:ext uri="{FF2B5EF4-FFF2-40B4-BE49-F238E27FC236}">
                <a16:creationId xmlns:a16="http://schemas.microsoft.com/office/drawing/2014/main" id="{36C83C87-30CE-4FC2-53A1-0FDA778919FB}"/>
              </a:ext>
            </a:extLst>
          </p:cNvPr>
          <p:cNvPicPr>
            <a:picLocks noChangeAspect="1"/>
          </p:cNvPicPr>
          <p:nvPr/>
        </p:nvPicPr>
        <p:blipFill>
          <a:blip r:embed="rId3"/>
          <a:stretch>
            <a:fillRect/>
          </a:stretch>
        </p:blipFill>
        <p:spPr>
          <a:xfrm>
            <a:off x="6539426" y="2820203"/>
            <a:ext cx="2404549" cy="1012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What</a:t>
            </a:r>
            <a:endParaRPr dirty="0"/>
          </a:p>
        </p:txBody>
      </p:sp>
      <p:sp>
        <p:nvSpPr>
          <p:cNvPr id="77" name="Google Shape;77;p13"/>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buFont typeface="Wingdings" panose="05000000000000000000" pitchFamily="2" charset="2"/>
              <a:buChar char="Ø"/>
            </a:pPr>
            <a:r>
              <a:rPr lang="en-US" dirty="0"/>
              <a:t>Generate contents meeting accessibility standards.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Making daily content work accessible and become well-versed in digital accessibility standards.</a:t>
            </a:r>
          </a:p>
          <a:p>
            <a:pPr marL="285750" indent="-285750">
              <a:buFont typeface="Wingdings" panose="05000000000000000000" pitchFamily="2" charset="2"/>
              <a:buChar char="Ø"/>
            </a:pPr>
            <a:endParaRPr lang="en-US" dirty="0"/>
          </a:p>
          <a:p>
            <a:pPr marL="0" indent="0">
              <a:buNone/>
            </a:pPr>
            <a:endParaRPr lang="en-US" dirty="0"/>
          </a:p>
          <a:p>
            <a:pPr marL="285750" indent="-285750">
              <a:buFont typeface="Wingdings" panose="05000000000000000000"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Who</a:t>
            </a:r>
            <a:endParaRPr dirty="0"/>
          </a:p>
        </p:txBody>
      </p:sp>
      <p:sp>
        <p:nvSpPr>
          <p:cNvPr id="83" name="Google Shape;83;p14"/>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Content Creators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People with special needs</a:t>
            </a:r>
            <a:endParaRPr dirty="0"/>
          </a:p>
        </p:txBody>
      </p:sp>
      <p:pic>
        <p:nvPicPr>
          <p:cNvPr id="3" name="Picture 2">
            <a:extLst>
              <a:ext uri="{FF2B5EF4-FFF2-40B4-BE49-F238E27FC236}">
                <a16:creationId xmlns:a16="http://schemas.microsoft.com/office/drawing/2014/main" id="{38D63A70-ABC0-4DFF-1CF0-C2508EDF6608}"/>
              </a:ext>
            </a:extLst>
          </p:cNvPr>
          <p:cNvPicPr>
            <a:picLocks noChangeAspect="1"/>
          </p:cNvPicPr>
          <p:nvPr/>
        </p:nvPicPr>
        <p:blipFill>
          <a:blip r:embed="rId3"/>
          <a:stretch>
            <a:fillRect/>
          </a:stretch>
        </p:blipFill>
        <p:spPr>
          <a:xfrm>
            <a:off x="3695404" y="1307306"/>
            <a:ext cx="4163155" cy="23553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A7A4E706-DC5C-1D4B-B6DF-4F2D266398AA}"/>
              </a:ext>
            </a:extLst>
          </p:cNvPr>
          <p:cNvPicPr>
            <a:picLocks noChangeAspect="1"/>
          </p:cNvPicPr>
          <p:nvPr/>
        </p:nvPicPr>
        <p:blipFill>
          <a:blip r:embed="rId3"/>
          <a:stretch>
            <a:fillRect/>
          </a:stretch>
        </p:blipFill>
        <p:spPr>
          <a:xfrm>
            <a:off x="135731" y="171999"/>
            <a:ext cx="9144000" cy="43565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Where</a:t>
            </a:r>
            <a:endParaRPr dirty="0"/>
          </a:p>
        </p:txBody>
      </p:sp>
      <p:sp>
        <p:nvSpPr>
          <p:cNvPr id="94" name="Google Shape;94;p16"/>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 typeface="Wingdings" panose="05000000000000000000" pitchFamily="2" charset="2"/>
              <a:buChar char="Ø"/>
            </a:pPr>
            <a:r>
              <a:rPr lang="en-US" dirty="0"/>
              <a:t>It takes place digitally</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Documentation Tools/platforms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6E8E10CD-44B8-E17C-5771-56113F865E00}"/>
              </a:ext>
            </a:extLst>
          </p:cNvPr>
          <p:cNvPicPr>
            <a:picLocks noChangeAspect="1"/>
          </p:cNvPicPr>
          <p:nvPr/>
        </p:nvPicPr>
        <p:blipFill>
          <a:blip r:embed="rId3"/>
          <a:stretch>
            <a:fillRect/>
          </a:stretch>
        </p:blipFill>
        <p:spPr>
          <a:xfrm>
            <a:off x="4463207" y="1748117"/>
            <a:ext cx="4096892" cy="2199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When</a:t>
            </a:r>
            <a:endParaRPr dirty="0"/>
          </a:p>
        </p:txBody>
      </p:sp>
      <p:sp>
        <p:nvSpPr>
          <p:cNvPr id="100" name="Google Shape;100;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 typeface="Wingdings" panose="05000000000000000000" pitchFamily="2" charset="2"/>
              <a:buChar char="Ø"/>
            </a:pPr>
            <a:r>
              <a:rPr lang="en-US" dirty="0"/>
              <a:t>Create contents </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Testing/Review contents</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Publishing contents</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Ideation</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Research</a:t>
            </a:r>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Wow</a:t>
            </a:r>
            <a:endParaRPr dirty="0"/>
          </a:p>
        </p:txBody>
      </p:sp>
      <p:sp>
        <p:nvSpPr>
          <p:cNvPr id="106" name="Google Shape;106;p18"/>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Bef>
                <a:spcPts val="800"/>
              </a:spcBef>
              <a:buFont typeface="Wingdings" panose="05000000000000000000" pitchFamily="2" charset="2"/>
              <a:buChar char="Ø"/>
            </a:pPr>
            <a:r>
              <a:rPr lang="en-US" dirty="0"/>
              <a:t>Make all segments of people content creators   </a:t>
            </a:r>
          </a:p>
          <a:p>
            <a:pPr marL="285750" lvl="0" indent="-285750" algn="l" rtl="0">
              <a:spcBef>
                <a:spcPts val="800"/>
              </a:spcBef>
              <a:spcAft>
                <a:spcPts val="0"/>
              </a:spcAft>
              <a:buFont typeface="Wingdings" panose="05000000000000000000" pitchFamily="2" charset="2"/>
              <a:buChar char="Ø"/>
            </a:pPr>
            <a:r>
              <a:rPr lang="en-US" dirty="0"/>
              <a:t>Generated themes can be applied across many documentation platforms and tools.</a:t>
            </a:r>
          </a:p>
          <a:p>
            <a:pPr marL="285750" lvl="0" indent="-285750" algn="l" rtl="0">
              <a:spcBef>
                <a:spcPts val="800"/>
              </a:spcBef>
              <a:spcAft>
                <a:spcPts val="0"/>
              </a:spcAft>
              <a:buFont typeface="Wingdings" panose="05000000000000000000" pitchFamily="2" charset="2"/>
              <a:buChar char="Ø"/>
            </a:pPr>
            <a:r>
              <a:rPr lang="en-US" dirty="0"/>
              <a:t>Solution verify documents accessibility compliance .</a:t>
            </a:r>
          </a:p>
          <a:p>
            <a:pPr marL="285750" lvl="0" indent="-285750" algn="l" rtl="0">
              <a:spcBef>
                <a:spcPts val="800"/>
              </a:spcBef>
              <a:spcAft>
                <a:spcPts val="0"/>
              </a:spcAft>
              <a:buFont typeface="Wingdings" panose="05000000000000000000" pitchFamily="2" charset="2"/>
              <a:buChar char="Ø"/>
            </a:pPr>
            <a:endParaRPr lang="en-US" dirty="0"/>
          </a:p>
          <a:p>
            <a:pPr marL="0" lvl="0" indent="0" algn="l" rtl="0">
              <a:spcBef>
                <a:spcPts val="800"/>
              </a:spcBef>
              <a:spcAft>
                <a:spcPts val="0"/>
              </a:spcAft>
              <a:buNone/>
            </a:pPr>
            <a:endParaRPr lang="en-US" dirty="0"/>
          </a:p>
          <a:p>
            <a:pPr marL="285750" lvl="0" indent="-285750" algn="l" rtl="0">
              <a:spcBef>
                <a:spcPts val="800"/>
              </a:spcBef>
              <a:spcAft>
                <a:spcPts val="0"/>
              </a:spcAft>
              <a:buFont typeface="Wingdings" panose="05000000000000000000" pitchFamily="2" charset="2"/>
              <a:buChar char="Ø"/>
            </a:pPr>
            <a:endParaRPr lang="en-US" dirty="0"/>
          </a:p>
          <a:p>
            <a:pPr marL="0" lvl="0" indent="0" algn="l" rtl="0">
              <a:spcBef>
                <a:spcPts val="800"/>
              </a:spcBef>
              <a:spcAft>
                <a:spcPts val="0"/>
              </a:spcAft>
              <a:buNone/>
            </a:pPr>
            <a:endParaRPr lang="en-US" dirty="0"/>
          </a:p>
          <a:p>
            <a:pPr marL="0" lvl="0" indent="0" algn="l" rtl="0">
              <a:spcBef>
                <a:spcPts val="800"/>
              </a:spcBef>
              <a:spcAft>
                <a:spcPts val="0"/>
              </a:spcAft>
              <a:buNone/>
            </a:pPr>
            <a:r>
              <a:rPr lang="en-US" dirty="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5816</TotalTime>
  <Words>164</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 Light</vt:lpstr>
      <vt:lpstr>Montserrat</vt:lpstr>
      <vt:lpstr>Arial</vt:lpstr>
      <vt:lpstr>Wingdings</vt:lpstr>
      <vt:lpstr>Montserrat Medium</vt:lpstr>
      <vt:lpstr>FINOS–Revised</vt:lpstr>
      <vt:lpstr>GAAD Hackathon</vt:lpstr>
      <vt:lpstr>Why</vt:lpstr>
      <vt:lpstr>What</vt:lpstr>
      <vt:lpstr>Who</vt:lpstr>
      <vt:lpstr>PowerPoint Presentation</vt:lpstr>
      <vt:lpstr>Where</vt:lpstr>
      <vt:lpstr>When</vt:lpstr>
      <vt:lpstr>Wow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dc:creator>vikas patil</dc:creator>
  <cp:lastModifiedBy>vikas patil</cp:lastModifiedBy>
  <cp:revision>6</cp:revision>
  <dcterms:modified xsi:type="dcterms:W3CDTF">2023-05-10T04:48:02Z</dcterms:modified>
</cp:coreProperties>
</file>