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6" r:id="rId16"/>
    <p:sldId id="272" r:id="rId17"/>
    <p:sldId id="273" r:id="rId18"/>
    <p:sldId id="274" r:id="rId19"/>
    <p:sldId id="275" r:id="rId20"/>
    <p:sldId id="278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35A13-79C2-459E-8469-9C48FF2F728E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062B4-4FF2-43EF-BB2D-793CA3550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77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062B4-4FF2-43EF-BB2D-793CA35501F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172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APPLIED DATA SCIENCE</a:t>
            </a:r>
            <a:endParaRPr lang="en-I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752" y="3228536"/>
            <a:ext cx="7854696" cy="1752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ELANGOVAN</a:t>
            </a:r>
          </a:p>
          <a:p>
            <a:r>
              <a:rPr lang="en-US" sz="1800" dirty="0" smtClean="0"/>
              <a:t>VVCET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23242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23503"/>
          </a:xfrm>
        </p:spPr>
        <p:txBody>
          <a:bodyPr/>
          <a:lstStyle/>
          <a:p>
            <a:r>
              <a:rPr lang="en-US" dirty="0"/>
              <a:t>Choose a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FF0000"/>
                </a:solidFill>
              </a:rPr>
              <a:t>Select </a:t>
            </a:r>
            <a:r>
              <a:rPr lang="en-US" dirty="0">
                <a:solidFill>
                  <a:srgbClr val="FF0000"/>
                </a:solidFill>
              </a:rPr>
              <a:t>a suitable machine learning algorithm for classification, such as logistic regression, random forest, or support vector machines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Python</a:t>
            </a:r>
          </a:p>
          <a:p>
            <a:pPr marL="0" indent="0">
              <a:buNone/>
            </a:pPr>
            <a:r>
              <a:rPr lang="en-US" dirty="0" smtClean="0"/>
              <a:t>          from </a:t>
            </a:r>
            <a:r>
              <a:rPr lang="en-US" dirty="0" err="1"/>
              <a:t>sklearn.linear_model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import </a:t>
            </a:r>
            <a:r>
              <a:rPr lang="en-US" dirty="0" err="1" smtClean="0"/>
              <a:t>LogisticRegression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model </a:t>
            </a:r>
            <a:r>
              <a:rPr lang="en-US" dirty="0"/>
              <a:t>= </a:t>
            </a:r>
            <a:r>
              <a:rPr lang="en-US" dirty="0" err="1"/>
              <a:t>LogisticRegression</a:t>
            </a:r>
            <a:r>
              <a:rPr lang="en-US" dirty="0"/>
              <a:t>()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07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Train </a:t>
            </a:r>
            <a:r>
              <a:rPr lang="en-US" dirty="0"/>
              <a:t>the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smtClean="0">
                <a:solidFill>
                  <a:srgbClr val="FF0000"/>
                </a:solidFill>
              </a:rPr>
              <a:t>Fit </a:t>
            </a:r>
            <a:r>
              <a:rPr lang="en-US" dirty="0">
                <a:solidFill>
                  <a:srgbClr val="FF0000"/>
                </a:solidFill>
              </a:rPr>
              <a:t>the chosen model on the training data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</a:t>
            </a:r>
            <a:r>
              <a:rPr lang="en-IN" dirty="0"/>
              <a:t>python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           </a:t>
            </a:r>
            <a:r>
              <a:rPr lang="en-IN" dirty="0" err="1" smtClean="0"/>
              <a:t>model.fit</a:t>
            </a:r>
            <a:r>
              <a:rPr lang="en-IN" dirty="0" smtClean="0"/>
              <a:t>(</a:t>
            </a:r>
            <a:r>
              <a:rPr lang="en-IN" dirty="0" err="1" smtClean="0"/>
              <a:t>X_train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418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DATA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2637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</a:p>
          <a:p>
            <a:pPr marL="0" indent="0">
              <a:buNone/>
            </a:pPr>
            <a:r>
              <a:rPr lang="en-US" dirty="0" smtClean="0"/>
              <a:t>             Collect </a:t>
            </a:r>
            <a:r>
              <a:rPr lang="en-US" dirty="0"/>
              <a:t>the credit card transaction data and load it  </a:t>
            </a:r>
            <a:r>
              <a:rPr lang="en-US" dirty="0" smtClean="0"/>
              <a:t>into </a:t>
            </a:r>
            <a:r>
              <a:rPr lang="en-US" dirty="0"/>
              <a:t>a pandas </a:t>
            </a:r>
            <a:r>
              <a:rPr lang="en-US" dirty="0" err="1"/>
              <a:t>dataframe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IN" dirty="0"/>
              <a:t> </a:t>
            </a:r>
            <a:r>
              <a:rPr lang="en-IN" dirty="0" smtClean="0"/>
              <a:t>        Load </a:t>
            </a:r>
            <a:r>
              <a:rPr lang="en-IN" dirty="0"/>
              <a:t>the dataset using pandas, and explore the data to understand its structure, check for missing values, and perform any necessary </a:t>
            </a:r>
            <a:r>
              <a:rPr lang="en-IN" dirty="0" err="1"/>
              <a:t>preprocessing</a:t>
            </a:r>
            <a:r>
              <a:rPr lang="en-IN" dirty="0"/>
              <a:t> steps.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145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subTitle" idx="1"/>
          </p:nvPr>
        </p:nvSpPr>
        <p:spPr>
          <a:xfrm>
            <a:off x="533400" y="1196975"/>
            <a:ext cx="7854950" cy="4824413"/>
          </a:xfrm>
        </p:spPr>
        <p:txBody>
          <a:bodyPr/>
          <a:lstStyle/>
          <a:p>
            <a:pPr algn="l"/>
            <a:r>
              <a:rPr lang="en-IN" dirty="0" smtClean="0"/>
              <a:t>        program:</a:t>
            </a:r>
          </a:p>
          <a:p>
            <a:pPr algn="l"/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          Python</a:t>
            </a:r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         import </a:t>
            </a:r>
            <a:r>
              <a:rPr lang="en-IN" dirty="0">
                <a:solidFill>
                  <a:schemeClr val="bg1"/>
                </a:solidFill>
              </a:rPr>
              <a:t>pandas as </a:t>
            </a:r>
            <a:r>
              <a:rPr lang="en-IN" dirty="0" err="1">
                <a:solidFill>
                  <a:schemeClr val="bg1"/>
                </a:solidFill>
              </a:rPr>
              <a:t>pd</a:t>
            </a:r>
            <a:r>
              <a:rPr lang="en-IN" dirty="0">
                <a:solidFill>
                  <a:schemeClr val="bg1"/>
                </a:solidFill>
              </a:rPr>
              <a:t>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         data </a:t>
            </a:r>
            <a:r>
              <a:rPr lang="en-IN" dirty="0">
                <a:solidFill>
                  <a:schemeClr val="bg1"/>
                </a:solidFill>
              </a:rPr>
              <a:t>= </a:t>
            </a:r>
            <a:r>
              <a:rPr lang="en-IN" dirty="0" smtClean="0">
                <a:solidFill>
                  <a:schemeClr val="bg1"/>
                </a:solidFill>
              </a:rPr>
              <a:t>\</a:t>
            </a:r>
            <a:r>
              <a:rPr lang="en-IN" dirty="0" err="1" smtClean="0">
                <a:solidFill>
                  <a:schemeClr val="bg1"/>
                </a:solidFill>
              </a:rPr>
              <a:t>pd.read_csv</a:t>
            </a:r>
            <a:r>
              <a:rPr lang="en-IN" dirty="0">
                <a:solidFill>
                  <a:schemeClr val="bg1"/>
                </a:solidFill>
              </a:rPr>
              <a:t>('credit_card_data.csv</a:t>
            </a:r>
            <a:r>
              <a:rPr lang="en-IN" dirty="0" smtClean="0">
                <a:solidFill>
                  <a:schemeClr val="bg1"/>
                </a:solidFill>
              </a:rPr>
              <a:t>')</a:t>
            </a:r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         # </a:t>
            </a:r>
            <a:r>
              <a:rPr lang="en-IN" dirty="0">
                <a:solidFill>
                  <a:schemeClr val="bg1"/>
                </a:solidFill>
              </a:rPr>
              <a:t>Explore the </a:t>
            </a:r>
            <a:r>
              <a:rPr lang="en-IN" dirty="0" smtClean="0">
                <a:solidFill>
                  <a:schemeClr val="bg1"/>
                </a:solidFill>
              </a:rPr>
              <a:t>data</a:t>
            </a:r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          print(</a:t>
            </a:r>
            <a:r>
              <a:rPr lang="en-IN" dirty="0" err="1" smtClean="0">
                <a:solidFill>
                  <a:schemeClr val="bg1"/>
                </a:solidFill>
              </a:rPr>
              <a:t>data.head</a:t>
            </a:r>
            <a:r>
              <a:rPr lang="en-IN" dirty="0" smtClean="0">
                <a:solidFill>
                  <a:schemeClr val="bg1"/>
                </a:solidFill>
              </a:rPr>
              <a:t>())</a:t>
            </a:r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           print(data.info</a:t>
            </a:r>
            <a:r>
              <a:rPr lang="en-IN" dirty="0">
                <a:solidFill>
                  <a:schemeClr val="bg1"/>
                </a:solidFill>
              </a:rPr>
              <a:t>())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755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757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Clean </a:t>
            </a:r>
            <a:r>
              <a:rPr lang="en-US" dirty="0"/>
              <a:t>the data by handling missing values, outliers, and any inconsistencies.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Perform </a:t>
            </a:r>
            <a:r>
              <a:rPr lang="en-US" dirty="0"/>
              <a:t>necessary preprocessing tasks such as scaling or normalizing numerical features and encoding categorical features.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0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   PROGRAM 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Python</a:t>
            </a:r>
          </a:p>
          <a:p>
            <a:pPr marL="0" indent="0">
              <a:buNone/>
            </a:pPr>
            <a:r>
              <a:rPr lang="en-IN" dirty="0" smtClean="0"/>
              <a:t>           from </a:t>
            </a:r>
            <a:r>
              <a:rPr lang="en-IN" dirty="0" err="1" smtClean="0"/>
              <a:t>sklearn.preprocessing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import </a:t>
            </a:r>
            <a:r>
              <a:rPr lang="en-IN" dirty="0" err="1" smtClean="0"/>
              <a:t>StandardScaler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# </a:t>
            </a:r>
            <a:r>
              <a:rPr lang="en-IN" dirty="0"/>
              <a:t>Handle missing values and outliers </a:t>
            </a:r>
            <a:r>
              <a:rPr lang="en-IN" dirty="0" smtClean="0"/>
              <a:t>    </a:t>
            </a:r>
            <a:r>
              <a:rPr lang="en-IN" dirty="0" err="1" smtClean="0"/>
              <a:t>data.dropna</a:t>
            </a:r>
            <a:r>
              <a:rPr lang="en-IN" dirty="0" smtClean="0"/>
              <a:t>(</a:t>
            </a:r>
            <a:r>
              <a:rPr lang="en-IN" dirty="0" err="1" smtClean="0"/>
              <a:t>inplace</a:t>
            </a:r>
            <a:r>
              <a:rPr lang="en-IN" dirty="0" smtClean="0"/>
              <a:t>=True</a:t>
            </a:r>
            <a:r>
              <a:rPr lang="en-IN" dirty="0"/>
              <a:t>) </a:t>
            </a:r>
            <a:r>
              <a:rPr lang="en-IN" dirty="0" smtClean="0"/>
              <a:t>   </a:t>
            </a:r>
          </a:p>
          <a:p>
            <a:pPr marL="0" indent="0">
              <a:buNone/>
            </a:pPr>
            <a:r>
              <a:rPr lang="en-IN" dirty="0" smtClean="0"/>
              <a:t>            data </a:t>
            </a:r>
            <a:r>
              <a:rPr lang="en-IN" dirty="0"/>
              <a:t>= data[(data['Amount'] &gt; 0) &amp; (data['Amount'] &lt; 10000)]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# </a:t>
            </a:r>
            <a:r>
              <a:rPr lang="en-IN" dirty="0"/>
              <a:t>Scale numerical features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</a:t>
            </a:r>
            <a:r>
              <a:rPr lang="en-IN" dirty="0" err="1" smtClean="0"/>
              <a:t>scaler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StandardScaler</a:t>
            </a:r>
            <a:r>
              <a:rPr lang="en-IN" dirty="0"/>
              <a:t>()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data</a:t>
            </a:r>
            <a:r>
              <a:rPr lang="en-IN" dirty="0"/>
              <a:t>[['Time', 'Amount']] = </a:t>
            </a:r>
            <a:r>
              <a:rPr lang="en-IN" dirty="0" err="1" smtClean="0"/>
              <a:t>scal</a:t>
            </a:r>
            <a:r>
              <a:rPr lang="en-IN" dirty="0" smtClean="0"/>
              <a:t> </a:t>
            </a:r>
            <a:r>
              <a:rPr lang="en-IN" dirty="0" err="1" smtClean="0"/>
              <a:t>er.fit_transform</a:t>
            </a:r>
            <a:r>
              <a:rPr lang="en-IN" dirty="0" smtClean="0"/>
              <a:t>(data</a:t>
            </a:r>
            <a:r>
              <a:rPr lang="en-IN" dirty="0"/>
              <a:t>[['Time', 'Amount']])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397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ENGINNERING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 smtClean="0"/>
              <a:t>                 Extract </a:t>
            </a:r>
            <a:r>
              <a:rPr lang="en-US" dirty="0"/>
              <a:t>meaningful features from the existing ones or create new features that can improve the performance of the model</a:t>
            </a:r>
            <a:r>
              <a:rPr lang="en-US" dirty="0" smtClean="0"/>
              <a:t>.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en-US" dirty="0"/>
              <a:t>This step involves domain knowledge and understanding of the data.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3635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6712"/>
            <a:ext cx="7854696" cy="5688632"/>
          </a:xfrm>
        </p:spPr>
        <p:txBody>
          <a:bodyPr/>
          <a:lstStyle/>
          <a:p>
            <a:pPr algn="l"/>
            <a:r>
              <a:rPr lang="en-US" dirty="0" smtClean="0"/>
              <a:t>PROGRAM :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            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smtClean="0">
                <a:solidFill>
                  <a:schemeClr val="bg1"/>
                </a:solidFill>
              </a:rPr>
              <a:t> python 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             # </a:t>
            </a:r>
            <a:r>
              <a:rPr lang="en-US" dirty="0">
                <a:solidFill>
                  <a:schemeClr val="bg1"/>
                </a:solidFill>
              </a:rPr>
              <a:t>Feature engineering example: Create a new feature '</a:t>
            </a:r>
            <a:r>
              <a:rPr lang="en-US" dirty="0" err="1">
                <a:solidFill>
                  <a:schemeClr val="bg1"/>
                </a:solidFill>
              </a:rPr>
              <a:t>Transaction_hour</a:t>
            </a:r>
            <a:r>
              <a:rPr lang="en-US" dirty="0">
                <a:solidFill>
                  <a:schemeClr val="bg1"/>
                </a:solidFill>
              </a:rPr>
              <a:t>' from 'Time'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               data[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 err="1">
                <a:solidFill>
                  <a:schemeClr val="bg1"/>
                </a:solidFill>
              </a:rPr>
              <a:t>Transaction_hour</a:t>
            </a:r>
            <a:r>
              <a:rPr lang="en-US" dirty="0">
                <a:solidFill>
                  <a:schemeClr val="bg1"/>
                </a:solidFill>
              </a:rPr>
              <a:t>'] = data['Time'].apply(lambda x: (x // 3600) % 24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050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THE DATA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Divide </a:t>
            </a:r>
            <a:r>
              <a:rPr lang="en-US" dirty="0"/>
              <a:t>the dataset into training and testing sets using </a:t>
            </a:r>
            <a:r>
              <a:rPr lang="en-US" dirty="0" err="1"/>
              <a:t>train_test_split</a:t>
            </a:r>
            <a:r>
              <a:rPr lang="en-US" dirty="0"/>
              <a:t> from </a:t>
            </a:r>
            <a:r>
              <a:rPr lang="en-US" dirty="0" err="1"/>
              <a:t>scikit</a:t>
            </a:r>
            <a:r>
              <a:rPr lang="en-US" dirty="0"/>
              <a:t>-learn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</a:t>
            </a:r>
            <a:r>
              <a:rPr lang="en-US" dirty="0"/>
              <a:t>This allows us to train the model on a portion of the data and evaluate its performance on unseen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424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subTitle" idx="1"/>
          </p:nvPr>
        </p:nvSpPr>
        <p:spPr>
          <a:xfrm>
            <a:off x="533400" y="836613"/>
            <a:ext cx="7854950" cy="5545137"/>
          </a:xfrm>
        </p:spPr>
        <p:txBody>
          <a:bodyPr/>
          <a:lstStyle/>
          <a:p>
            <a:pPr algn="l"/>
            <a:endParaRPr lang="en-IN" dirty="0" smtClean="0"/>
          </a:p>
          <a:p>
            <a:pPr algn="l"/>
            <a:r>
              <a:rPr lang="en-IN" dirty="0" smtClean="0"/>
              <a:t>PROGRAM:</a:t>
            </a:r>
          </a:p>
          <a:p>
            <a:pPr algn="l"/>
            <a:endParaRPr lang="en-IN" dirty="0" smtClean="0"/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     python 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     from </a:t>
            </a:r>
            <a:r>
              <a:rPr lang="en-IN" dirty="0" err="1">
                <a:solidFill>
                  <a:schemeClr val="bg1"/>
                </a:solidFill>
              </a:rPr>
              <a:t>sklearn.model_selection</a:t>
            </a:r>
            <a:r>
              <a:rPr lang="en-IN" dirty="0">
                <a:solidFill>
                  <a:schemeClr val="bg1"/>
                </a:solidFill>
              </a:rPr>
              <a:t>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     import </a:t>
            </a:r>
            <a:r>
              <a:rPr lang="en-IN" dirty="0" err="1" smtClean="0">
                <a:solidFill>
                  <a:schemeClr val="bg1"/>
                </a:solidFill>
              </a:rPr>
              <a:t>train_test_split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      </a:t>
            </a:r>
            <a:r>
              <a:rPr lang="en-IN" dirty="0">
                <a:solidFill>
                  <a:schemeClr val="bg1"/>
                </a:solidFill>
              </a:rPr>
              <a:t>X = </a:t>
            </a:r>
            <a:r>
              <a:rPr lang="en-IN" dirty="0" err="1">
                <a:solidFill>
                  <a:schemeClr val="bg1"/>
                </a:solidFill>
              </a:rPr>
              <a:t>data.drop</a:t>
            </a:r>
            <a:r>
              <a:rPr lang="en-IN" dirty="0">
                <a:solidFill>
                  <a:schemeClr val="bg1"/>
                </a:solidFill>
              </a:rPr>
              <a:t>('Class', axis=1)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     y </a:t>
            </a:r>
            <a:r>
              <a:rPr lang="en-IN" dirty="0">
                <a:solidFill>
                  <a:schemeClr val="bg1"/>
                </a:solidFill>
              </a:rPr>
              <a:t>= data['Class'] </a:t>
            </a:r>
            <a:r>
              <a:rPr lang="en-IN" dirty="0" err="1">
                <a:solidFill>
                  <a:schemeClr val="bg1"/>
                </a:solidFill>
              </a:rPr>
              <a:t>X_train</a:t>
            </a:r>
            <a:r>
              <a:rPr lang="en-IN" dirty="0">
                <a:solidFill>
                  <a:schemeClr val="bg1"/>
                </a:solidFill>
              </a:rPr>
              <a:t>,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    </a:t>
            </a:r>
            <a:r>
              <a:rPr lang="en-IN" dirty="0" err="1" smtClean="0">
                <a:solidFill>
                  <a:schemeClr val="bg1"/>
                </a:solidFill>
              </a:rPr>
              <a:t>X_test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y_train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y_test</a:t>
            </a:r>
            <a:r>
              <a:rPr lang="en-IN" dirty="0">
                <a:solidFill>
                  <a:schemeClr val="bg1"/>
                </a:solidFill>
              </a:rPr>
              <a:t> = </a:t>
            </a:r>
            <a:r>
              <a:rPr lang="en-IN" dirty="0" err="1">
                <a:solidFill>
                  <a:schemeClr val="bg1"/>
                </a:solidFill>
              </a:rPr>
              <a:t>train_test_split</a:t>
            </a:r>
            <a:r>
              <a:rPr lang="en-IN" dirty="0">
                <a:solidFill>
                  <a:schemeClr val="bg1"/>
                </a:solidFill>
              </a:rPr>
              <a:t>(X, y, </a:t>
            </a:r>
            <a:r>
              <a:rPr lang="en-IN" dirty="0" err="1">
                <a:solidFill>
                  <a:schemeClr val="bg1"/>
                </a:solidFill>
              </a:rPr>
              <a:t>test_size</a:t>
            </a:r>
            <a:r>
              <a:rPr lang="en-IN" dirty="0">
                <a:solidFill>
                  <a:schemeClr val="bg1"/>
                </a:solidFill>
              </a:rPr>
              <a:t>=0.2, </a:t>
            </a:r>
            <a:r>
              <a:rPr lang="en-IN" dirty="0" err="1">
                <a:solidFill>
                  <a:schemeClr val="bg1"/>
                </a:solidFill>
              </a:rPr>
              <a:t>random_state</a:t>
            </a:r>
            <a:r>
              <a:rPr lang="en-IN" dirty="0">
                <a:solidFill>
                  <a:schemeClr val="bg1"/>
                </a:solidFill>
              </a:rPr>
              <a:t>=42)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49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CREDIT CARD FRAUD DEDECTION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Introduction </a:t>
            </a:r>
          </a:p>
          <a:p>
            <a:pPr marL="0" indent="0">
              <a:buNone/>
            </a:pPr>
            <a:r>
              <a:rPr lang="en-US" dirty="0" err="1" smtClean="0"/>
              <a:t>Coloumn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Library and install with code</a:t>
            </a:r>
          </a:p>
          <a:p>
            <a:pPr marL="0" indent="0">
              <a:buNone/>
            </a:pPr>
            <a:r>
              <a:rPr lang="en-US" dirty="0" smtClean="0"/>
              <a:t>Design thinking</a:t>
            </a:r>
          </a:p>
          <a:p>
            <a:pPr marL="0" indent="0">
              <a:buNone/>
            </a:pPr>
            <a:r>
              <a:rPr lang="en-US" dirty="0" smtClean="0"/>
              <a:t>Train and test</a:t>
            </a:r>
          </a:p>
          <a:p>
            <a:pPr marL="0" indent="0">
              <a:buNone/>
            </a:pPr>
            <a:r>
              <a:rPr lang="en-US" dirty="0" smtClean="0"/>
              <a:t>Conclusion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971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TRAIN AND 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en-US" dirty="0"/>
              <a:t>Choose a suitable machine learning algorithm, such as logistic regression, random forest, or support vector machines.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Fit </a:t>
            </a:r>
            <a:r>
              <a:rPr lang="en-US" dirty="0"/>
              <a:t>the chosen model on the training data and evaluate its performance on the testing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2231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764704"/>
            <a:ext cx="7854696" cy="576064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IN" dirty="0" smtClean="0"/>
              <a:t>PROGRAM :</a:t>
            </a:r>
          </a:p>
          <a:p>
            <a:pPr algn="l"/>
            <a:r>
              <a:rPr lang="en-IN" dirty="0"/>
              <a:t> </a:t>
            </a:r>
            <a:r>
              <a:rPr lang="en-IN" dirty="0" smtClean="0"/>
              <a:t>    </a:t>
            </a:r>
          </a:p>
          <a:p>
            <a:pPr algn="l"/>
            <a:r>
              <a:rPr lang="en-IN" dirty="0"/>
              <a:t> </a:t>
            </a:r>
            <a:r>
              <a:rPr lang="en-IN" dirty="0" smtClean="0"/>
              <a:t>          </a:t>
            </a:r>
            <a:r>
              <a:rPr lang="en-IN" dirty="0" smtClean="0">
                <a:solidFill>
                  <a:schemeClr val="bg1"/>
                </a:solidFill>
              </a:rPr>
              <a:t>Python</a:t>
            </a:r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</a:t>
            </a:r>
            <a:r>
              <a:rPr lang="en-IN" b="1" dirty="0" smtClean="0">
                <a:solidFill>
                  <a:schemeClr val="bg1"/>
                </a:solidFill>
              </a:rPr>
              <a:t>from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sklearn.linear_model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</a:t>
            </a:r>
            <a:r>
              <a:rPr lang="en-IN" b="1" dirty="0" smtClean="0">
                <a:solidFill>
                  <a:schemeClr val="bg1"/>
                </a:solidFill>
              </a:rPr>
              <a:t>Import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LogisticRegression</a:t>
            </a:r>
            <a:r>
              <a:rPr lang="en-IN" dirty="0">
                <a:solidFill>
                  <a:schemeClr val="bg1"/>
                </a:solidFill>
              </a:rPr>
              <a:t>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b="1" dirty="0">
                <a:solidFill>
                  <a:schemeClr val="bg1"/>
                </a:solidFill>
              </a:rPr>
              <a:t> </a:t>
            </a:r>
            <a:r>
              <a:rPr lang="en-IN" b="1" dirty="0" smtClean="0">
                <a:solidFill>
                  <a:schemeClr val="bg1"/>
                </a:solidFill>
              </a:rPr>
              <a:t>           from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sklearn.metrics</a:t>
            </a:r>
            <a:r>
              <a:rPr lang="en-IN" dirty="0">
                <a:solidFill>
                  <a:schemeClr val="bg1"/>
                </a:solidFill>
              </a:rPr>
              <a:t>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b="1" dirty="0">
                <a:solidFill>
                  <a:schemeClr val="bg1"/>
                </a:solidFill>
              </a:rPr>
              <a:t> </a:t>
            </a:r>
            <a:r>
              <a:rPr lang="en-IN" b="1" dirty="0" smtClean="0">
                <a:solidFill>
                  <a:schemeClr val="bg1"/>
                </a:solidFill>
              </a:rPr>
              <a:t>           import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accuracy_score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precision_score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recall_score</a:t>
            </a:r>
            <a:r>
              <a:rPr lang="en-IN" dirty="0">
                <a:solidFill>
                  <a:schemeClr val="bg1"/>
                </a:solidFill>
              </a:rPr>
              <a:t>,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f1_score      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model </a:t>
            </a:r>
            <a:r>
              <a:rPr lang="en-IN" dirty="0">
                <a:solidFill>
                  <a:schemeClr val="bg1"/>
                </a:solidFill>
              </a:rPr>
              <a:t>= </a:t>
            </a:r>
            <a:r>
              <a:rPr lang="en-IN" dirty="0" err="1">
                <a:solidFill>
                  <a:schemeClr val="bg1"/>
                </a:solidFill>
              </a:rPr>
              <a:t>LogisticRegression</a:t>
            </a:r>
            <a:r>
              <a:rPr lang="en-IN" dirty="0">
                <a:solidFill>
                  <a:schemeClr val="bg1"/>
                </a:solidFill>
              </a:rPr>
              <a:t>()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 </a:t>
            </a:r>
            <a:r>
              <a:rPr lang="en-IN" dirty="0" err="1" smtClean="0">
                <a:solidFill>
                  <a:schemeClr val="bg1"/>
                </a:solidFill>
              </a:rPr>
              <a:t>model.fit</a:t>
            </a:r>
            <a:r>
              <a:rPr lang="en-IN" dirty="0" smtClean="0">
                <a:solidFill>
                  <a:schemeClr val="bg1"/>
                </a:solidFill>
              </a:rPr>
              <a:t>(</a:t>
            </a:r>
            <a:r>
              <a:rPr lang="en-IN" dirty="0" err="1" smtClean="0">
                <a:solidFill>
                  <a:schemeClr val="bg1"/>
                </a:solidFill>
              </a:rPr>
              <a:t>X_train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y_train</a:t>
            </a:r>
            <a:r>
              <a:rPr lang="en-IN" dirty="0" smtClean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 </a:t>
            </a:r>
            <a:r>
              <a:rPr lang="en-IN" dirty="0" err="1" smtClean="0">
                <a:solidFill>
                  <a:schemeClr val="bg1"/>
                </a:solidFill>
              </a:rPr>
              <a:t>y_pred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= </a:t>
            </a:r>
            <a:r>
              <a:rPr lang="en-IN" dirty="0" err="1">
                <a:solidFill>
                  <a:schemeClr val="bg1"/>
                </a:solidFill>
              </a:rPr>
              <a:t>model.predict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chemeClr val="bg1"/>
                </a:solidFill>
              </a:rPr>
              <a:t>X_test</a:t>
            </a:r>
            <a:r>
              <a:rPr lang="en-IN" dirty="0">
                <a:solidFill>
                  <a:schemeClr val="bg1"/>
                </a:solidFill>
              </a:rPr>
              <a:t>)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accuracy </a:t>
            </a:r>
            <a:r>
              <a:rPr lang="en-IN" dirty="0">
                <a:solidFill>
                  <a:schemeClr val="bg1"/>
                </a:solidFill>
              </a:rPr>
              <a:t>= </a:t>
            </a:r>
            <a:r>
              <a:rPr lang="en-IN" dirty="0" err="1">
                <a:solidFill>
                  <a:schemeClr val="bg1"/>
                </a:solidFill>
              </a:rPr>
              <a:t>accuracy_score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chemeClr val="bg1"/>
                </a:solidFill>
              </a:rPr>
              <a:t>y_test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y_pred</a:t>
            </a:r>
            <a:r>
              <a:rPr lang="en-IN" dirty="0" smtClean="0">
                <a:solidFill>
                  <a:schemeClr val="bg1"/>
                </a:solidFill>
              </a:rPr>
              <a:t>) 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precision </a:t>
            </a:r>
            <a:r>
              <a:rPr lang="en-IN" dirty="0">
                <a:solidFill>
                  <a:schemeClr val="bg1"/>
                </a:solidFill>
              </a:rPr>
              <a:t>= </a:t>
            </a:r>
            <a:r>
              <a:rPr lang="en-IN" dirty="0" err="1">
                <a:solidFill>
                  <a:schemeClr val="bg1"/>
                </a:solidFill>
              </a:rPr>
              <a:t>precision_score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chemeClr val="bg1"/>
                </a:solidFill>
              </a:rPr>
              <a:t>y_test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y_pred</a:t>
            </a:r>
            <a:r>
              <a:rPr lang="en-IN" dirty="0" smtClean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recall </a:t>
            </a:r>
            <a:r>
              <a:rPr lang="en-IN" dirty="0">
                <a:solidFill>
                  <a:schemeClr val="bg1"/>
                </a:solidFill>
              </a:rPr>
              <a:t>= </a:t>
            </a:r>
            <a:r>
              <a:rPr lang="en-IN" dirty="0" err="1">
                <a:solidFill>
                  <a:schemeClr val="bg1"/>
                </a:solidFill>
              </a:rPr>
              <a:t>recall_score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chemeClr val="bg1"/>
                </a:solidFill>
              </a:rPr>
              <a:t>y_test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y_pred</a:t>
            </a:r>
            <a:r>
              <a:rPr lang="en-IN" dirty="0" smtClean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f1 </a:t>
            </a:r>
            <a:r>
              <a:rPr lang="en-IN" dirty="0">
                <a:solidFill>
                  <a:schemeClr val="bg1"/>
                </a:solidFill>
              </a:rPr>
              <a:t>= f1_score(</a:t>
            </a:r>
            <a:r>
              <a:rPr lang="en-IN" dirty="0" err="1">
                <a:solidFill>
                  <a:schemeClr val="bg1"/>
                </a:solidFill>
              </a:rPr>
              <a:t>y_test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y_pred</a:t>
            </a:r>
            <a:r>
              <a:rPr lang="en-IN" dirty="0">
                <a:solidFill>
                  <a:schemeClr val="bg1"/>
                </a:solidFill>
              </a:rPr>
              <a:t>)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print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chemeClr val="bg1"/>
                </a:solidFill>
              </a:rPr>
              <a:t>"Accuracy:"</a:t>
            </a:r>
            <a:r>
              <a:rPr lang="en-IN" dirty="0">
                <a:solidFill>
                  <a:schemeClr val="bg1"/>
                </a:solidFill>
              </a:rPr>
              <a:t>, accuracy</a:t>
            </a:r>
            <a:r>
              <a:rPr lang="en-IN" dirty="0" smtClean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print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chemeClr val="bg1"/>
                </a:solidFill>
              </a:rPr>
              <a:t>"Precision:"</a:t>
            </a:r>
            <a:r>
              <a:rPr lang="en-IN" dirty="0">
                <a:solidFill>
                  <a:schemeClr val="bg1"/>
                </a:solidFill>
              </a:rPr>
              <a:t>, precision</a:t>
            </a:r>
            <a:r>
              <a:rPr lang="en-IN" dirty="0" smtClean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</a:t>
            </a:r>
            <a:r>
              <a:rPr lang="en-IN" dirty="0">
                <a:solidFill>
                  <a:schemeClr val="bg1"/>
                </a:solidFill>
              </a:rPr>
              <a:t>print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chemeClr val="bg1"/>
                </a:solidFill>
              </a:rPr>
              <a:t>"Recall:"</a:t>
            </a:r>
            <a:r>
              <a:rPr lang="en-IN" dirty="0">
                <a:solidFill>
                  <a:schemeClr val="bg1"/>
                </a:solidFill>
              </a:rPr>
              <a:t>, recall) </a:t>
            </a:r>
            <a:r>
              <a:rPr lang="en-IN" dirty="0">
                <a:solidFill>
                  <a:schemeClr val="bg1"/>
                </a:solidFill>
              </a:rPr>
              <a:t>print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chemeClr val="bg1"/>
                </a:solidFill>
              </a:rPr>
              <a:t>"F1-score:"</a:t>
            </a:r>
            <a:r>
              <a:rPr lang="en-IN" dirty="0">
                <a:solidFill>
                  <a:schemeClr val="bg1"/>
                </a:solidFill>
              </a:rPr>
              <a:t>, f1) </a:t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924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92696"/>
            <a:ext cx="7851648" cy="1224136"/>
          </a:xfrm>
        </p:spPr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204864"/>
            <a:ext cx="7854696" cy="4032448"/>
          </a:xfrm>
        </p:spPr>
        <p:txBody>
          <a:bodyPr/>
          <a:lstStyle/>
          <a:p>
            <a:pPr algn="l"/>
            <a:r>
              <a:rPr lang="en-US" dirty="0" smtClean="0"/>
              <a:t>             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      By </a:t>
            </a:r>
            <a:r>
              <a:rPr lang="en-US" dirty="0"/>
              <a:t>following these steps, we can develop an effective credit card fraud detection system.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</a:t>
            </a:r>
          </a:p>
          <a:p>
            <a:pPr algn="l"/>
            <a:r>
              <a:rPr lang="en-US" dirty="0" smtClean="0"/>
              <a:t>                         Design </a:t>
            </a:r>
            <a:r>
              <a:rPr lang="en-US" dirty="0"/>
              <a:t>thinking principles, such as understanding user needs, prototyping, and iterating, can be applied throughout the process to enhance the system's performance and usability.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5852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4381096"/>
          </a:xfrm>
        </p:spPr>
        <p:txBody>
          <a:bodyPr>
            <a:normAutofit/>
          </a:bodyPr>
          <a:lstStyle/>
          <a:p>
            <a:r>
              <a:rPr lang="en-US" sz="7200" dirty="0" smtClean="0"/>
              <a:t>               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6440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4176464"/>
          </a:xfrm>
        </p:spPr>
        <p:txBody>
          <a:bodyPr/>
          <a:lstStyle/>
          <a:p>
            <a:r>
              <a:rPr lang="en-US" dirty="0" smtClean="0"/>
              <a:t> Commonly used machine learning algorithms for credit card fraud detection include logistic regression, decision trees, random forests, and neural networks.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Machine learning algorithms play a crucial role in identifying fraudulent transactions by analyzing patterns and anomalies in credit card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64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r>
              <a:rPr lang="en-US" dirty="0" smtClean="0"/>
              <a:t>Column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The columns commonly used for credit card fraud detection include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Time : elapsed </a:t>
            </a:r>
            <a:r>
              <a:rPr lang="en-US" dirty="0"/>
              <a:t>time since the first </a:t>
            </a:r>
            <a:r>
              <a:rPr lang="en-US" dirty="0" smtClean="0"/>
              <a:t>transaction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Amount : transaction amount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V1 </a:t>
            </a:r>
            <a:r>
              <a:rPr lang="en-US" dirty="0"/>
              <a:t>to </a:t>
            </a:r>
            <a:r>
              <a:rPr lang="en-US" dirty="0" smtClean="0"/>
              <a:t>V28: </a:t>
            </a:r>
            <a:r>
              <a:rPr lang="en-US" dirty="0" err="1" smtClean="0"/>
              <a:t>anonymized</a:t>
            </a:r>
            <a:r>
              <a:rPr lang="en-US" dirty="0" smtClean="0"/>
              <a:t> </a:t>
            </a:r>
            <a:r>
              <a:rPr lang="en-US" dirty="0"/>
              <a:t>features obtained through </a:t>
            </a:r>
            <a:r>
              <a:rPr lang="en-US" dirty="0" smtClean="0"/>
              <a:t>        </a:t>
            </a:r>
          </a:p>
          <a:p>
            <a:pPr marL="0" indent="0">
              <a:buNone/>
            </a:pPr>
            <a:r>
              <a:rPr lang="en-US" dirty="0" smtClean="0"/>
              <a:t>   dimensionality reduction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Class : indicating </a:t>
            </a:r>
            <a:r>
              <a:rPr lang="en-US" dirty="0"/>
              <a:t>whether the transaction is fraudulent or </a:t>
            </a:r>
            <a:r>
              <a:rPr lang="en-US" dirty="0" smtClean="0"/>
              <a:t>not</a:t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395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08112"/>
          </a:xfrm>
        </p:spPr>
        <p:txBody>
          <a:bodyPr>
            <a:normAutofit/>
          </a:bodyPr>
          <a:lstStyle/>
          <a:p>
            <a:r>
              <a:rPr lang="en-US" dirty="0" smtClean="0"/>
              <a:t>     LIBRARY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1.Pandas</a:t>
            </a:r>
            <a:r>
              <a:rPr lang="en-IN" dirty="0"/>
              <a:t>: Used for data manipulation and analysis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2. </a:t>
            </a:r>
            <a:r>
              <a:rPr lang="en-IN" dirty="0" err="1"/>
              <a:t>NumPy</a:t>
            </a:r>
            <a:r>
              <a:rPr lang="en-IN" dirty="0"/>
              <a:t>: Provides support for large, multi-dimensional arrays and matrices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3. </a:t>
            </a:r>
            <a:r>
              <a:rPr lang="en-IN" dirty="0" err="1"/>
              <a:t>Scikit</a:t>
            </a:r>
            <a:r>
              <a:rPr lang="en-IN" dirty="0"/>
              <a:t>-learn: A machine learning library that provides various algorithms for classification tasks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/>
              <a:t>4. </a:t>
            </a:r>
            <a:r>
              <a:rPr lang="en-IN" dirty="0" err="1"/>
              <a:t>Matplotlib</a:t>
            </a:r>
            <a:r>
              <a:rPr lang="en-IN" dirty="0"/>
              <a:t>: Used for data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83418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124744"/>
            <a:ext cx="7851648" cy="10801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DOWNLOAD LIBRARY FILES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28800"/>
            <a:ext cx="7854696" cy="4464496"/>
          </a:xfrm>
        </p:spPr>
        <p:txBody>
          <a:bodyPr/>
          <a:lstStyle/>
          <a:p>
            <a:pPr algn="l"/>
            <a:r>
              <a:rPr lang="en-US" dirty="0" smtClean="0"/>
              <a:t>        To </a:t>
            </a:r>
            <a:r>
              <a:rPr lang="en-US" dirty="0"/>
              <a:t>download these libraries, you can use pip, a </a:t>
            </a:r>
            <a:r>
              <a:rPr lang="en-US" dirty="0" smtClean="0"/>
              <a:t>    package </a:t>
            </a:r>
            <a:r>
              <a:rPr lang="en-US" dirty="0"/>
              <a:t>installer for Python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        Open </a:t>
            </a:r>
            <a:r>
              <a:rPr lang="en-US" dirty="0"/>
              <a:t>your command prompt or terminal and run the following commands: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 </a:t>
            </a:r>
            <a:endParaRPr lang="en-US" dirty="0" smtClean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pip </a:t>
            </a:r>
            <a:r>
              <a:rPr lang="en-US" dirty="0">
                <a:solidFill>
                  <a:schemeClr val="bg1"/>
                </a:solidFill>
              </a:rPr>
              <a:t>install </a:t>
            </a:r>
            <a:r>
              <a:rPr lang="en-US" dirty="0" smtClean="0">
                <a:solidFill>
                  <a:schemeClr val="bg1"/>
                </a:solidFill>
              </a:rPr>
              <a:t>pandas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</a:t>
            </a:r>
            <a:r>
              <a:rPr lang="en-US" dirty="0">
                <a:solidFill>
                  <a:schemeClr val="bg1"/>
                </a:solidFill>
              </a:rPr>
              <a:t>pip install </a:t>
            </a:r>
            <a:r>
              <a:rPr lang="en-US" dirty="0" err="1">
                <a:solidFill>
                  <a:schemeClr val="bg1"/>
                </a:solidFill>
              </a:rPr>
              <a:t>numpy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pip </a:t>
            </a:r>
            <a:r>
              <a:rPr lang="en-US" dirty="0">
                <a:solidFill>
                  <a:schemeClr val="bg1"/>
                </a:solidFill>
              </a:rPr>
              <a:t>install </a:t>
            </a:r>
            <a:r>
              <a:rPr lang="en-US" dirty="0" err="1" smtClean="0">
                <a:solidFill>
                  <a:schemeClr val="bg1"/>
                </a:solidFill>
              </a:rPr>
              <a:t>scikit</a:t>
            </a:r>
            <a:r>
              <a:rPr lang="en-US" dirty="0" smtClean="0">
                <a:solidFill>
                  <a:schemeClr val="bg1"/>
                </a:solidFill>
              </a:rPr>
              <a:t>-learn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pip </a:t>
            </a:r>
            <a:r>
              <a:rPr lang="en-US" dirty="0">
                <a:solidFill>
                  <a:schemeClr val="bg1"/>
                </a:solidFill>
              </a:rPr>
              <a:t>install </a:t>
            </a:r>
            <a:r>
              <a:rPr lang="en-US" dirty="0" err="1">
                <a:solidFill>
                  <a:schemeClr val="bg1"/>
                </a:solidFill>
              </a:rPr>
              <a:t>matplotlib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63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936104"/>
          </a:xfrm>
        </p:spPr>
        <p:txBody>
          <a:bodyPr/>
          <a:lstStyle/>
          <a:p>
            <a:r>
              <a:rPr lang="en-US" dirty="0" smtClean="0"/>
              <a:t>    Load </a:t>
            </a:r>
            <a:r>
              <a:rPr lang="en-US" dirty="0"/>
              <a:t>the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Use pandas to read the credit card transaction data into a </a:t>
            </a:r>
            <a:r>
              <a:rPr lang="en-US" dirty="0" err="1">
                <a:solidFill>
                  <a:srgbClr val="FF0000"/>
                </a:solidFill>
              </a:rPr>
              <a:t>dataframe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       python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import </a:t>
            </a:r>
            <a:r>
              <a:rPr lang="en-IN" dirty="0"/>
              <a:t>pandas as </a:t>
            </a:r>
            <a:r>
              <a:rPr lang="en-IN" dirty="0" err="1"/>
              <a:t>pd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data </a:t>
            </a:r>
            <a:r>
              <a:rPr lang="en-IN" dirty="0"/>
              <a:t>= </a:t>
            </a:r>
            <a:r>
              <a:rPr lang="en-IN" dirty="0" err="1"/>
              <a:t>pd.read_csv</a:t>
            </a:r>
            <a:r>
              <a:rPr lang="en-IN" dirty="0"/>
              <a:t>('credit_card_data.csv')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3444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83568"/>
          </a:xfrm>
        </p:spPr>
        <p:txBody>
          <a:bodyPr>
            <a:normAutofit/>
          </a:bodyPr>
          <a:lstStyle/>
          <a:p>
            <a:r>
              <a:rPr lang="en-US" dirty="0" smtClean="0"/>
              <a:t>      Explore </a:t>
            </a:r>
            <a:r>
              <a:rPr lang="en-US" dirty="0"/>
              <a:t>the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Analyze the dataset to understand its structure, check </a:t>
            </a:r>
            <a:r>
              <a:rPr lang="en-US" dirty="0" smtClean="0">
                <a:solidFill>
                  <a:srgbClr val="FF0000"/>
                </a:solidFill>
              </a:rPr>
              <a:t>        for </a:t>
            </a:r>
            <a:r>
              <a:rPr lang="en-US" dirty="0">
                <a:solidFill>
                  <a:srgbClr val="FF0000"/>
                </a:solidFill>
              </a:rPr>
              <a:t>missing values, and perform any necessary preprocessing steps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Python</a:t>
            </a:r>
          </a:p>
          <a:p>
            <a:pPr marL="0" indent="0">
              <a:buNone/>
            </a:pPr>
            <a:r>
              <a:rPr lang="en-US" dirty="0" smtClean="0"/>
              <a:t>               print(</a:t>
            </a:r>
            <a:r>
              <a:rPr lang="en-US" dirty="0" err="1" smtClean="0"/>
              <a:t>data.head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dirty="0"/>
              <a:t># Display the first few rows of the dataset</a:t>
            </a:r>
            <a:r>
              <a:rPr lang="en-US" dirty="0"/>
              <a:t> </a:t>
            </a:r>
            <a:r>
              <a:rPr lang="en-US" dirty="0" smtClean="0"/>
              <a:t>                                     print(data.info())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dirty="0"/>
              <a:t># Get information about the dataset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C9D1D9"/>
                </a:solidFill>
                <a:effectLst/>
                <a:latin typeface="inherit"/>
                <a:cs typeface="Arial" pitchFamily="34" charset="0"/>
              </a:rPr>
              <a:t>Explore the data: Analyze the dataset to understand its structure, check for missing values, and perform any necessary preprocessing steps.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85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37803"/>
          </a:xfrm>
        </p:spPr>
        <p:txBody>
          <a:bodyPr/>
          <a:lstStyle/>
          <a:p>
            <a:r>
              <a:rPr lang="en-US" dirty="0"/>
              <a:t>Split the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en-US" dirty="0">
                <a:solidFill>
                  <a:srgbClr val="FF0000"/>
                </a:solidFill>
              </a:rPr>
              <a:t>Divide the dataset into training and testing sets. </a:t>
            </a:r>
            <a:r>
              <a:rPr lang="en-US" dirty="0" smtClean="0">
                <a:solidFill>
                  <a:srgbClr val="FF0000"/>
                </a:solidFill>
              </a:rPr>
              <a:t>   Typically</a:t>
            </a:r>
            <a:r>
              <a:rPr lang="en-US" dirty="0">
                <a:solidFill>
                  <a:srgbClr val="FF0000"/>
                </a:solidFill>
              </a:rPr>
              <a:t>, a large portion of the data is used for training (e.g., 80</a:t>
            </a:r>
            <a:r>
              <a:rPr lang="en-US" dirty="0" smtClean="0">
                <a:solidFill>
                  <a:srgbClr val="FF0000"/>
                </a:solidFill>
              </a:rPr>
              <a:t>%).</a:t>
            </a:r>
          </a:p>
          <a:p>
            <a:pPr marL="0" indent="0">
              <a:buNone/>
            </a:pPr>
            <a:r>
              <a:rPr lang="en-IN" dirty="0" smtClean="0"/>
              <a:t>          Python</a:t>
            </a:r>
          </a:p>
          <a:p>
            <a:pPr marL="0" indent="0">
              <a:buNone/>
            </a:pPr>
            <a:r>
              <a:rPr lang="en-IN" dirty="0" smtClean="0"/>
              <a:t>          from </a:t>
            </a:r>
            <a:r>
              <a:rPr lang="en-IN" dirty="0" err="1" smtClean="0"/>
              <a:t>sklearn.model_selection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import </a:t>
            </a:r>
            <a:r>
              <a:rPr lang="en-IN" dirty="0" err="1" smtClean="0"/>
              <a:t>train_test_split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X </a:t>
            </a:r>
            <a:r>
              <a:rPr lang="en-IN" dirty="0"/>
              <a:t>= </a:t>
            </a:r>
            <a:r>
              <a:rPr lang="en-IN" dirty="0" err="1"/>
              <a:t>data.drop</a:t>
            </a:r>
            <a:r>
              <a:rPr lang="en-IN" dirty="0"/>
              <a:t>('Class', axis=1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          y </a:t>
            </a:r>
            <a:r>
              <a:rPr lang="en-IN" dirty="0"/>
              <a:t>= data['Class</a:t>
            </a:r>
            <a:r>
              <a:rPr lang="en-IN" dirty="0" smtClean="0"/>
              <a:t>']</a:t>
            </a:r>
          </a:p>
          <a:p>
            <a:pPr marL="0" indent="0">
              <a:buNone/>
            </a:pPr>
            <a:r>
              <a:rPr lang="en-IN" dirty="0" smtClean="0"/>
              <a:t>           </a:t>
            </a:r>
            <a:r>
              <a:rPr lang="en-IN" dirty="0" err="1" smtClean="0"/>
              <a:t>X_train</a:t>
            </a:r>
            <a:r>
              <a:rPr lang="en-IN" dirty="0"/>
              <a:t>, </a:t>
            </a:r>
            <a:r>
              <a:rPr lang="en-IN" dirty="0" err="1"/>
              <a:t>X_test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, </a:t>
            </a:r>
            <a:r>
              <a:rPr lang="en-IN" dirty="0" err="1"/>
              <a:t>y_test</a:t>
            </a:r>
            <a:r>
              <a:rPr lang="en-IN" dirty="0"/>
              <a:t> = </a:t>
            </a:r>
            <a:r>
              <a:rPr lang="en-IN" dirty="0" err="1"/>
              <a:t>train_test_split</a:t>
            </a:r>
            <a:r>
              <a:rPr lang="en-IN" dirty="0"/>
              <a:t>(X, y, </a:t>
            </a:r>
            <a:r>
              <a:rPr lang="en-IN" dirty="0" err="1"/>
              <a:t>test_size</a:t>
            </a:r>
            <a:r>
              <a:rPr lang="en-IN" dirty="0"/>
              <a:t>=0.2, </a:t>
            </a:r>
            <a:r>
              <a:rPr lang="en-IN" dirty="0" err="1"/>
              <a:t>random_state</a:t>
            </a:r>
            <a:r>
              <a:rPr lang="en-IN" dirty="0"/>
              <a:t>=42)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36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112</TotalTime>
  <Words>996</Words>
  <Application>Microsoft Office PowerPoint</Application>
  <PresentationFormat>On-screen Show (4:3)</PresentationFormat>
  <Paragraphs>166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APPLIED DATA SCIENCE</vt:lpstr>
      <vt:lpstr>CREDIT CARD FRAUD DEDECTION</vt:lpstr>
      <vt:lpstr>INTRODUCTION</vt:lpstr>
      <vt:lpstr>Column Data</vt:lpstr>
      <vt:lpstr>     LIBRARY USED</vt:lpstr>
      <vt:lpstr>DOWNLOAD LIBRARY FILES </vt:lpstr>
      <vt:lpstr>    Load the dataset</vt:lpstr>
      <vt:lpstr>      Explore the data</vt:lpstr>
      <vt:lpstr>Split the data</vt:lpstr>
      <vt:lpstr>Choose a model</vt:lpstr>
      <vt:lpstr>      Train the model</vt:lpstr>
      <vt:lpstr>    DATA COLLECTION</vt:lpstr>
      <vt:lpstr>PowerPoint Presentation</vt:lpstr>
      <vt:lpstr>DATA PREPROCSSING</vt:lpstr>
      <vt:lpstr>PowerPoint Presentation</vt:lpstr>
      <vt:lpstr>FEATURE ENGINNERING</vt:lpstr>
      <vt:lpstr>PowerPoint Presentation</vt:lpstr>
      <vt:lpstr>SPLIT THE DATA </vt:lpstr>
      <vt:lpstr>PowerPoint Presentation</vt:lpstr>
      <vt:lpstr>     TRAIN AND TEST</vt:lpstr>
      <vt:lpstr>PowerPoint Presentation</vt:lpstr>
      <vt:lpstr>CONCLUSION</vt:lpstr>
      <vt:lpstr>       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</dc:title>
  <dc:creator>Lenovo</dc:creator>
  <cp:lastModifiedBy>Lenovo</cp:lastModifiedBy>
  <cp:revision>13</cp:revision>
  <dcterms:created xsi:type="dcterms:W3CDTF">2023-10-11T11:57:26Z</dcterms:created>
  <dcterms:modified xsi:type="dcterms:W3CDTF">2023-10-11T13:49:56Z</dcterms:modified>
</cp:coreProperties>
</file>