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B_89FA1BA8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65" r:id="rId3"/>
    <p:sldId id="275" r:id="rId4"/>
    <p:sldId id="260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71" r:id="rId13"/>
    <p:sldId id="266" r:id="rId14"/>
    <p:sldId id="269" r:id="rId15"/>
    <p:sldId id="267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B482586-BAAC-572A-A58E-385B0048E917}" name="Tony Tao" initials="TT" userId="S::mxltao@ucdavis.edu::0fa6232b-86bb-4197-acae-ee2889051794" providerId="AD"/>
  <p188:author id="{DC3713CB-9101-B599-70A4-81CB4E7C7CBA}" name="Kellie Liu" initials="KL" userId="S::ykeliu@ucdavis.edu::063d5579-7351-436a-a640-06415883b95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7536B-84D3-449A-B100-F9A63B6BF49A}" v="736" dt="2023-03-16T05:05:43.309"/>
    <p1510:client id="{EFE3592B-9646-D847-88C1-BCB5C3675698}" v="101" dt="2023-03-16T04:57:17.521"/>
    <p1510:client id="{F19D4270-98E0-184F-BE58-AAC1B0BBC7F7}" v="80" dt="2023-03-16T04:03:54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Tao" userId="0fa6232b-86bb-4197-acae-ee2889051794" providerId="ADAL" clId="{F19D4270-98E0-184F-BE58-AAC1B0BBC7F7}"/>
    <pc:docChg chg="undo custSel addSld delSld modSld sldOrd">
      <pc:chgData name="Tony Tao" userId="0fa6232b-86bb-4197-acae-ee2889051794" providerId="ADAL" clId="{F19D4270-98E0-184F-BE58-AAC1B0BBC7F7}" dt="2023-03-16T04:06:54.116" v="359" actId="680"/>
      <pc:docMkLst>
        <pc:docMk/>
      </pc:docMkLst>
      <pc:sldChg chg="modSp mod">
        <pc:chgData name="Tony Tao" userId="0fa6232b-86bb-4197-acae-ee2889051794" providerId="ADAL" clId="{F19D4270-98E0-184F-BE58-AAC1B0BBC7F7}" dt="2023-03-07T21:50:54.605" v="47"/>
        <pc:sldMkLst>
          <pc:docMk/>
          <pc:sldMk cId="1160606934" sldId="256"/>
        </pc:sldMkLst>
        <pc:spChg chg="mod">
          <ac:chgData name="Tony Tao" userId="0fa6232b-86bb-4197-acae-ee2889051794" providerId="ADAL" clId="{F19D4270-98E0-184F-BE58-AAC1B0BBC7F7}" dt="2023-03-07T21:50:54.605" v="47"/>
          <ac:spMkLst>
            <pc:docMk/>
            <pc:sldMk cId="1160606934" sldId="256"/>
            <ac:spMk id="2" creationId="{E6255193-CBFD-383F-18ED-6B9D0FEA951A}"/>
          </ac:spMkLst>
        </pc:spChg>
        <pc:spChg chg="mod">
          <ac:chgData name="Tony Tao" userId="0fa6232b-86bb-4197-acae-ee2889051794" providerId="ADAL" clId="{F19D4270-98E0-184F-BE58-AAC1B0BBC7F7}" dt="2023-03-07T21:50:54.605" v="47"/>
          <ac:spMkLst>
            <pc:docMk/>
            <pc:sldMk cId="1160606934" sldId="256"/>
            <ac:spMk id="3" creationId="{DCA64520-4CD5-C248-C6AF-D40F03A9A6DD}"/>
          </ac:spMkLst>
        </pc:spChg>
      </pc:sldChg>
      <pc:sldChg chg="addSp delSp modSp new mod ord">
        <pc:chgData name="Tony Tao" userId="0fa6232b-86bb-4197-acae-ee2889051794" providerId="ADAL" clId="{F19D4270-98E0-184F-BE58-AAC1B0BBC7F7}" dt="2023-03-16T04:03:51.161" v="353" actId="20577"/>
        <pc:sldMkLst>
          <pc:docMk/>
          <pc:sldMk cId="1858174200" sldId="257"/>
        </pc:sldMkLst>
        <pc:spChg chg="del mod">
          <ac:chgData name="Tony Tao" userId="0fa6232b-86bb-4197-acae-ee2889051794" providerId="ADAL" clId="{F19D4270-98E0-184F-BE58-AAC1B0BBC7F7}" dt="2023-03-15T23:52:39.454" v="119" actId="478"/>
          <ac:spMkLst>
            <pc:docMk/>
            <pc:sldMk cId="1858174200" sldId="257"/>
            <ac:spMk id="2" creationId="{ECC315D6-D988-250F-6189-A3919A3F85F8}"/>
          </ac:spMkLst>
        </pc:spChg>
        <pc:spChg chg="del mod">
          <ac:chgData name="Tony Tao" userId="0fa6232b-86bb-4197-acae-ee2889051794" providerId="ADAL" clId="{F19D4270-98E0-184F-BE58-AAC1B0BBC7F7}" dt="2023-03-15T23:52:41.877" v="120"/>
          <ac:spMkLst>
            <pc:docMk/>
            <pc:sldMk cId="1858174200" sldId="257"/>
            <ac:spMk id="3" creationId="{ED090E73-B423-AA9D-092C-0CDAF1991FAE}"/>
          </ac:spMkLst>
        </pc:spChg>
        <pc:spChg chg="add mod">
          <ac:chgData name="Tony Tao" userId="0fa6232b-86bb-4197-acae-ee2889051794" providerId="ADAL" clId="{F19D4270-98E0-184F-BE58-AAC1B0BBC7F7}" dt="2023-03-16T04:03:51.161" v="353" actId="20577"/>
          <ac:spMkLst>
            <pc:docMk/>
            <pc:sldMk cId="1858174200" sldId="257"/>
            <ac:spMk id="4" creationId="{9B25993A-80D8-788E-7B2C-017D1D572261}"/>
          </ac:spMkLst>
        </pc:spChg>
        <pc:spChg chg="add del mod">
          <ac:chgData name="Tony Tao" userId="0fa6232b-86bb-4197-acae-ee2889051794" providerId="ADAL" clId="{F19D4270-98E0-184F-BE58-AAC1B0BBC7F7}" dt="2023-03-15T23:58:34.223" v="161"/>
          <ac:spMkLst>
            <pc:docMk/>
            <pc:sldMk cId="1858174200" sldId="257"/>
            <ac:spMk id="8" creationId="{498A203B-5AC8-3373-4B28-C0D0B9DAB7EB}"/>
          </ac:spMkLst>
        </pc:spChg>
        <pc:picChg chg="add del mod">
          <ac:chgData name="Tony Tao" userId="0fa6232b-86bb-4197-acae-ee2889051794" providerId="ADAL" clId="{F19D4270-98E0-184F-BE58-AAC1B0BBC7F7}" dt="2023-03-15T23:55:46.296" v="160" actId="478"/>
          <ac:picMkLst>
            <pc:docMk/>
            <pc:sldMk cId="1858174200" sldId="257"/>
            <ac:picMk id="6" creationId="{EC0C6405-EF1F-BC2F-4001-6BABFBC85EBD}"/>
          </ac:picMkLst>
        </pc:picChg>
        <pc:picChg chg="add mod">
          <ac:chgData name="Tony Tao" userId="0fa6232b-86bb-4197-acae-ee2889051794" providerId="ADAL" clId="{F19D4270-98E0-184F-BE58-AAC1B0BBC7F7}" dt="2023-03-15T23:59:46.579" v="188" actId="1076"/>
          <ac:picMkLst>
            <pc:docMk/>
            <pc:sldMk cId="1858174200" sldId="257"/>
            <ac:picMk id="10" creationId="{934857FB-226C-7EDE-A940-FC6F76E2C59E}"/>
          </ac:picMkLst>
        </pc:picChg>
      </pc:sldChg>
      <pc:sldChg chg="addSp delSp modSp mod">
        <pc:chgData name="Tony Tao" userId="0fa6232b-86bb-4197-acae-ee2889051794" providerId="ADAL" clId="{F19D4270-98E0-184F-BE58-AAC1B0BBC7F7}" dt="2023-03-16T04:03:54.671" v="357" actId="20577"/>
        <pc:sldMkLst>
          <pc:docMk/>
          <pc:sldMk cId="1812169274" sldId="258"/>
        </pc:sldMkLst>
        <pc:spChg chg="del mod">
          <ac:chgData name="Tony Tao" userId="0fa6232b-86bb-4197-acae-ee2889051794" providerId="ADAL" clId="{F19D4270-98E0-184F-BE58-AAC1B0BBC7F7}" dt="2023-03-15T23:54:50.001" v="151" actId="478"/>
          <ac:spMkLst>
            <pc:docMk/>
            <pc:sldMk cId="1812169274" sldId="258"/>
            <ac:spMk id="2" creationId="{642E09C4-373B-4533-224C-26A9632AA268}"/>
          </ac:spMkLst>
        </pc:spChg>
        <pc:spChg chg="del mod">
          <ac:chgData name="Tony Tao" userId="0fa6232b-86bb-4197-acae-ee2889051794" providerId="ADAL" clId="{F19D4270-98E0-184F-BE58-AAC1B0BBC7F7}" dt="2023-03-15T23:54:16.048" v="137"/>
          <ac:spMkLst>
            <pc:docMk/>
            <pc:sldMk cId="1812169274" sldId="258"/>
            <ac:spMk id="3" creationId="{5A990A6B-AC88-378B-F1D4-4BFCC9BA66B2}"/>
          </ac:spMkLst>
        </pc:spChg>
        <pc:spChg chg="add mod">
          <ac:chgData name="Tony Tao" userId="0fa6232b-86bb-4197-acae-ee2889051794" providerId="ADAL" clId="{F19D4270-98E0-184F-BE58-AAC1B0BBC7F7}" dt="2023-03-16T04:03:54.671" v="357" actId="20577"/>
          <ac:spMkLst>
            <pc:docMk/>
            <pc:sldMk cId="1812169274" sldId="258"/>
            <ac:spMk id="6" creationId="{1DED192F-A0F6-D99F-4088-56405FD6A148}"/>
          </ac:spMkLst>
        </pc:spChg>
        <pc:picChg chg="add mod">
          <ac:chgData name="Tony Tao" userId="0fa6232b-86bb-4197-acae-ee2889051794" providerId="ADAL" clId="{F19D4270-98E0-184F-BE58-AAC1B0BBC7F7}" dt="2023-03-15T23:54:59.785" v="154" actId="1076"/>
          <ac:picMkLst>
            <pc:docMk/>
            <pc:sldMk cId="1812169274" sldId="258"/>
            <ac:picMk id="5" creationId="{A91B5897-57E0-9247-991C-4EA8D69EC939}"/>
          </ac:picMkLst>
        </pc:picChg>
      </pc:sldChg>
      <pc:sldChg chg="addSp delSp modSp new mod">
        <pc:chgData name="Tony Tao" userId="0fa6232b-86bb-4197-acae-ee2889051794" providerId="ADAL" clId="{F19D4270-98E0-184F-BE58-AAC1B0BBC7F7}" dt="2023-03-15T23:59:10.197" v="179" actId="1076"/>
        <pc:sldMkLst>
          <pc:docMk/>
          <pc:sldMk cId="3946867115" sldId="259"/>
        </pc:sldMkLst>
        <pc:spChg chg="del">
          <ac:chgData name="Tony Tao" userId="0fa6232b-86bb-4197-acae-ee2889051794" providerId="ADAL" clId="{F19D4270-98E0-184F-BE58-AAC1B0BBC7F7}" dt="2023-03-15T23:55:03.755" v="155" actId="478"/>
          <ac:spMkLst>
            <pc:docMk/>
            <pc:sldMk cId="3946867115" sldId="259"/>
            <ac:spMk id="2" creationId="{9D6408B1-C37B-0C60-2F4D-4B9AC6213E5F}"/>
          </ac:spMkLst>
        </pc:spChg>
        <pc:spChg chg="del">
          <ac:chgData name="Tony Tao" userId="0fa6232b-86bb-4197-acae-ee2889051794" providerId="ADAL" clId="{F19D4270-98E0-184F-BE58-AAC1B0BBC7F7}" dt="2023-03-15T23:54:20.292" v="139"/>
          <ac:spMkLst>
            <pc:docMk/>
            <pc:sldMk cId="3946867115" sldId="259"/>
            <ac:spMk id="3" creationId="{9709286D-82B9-5C09-5D19-E7B79F9F0D34}"/>
          </ac:spMkLst>
        </pc:spChg>
        <pc:spChg chg="add mod">
          <ac:chgData name="Tony Tao" userId="0fa6232b-86bb-4197-acae-ee2889051794" providerId="ADAL" clId="{F19D4270-98E0-184F-BE58-AAC1B0BBC7F7}" dt="2023-03-15T23:59:10.197" v="179" actId="1076"/>
          <ac:spMkLst>
            <pc:docMk/>
            <pc:sldMk cId="3946867115" sldId="259"/>
            <ac:spMk id="6" creationId="{AE0BB4D5-A71A-D712-8797-422FAF99FA13}"/>
          </ac:spMkLst>
        </pc:spChg>
        <pc:picChg chg="add mod">
          <ac:chgData name="Tony Tao" userId="0fa6232b-86bb-4197-acae-ee2889051794" providerId="ADAL" clId="{F19D4270-98E0-184F-BE58-AAC1B0BBC7F7}" dt="2023-03-15T23:55:17.703" v="159" actId="1076"/>
          <ac:picMkLst>
            <pc:docMk/>
            <pc:sldMk cId="3946867115" sldId="259"/>
            <ac:picMk id="5" creationId="{3799D0DA-1CE5-F401-9B5E-46308061475D}"/>
          </ac:picMkLst>
        </pc:picChg>
      </pc:sldChg>
      <pc:sldChg chg="addSp delSp modSp new mod ord">
        <pc:chgData name="Tony Tao" userId="0fa6232b-86bb-4197-acae-ee2889051794" providerId="ADAL" clId="{F19D4270-98E0-184F-BE58-AAC1B0BBC7F7}" dt="2023-03-15T23:53:21.569" v="131" actId="1076"/>
        <pc:sldMkLst>
          <pc:docMk/>
          <pc:sldMk cId="3479510512" sldId="260"/>
        </pc:sldMkLst>
        <pc:spChg chg="mod">
          <ac:chgData name="Tony Tao" userId="0fa6232b-86bb-4197-acae-ee2889051794" providerId="ADAL" clId="{F19D4270-98E0-184F-BE58-AAC1B0BBC7F7}" dt="2023-03-15T23:52:29.834" v="117" actId="14100"/>
          <ac:spMkLst>
            <pc:docMk/>
            <pc:sldMk cId="3479510512" sldId="260"/>
            <ac:spMk id="2" creationId="{CC315C7F-2F7A-F076-58E0-9FC9C9C77F31}"/>
          </ac:spMkLst>
        </pc:spChg>
        <pc:spChg chg="del">
          <ac:chgData name="Tony Tao" userId="0fa6232b-86bb-4197-acae-ee2889051794" providerId="ADAL" clId="{F19D4270-98E0-184F-BE58-AAC1B0BBC7F7}" dt="2023-03-15T23:50:57.910" v="50"/>
          <ac:spMkLst>
            <pc:docMk/>
            <pc:sldMk cId="3479510512" sldId="260"/>
            <ac:spMk id="3" creationId="{BA6AE402-228E-D5DE-3923-833A9CCA3A4A}"/>
          </ac:spMkLst>
        </pc:spChg>
        <pc:picChg chg="add mod">
          <ac:chgData name="Tony Tao" userId="0fa6232b-86bb-4197-acae-ee2889051794" providerId="ADAL" clId="{F19D4270-98E0-184F-BE58-AAC1B0BBC7F7}" dt="2023-03-15T23:53:21.569" v="131" actId="1076"/>
          <ac:picMkLst>
            <pc:docMk/>
            <pc:sldMk cId="3479510512" sldId="260"/>
            <ac:picMk id="5" creationId="{5CFE2120-3B1F-4808-3586-EAF6F2406815}"/>
          </ac:picMkLst>
        </pc:picChg>
      </pc:sldChg>
      <pc:sldChg chg="addSp delSp modSp new mod">
        <pc:chgData name="Tony Tao" userId="0fa6232b-86bb-4197-acae-ee2889051794" providerId="ADAL" clId="{F19D4270-98E0-184F-BE58-AAC1B0BBC7F7}" dt="2023-03-15T23:59:28.227" v="184" actId="20577"/>
        <pc:sldMkLst>
          <pc:docMk/>
          <pc:sldMk cId="1607832581" sldId="261"/>
        </pc:sldMkLst>
        <pc:spChg chg="del">
          <ac:chgData name="Tony Tao" userId="0fa6232b-86bb-4197-acae-ee2889051794" providerId="ADAL" clId="{F19D4270-98E0-184F-BE58-AAC1B0BBC7F7}" dt="2023-03-15T23:58:51.221" v="173" actId="478"/>
          <ac:spMkLst>
            <pc:docMk/>
            <pc:sldMk cId="1607832581" sldId="261"/>
            <ac:spMk id="2" creationId="{F1B6DF53-F9AD-0EDF-233D-BD2A60155494}"/>
          </ac:spMkLst>
        </pc:spChg>
        <pc:spChg chg="del">
          <ac:chgData name="Tony Tao" userId="0fa6232b-86bb-4197-acae-ee2889051794" providerId="ADAL" clId="{F19D4270-98E0-184F-BE58-AAC1B0BBC7F7}" dt="2023-03-15T23:54:34.710" v="143"/>
          <ac:spMkLst>
            <pc:docMk/>
            <pc:sldMk cId="1607832581" sldId="261"/>
            <ac:spMk id="3" creationId="{15C28EC5-1519-AD39-6125-94653B4DE740}"/>
          </ac:spMkLst>
        </pc:spChg>
        <pc:spChg chg="add mod">
          <ac:chgData name="Tony Tao" userId="0fa6232b-86bb-4197-acae-ee2889051794" providerId="ADAL" clId="{F19D4270-98E0-184F-BE58-AAC1B0BBC7F7}" dt="2023-03-15T23:59:28.227" v="184" actId="20577"/>
          <ac:spMkLst>
            <pc:docMk/>
            <pc:sldMk cId="1607832581" sldId="261"/>
            <ac:spMk id="6" creationId="{91603135-B31B-13EB-F2C8-177ADE736DD1}"/>
          </ac:spMkLst>
        </pc:spChg>
        <pc:picChg chg="add mod">
          <ac:chgData name="Tony Tao" userId="0fa6232b-86bb-4197-acae-ee2889051794" providerId="ADAL" clId="{F19D4270-98E0-184F-BE58-AAC1B0BBC7F7}" dt="2023-03-15T23:59:01.856" v="177" actId="1076"/>
          <ac:picMkLst>
            <pc:docMk/>
            <pc:sldMk cId="1607832581" sldId="261"/>
            <ac:picMk id="5" creationId="{E05F5E18-4979-52C0-DE80-78471EEBB053}"/>
          </ac:picMkLst>
        </pc:picChg>
      </pc:sldChg>
      <pc:sldChg chg="addSp delSp modSp new mod">
        <pc:chgData name="Tony Tao" userId="0fa6232b-86bb-4197-acae-ee2889051794" providerId="ADAL" clId="{F19D4270-98E0-184F-BE58-AAC1B0BBC7F7}" dt="2023-03-16T03:59:37.252" v="348" actId="1076"/>
        <pc:sldMkLst>
          <pc:docMk/>
          <pc:sldMk cId="2858637730" sldId="262"/>
        </pc:sldMkLst>
        <pc:spChg chg="mod">
          <ac:chgData name="Tony Tao" userId="0fa6232b-86bb-4197-acae-ee2889051794" providerId="ADAL" clId="{F19D4270-98E0-184F-BE58-AAC1B0BBC7F7}" dt="2023-03-16T00:05:10.386" v="341" actId="1076"/>
          <ac:spMkLst>
            <pc:docMk/>
            <pc:sldMk cId="2858637730" sldId="262"/>
            <ac:spMk id="2" creationId="{6274085E-DE00-9BD2-CB46-C0780DF35E88}"/>
          </ac:spMkLst>
        </pc:spChg>
        <pc:spChg chg="del">
          <ac:chgData name="Tony Tao" userId="0fa6232b-86bb-4197-acae-ee2889051794" providerId="ADAL" clId="{F19D4270-98E0-184F-BE58-AAC1B0BBC7F7}" dt="2023-03-16T00:00:27.344" v="191"/>
          <ac:spMkLst>
            <pc:docMk/>
            <pc:sldMk cId="2858637730" sldId="262"/>
            <ac:spMk id="3" creationId="{25E4E823-8C97-6986-0C24-4105B2D77C8B}"/>
          </ac:spMkLst>
        </pc:spChg>
        <pc:picChg chg="add mod">
          <ac:chgData name="Tony Tao" userId="0fa6232b-86bb-4197-acae-ee2889051794" providerId="ADAL" clId="{F19D4270-98E0-184F-BE58-AAC1B0BBC7F7}" dt="2023-03-16T03:59:37.252" v="348" actId="1076"/>
          <ac:picMkLst>
            <pc:docMk/>
            <pc:sldMk cId="2858637730" sldId="262"/>
            <ac:picMk id="5" creationId="{2426B730-71D3-D953-E25E-D47FFE7652F5}"/>
          </ac:picMkLst>
        </pc:picChg>
        <pc:picChg chg="add mod">
          <ac:chgData name="Tony Tao" userId="0fa6232b-86bb-4197-acae-ee2889051794" providerId="ADAL" clId="{F19D4270-98E0-184F-BE58-AAC1B0BBC7F7}" dt="2023-03-16T00:05:00.743" v="338" actId="1076"/>
          <ac:picMkLst>
            <pc:docMk/>
            <pc:sldMk cId="2858637730" sldId="262"/>
            <ac:picMk id="7" creationId="{1A96F8BA-F1F4-F549-FCCF-E44243DA1101}"/>
          </ac:picMkLst>
        </pc:picChg>
      </pc:sldChg>
      <pc:sldChg chg="addSp delSp modSp new mod">
        <pc:chgData name="Tony Tao" userId="0fa6232b-86bb-4197-acae-ee2889051794" providerId="ADAL" clId="{F19D4270-98E0-184F-BE58-AAC1B0BBC7F7}" dt="2023-03-16T00:03:49.370" v="302" actId="1076"/>
        <pc:sldMkLst>
          <pc:docMk/>
          <pc:sldMk cId="137133186" sldId="263"/>
        </pc:sldMkLst>
        <pc:spChg chg="del">
          <ac:chgData name="Tony Tao" userId="0fa6232b-86bb-4197-acae-ee2889051794" providerId="ADAL" clId="{F19D4270-98E0-184F-BE58-AAC1B0BBC7F7}" dt="2023-03-16T00:02:49.716" v="270" actId="478"/>
          <ac:spMkLst>
            <pc:docMk/>
            <pc:sldMk cId="137133186" sldId="263"/>
            <ac:spMk id="2" creationId="{38F46965-842B-9C8F-952E-EAA81C13476B}"/>
          </ac:spMkLst>
        </pc:spChg>
        <pc:spChg chg="del">
          <ac:chgData name="Tony Tao" userId="0fa6232b-86bb-4197-acae-ee2889051794" providerId="ADAL" clId="{F19D4270-98E0-184F-BE58-AAC1B0BBC7F7}" dt="2023-03-16T00:00:36.408" v="198"/>
          <ac:spMkLst>
            <pc:docMk/>
            <pc:sldMk cId="137133186" sldId="263"/>
            <ac:spMk id="3" creationId="{934B2AF6-7108-902F-929B-FA8257E1DF85}"/>
          </ac:spMkLst>
        </pc:spChg>
        <pc:spChg chg="add mod">
          <ac:chgData name="Tony Tao" userId="0fa6232b-86bb-4197-acae-ee2889051794" providerId="ADAL" clId="{F19D4270-98E0-184F-BE58-AAC1B0BBC7F7}" dt="2023-03-16T00:03:49.370" v="302" actId="1076"/>
          <ac:spMkLst>
            <pc:docMk/>
            <pc:sldMk cId="137133186" sldId="263"/>
            <ac:spMk id="8" creationId="{EE4B1CD3-D04D-0680-902B-3BBDC139058A}"/>
          </ac:spMkLst>
        </pc:spChg>
        <pc:picChg chg="add mod">
          <ac:chgData name="Tony Tao" userId="0fa6232b-86bb-4197-acae-ee2889051794" providerId="ADAL" clId="{F19D4270-98E0-184F-BE58-AAC1B0BBC7F7}" dt="2023-03-16T00:03:26.303" v="282" actId="1076"/>
          <ac:picMkLst>
            <pc:docMk/>
            <pc:sldMk cId="137133186" sldId="263"/>
            <ac:picMk id="5" creationId="{91791660-0F2C-B50B-5AA5-FE1FB4EC7206}"/>
          </ac:picMkLst>
        </pc:picChg>
        <pc:picChg chg="add mod">
          <ac:chgData name="Tony Tao" userId="0fa6232b-86bb-4197-acae-ee2889051794" providerId="ADAL" clId="{F19D4270-98E0-184F-BE58-AAC1B0BBC7F7}" dt="2023-03-16T00:03:24.922" v="281" actId="1076"/>
          <ac:picMkLst>
            <pc:docMk/>
            <pc:sldMk cId="137133186" sldId="263"/>
            <ac:picMk id="7" creationId="{6157F3BD-9CFE-8346-B80B-60123CB9ED62}"/>
          </ac:picMkLst>
        </pc:picChg>
      </pc:sldChg>
      <pc:sldChg chg="addSp delSp modSp new mod">
        <pc:chgData name="Tony Tao" userId="0fa6232b-86bb-4197-acae-ee2889051794" providerId="ADAL" clId="{F19D4270-98E0-184F-BE58-AAC1B0BBC7F7}" dt="2023-03-16T00:04:38.641" v="331" actId="1076"/>
        <pc:sldMkLst>
          <pc:docMk/>
          <pc:sldMk cId="418970771" sldId="264"/>
        </pc:sldMkLst>
        <pc:spChg chg="mod">
          <ac:chgData name="Tony Tao" userId="0fa6232b-86bb-4197-acae-ee2889051794" providerId="ADAL" clId="{F19D4270-98E0-184F-BE58-AAC1B0BBC7F7}" dt="2023-03-16T00:04:28.395" v="329" actId="1076"/>
          <ac:spMkLst>
            <pc:docMk/>
            <pc:sldMk cId="418970771" sldId="264"/>
            <ac:spMk id="2" creationId="{123FF52E-8FE1-1750-4F39-9DA9E64DE4D2}"/>
          </ac:spMkLst>
        </pc:spChg>
        <pc:spChg chg="del">
          <ac:chgData name="Tony Tao" userId="0fa6232b-86bb-4197-acae-ee2889051794" providerId="ADAL" clId="{F19D4270-98E0-184F-BE58-AAC1B0BBC7F7}" dt="2023-03-16T00:00:46.068" v="205"/>
          <ac:spMkLst>
            <pc:docMk/>
            <pc:sldMk cId="418970771" sldId="264"/>
            <ac:spMk id="3" creationId="{9B5933DB-E7C2-032B-97E3-9232E46B797D}"/>
          </ac:spMkLst>
        </pc:spChg>
        <pc:picChg chg="add mod">
          <ac:chgData name="Tony Tao" userId="0fa6232b-86bb-4197-acae-ee2889051794" providerId="ADAL" clId="{F19D4270-98E0-184F-BE58-AAC1B0BBC7F7}" dt="2023-03-16T00:04:38.641" v="331" actId="1076"/>
          <ac:picMkLst>
            <pc:docMk/>
            <pc:sldMk cId="418970771" sldId="264"/>
            <ac:picMk id="5" creationId="{873D2C45-3431-56E8-25CF-63A4645CB002}"/>
          </ac:picMkLst>
        </pc:picChg>
        <pc:picChg chg="add mod">
          <ac:chgData name="Tony Tao" userId="0fa6232b-86bb-4197-acae-ee2889051794" providerId="ADAL" clId="{F19D4270-98E0-184F-BE58-AAC1B0BBC7F7}" dt="2023-03-16T00:04:37.230" v="330" actId="1076"/>
          <ac:picMkLst>
            <pc:docMk/>
            <pc:sldMk cId="418970771" sldId="264"/>
            <ac:picMk id="7" creationId="{22F8DAD8-3BF8-E3BD-8DEE-11AE427A4E94}"/>
          </ac:picMkLst>
        </pc:picChg>
      </pc:sldChg>
      <pc:sldChg chg="addCm modCm">
        <pc:chgData name="Tony Tao" userId="0fa6232b-86bb-4197-acae-ee2889051794" providerId="ADAL" clId="{F19D4270-98E0-184F-BE58-AAC1B0BBC7F7}" dt="2023-03-16T03:43:39.750" v="345"/>
        <pc:sldMkLst>
          <pc:docMk/>
          <pc:sldMk cId="2314869672" sldId="26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Tony Tao" userId="0fa6232b-86bb-4197-acae-ee2889051794" providerId="ADAL" clId="{F19D4270-98E0-184F-BE58-AAC1B0BBC7F7}" dt="2023-03-16T03:43:39.750" v="345"/>
              <pc2:cmMkLst xmlns:pc2="http://schemas.microsoft.com/office/powerpoint/2019/9/main/command">
                <pc:docMk/>
                <pc:sldMk cId="2314869672" sldId="267"/>
                <pc2:cmMk id="{11B37D05-2981-5044-8C67-13D13D7B4A38}"/>
              </pc2:cmMkLst>
              <pc226:cmRplyChg chg="add">
                <pc226:chgData name="Tony Tao" userId="0fa6232b-86bb-4197-acae-ee2889051794" providerId="ADAL" clId="{F19D4270-98E0-184F-BE58-AAC1B0BBC7F7}" dt="2023-03-16T03:43:07.819" v="344"/>
                <pc2:cmRplyMkLst xmlns:pc2="http://schemas.microsoft.com/office/powerpoint/2019/9/main/command">
                  <pc:docMk/>
                  <pc:sldMk cId="2314869672" sldId="267"/>
                  <pc2:cmMk id="{11B37D05-2981-5044-8C67-13D13D7B4A38}"/>
                  <pc2:cmRplyMk id="{709E8D10-C10C-E44E-AB1D-94BD9A58246E}"/>
                </pc2:cmRplyMkLst>
              </pc226:cmRplyChg>
              <pc226:cmRplyChg chg="add">
                <pc226:chgData name="Tony Tao" userId="0fa6232b-86bb-4197-acae-ee2889051794" providerId="ADAL" clId="{F19D4270-98E0-184F-BE58-AAC1B0BBC7F7}" dt="2023-03-16T03:35:28.071" v="343"/>
                <pc2:cmRplyMkLst xmlns:pc2="http://schemas.microsoft.com/office/powerpoint/2019/9/main/command">
                  <pc:docMk/>
                  <pc:sldMk cId="2314869672" sldId="267"/>
                  <pc2:cmMk id="{11B37D05-2981-5044-8C67-13D13D7B4A38}"/>
                  <pc2:cmRplyMk id="{4ABBCB5B-15A4-B646-AE9C-1D03CE73DEA0}"/>
                </pc2:cmRplyMkLst>
              </pc226:cmRplyChg>
              <pc226:cmRplyChg chg="add">
                <pc226:chgData name="Tony Tao" userId="0fa6232b-86bb-4197-acae-ee2889051794" providerId="ADAL" clId="{F19D4270-98E0-184F-BE58-AAC1B0BBC7F7}" dt="2023-03-16T03:43:39.750" v="345"/>
                <pc2:cmRplyMkLst xmlns:pc2="http://schemas.microsoft.com/office/powerpoint/2019/9/main/command">
                  <pc:docMk/>
                  <pc:sldMk cId="2314869672" sldId="267"/>
                  <pc2:cmMk id="{11B37D05-2981-5044-8C67-13D13D7B4A38}"/>
                  <pc2:cmRplyMk id="{BDB0EECE-E14D-A845-99AF-B93DE6049152}"/>
                </pc2:cmRplyMkLst>
              </pc226:cmRplyChg>
            </pc226:cmChg>
          </p:ext>
        </pc:extLst>
      </pc:sldChg>
      <pc:sldChg chg="new del">
        <pc:chgData name="Tony Tao" userId="0fa6232b-86bb-4197-acae-ee2889051794" providerId="ADAL" clId="{F19D4270-98E0-184F-BE58-AAC1B0BBC7F7}" dt="2023-03-16T04:06:54.116" v="359" actId="680"/>
        <pc:sldMkLst>
          <pc:docMk/>
          <pc:sldMk cId="2038676458" sldId="272"/>
        </pc:sldMkLst>
      </pc:sldChg>
    </pc:docChg>
  </pc:docChgLst>
  <pc:docChgLst>
    <pc:chgData name="Elan Guo" userId="3ba01983-1233-4a7c-ba23-b066d193090a" providerId="ADAL" clId="{EFE3592B-9646-D847-88C1-BCB5C3675698}"/>
    <pc:docChg chg="addSld delSld modSld">
      <pc:chgData name="Elan Guo" userId="3ba01983-1233-4a7c-ba23-b066d193090a" providerId="ADAL" clId="{EFE3592B-9646-D847-88C1-BCB5C3675698}" dt="2023-03-16T04:57:17.521" v="104" actId="20577"/>
      <pc:docMkLst>
        <pc:docMk/>
      </pc:docMkLst>
      <pc:sldChg chg="addSp delSp modSp new mod">
        <pc:chgData name="Elan Guo" userId="3ba01983-1233-4a7c-ba23-b066d193090a" providerId="ADAL" clId="{EFE3592B-9646-D847-88C1-BCB5C3675698}" dt="2023-03-16T04:57:17.521" v="104" actId="20577"/>
        <pc:sldMkLst>
          <pc:docMk/>
          <pc:sldMk cId="663653523" sldId="265"/>
        </pc:sldMkLst>
        <pc:spChg chg="mod">
          <ac:chgData name="Elan Guo" userId="3ba01983-1233-4a7c-ba23-b066d193090a" providerId="ADAL" clId="{EFE3592B-9646-D847-88C1-BCB5C3675698}" dt="2023-03-16T04:36:15.928" v="75" actId="1076"/>
          <ac:spMkLst>
            <pc:docMk/>
            <pc:sldMk cId="663653523" sldId="265"/>
            <ac:spMk id="2" creationId="{3DD87175-6A90-5189-AD55-0BF5D9063660}"/>
          </ac:spMkLst>
        </pc:spChg>
        <pc:spChg chg="mod">
          <ac:chgData name="Elan Guo" userId="3ba01983-1233-4a7c-ba23-b066d193090a" providerId="ADAL" clId="{EFE3592B-9646-D847-88C1-BCB5C3675698}" dt="2023-03-16T04:57:17.521" v="104" actId="20577"/>
          <ac:spMkLst>
            <pc:docMk/>
            <pc:sldMk cId="663653523" sldId="265"/>
            <ac:spMk id="3" creationId="{AB67D28F-C4BD-2C5E-D5E7-B3278C013E41}"/>
          </ac:spMkLst>
        </pc:spChg>
        <pc:spChg chg="add del mod">
          <ac:chgData name="Elan Guo" userId="3ba01983-1233-4a7c-ba23-b066d193090a" providerId="ADAL" clId="{EFE3592B-9646-D847-88C1-BCB5C3675698}" dt="2023-03-16T04:32:20.052" v="3"/>
          <ac:spMkLst>
            <pc:docMk/>
            <pc:sldMk cId="663653523" sldId="265"/>
            <ac:spMk id="4" creationId="{3115E9E2-9237-2345-239E-F412D5A82E9E}"/>
          </ac:spMkLst>
        </pc:spChg>
      </pc:sldChg>
      <pc:sldChg chg="new del">
        <pc:chgData name="Elan Guo" userId="3ba01983-1233-4a7c-ba23-b066d193090a" providerId="ADAL" clId="{EFE3592B-9646-D847-88C1-BCB5C3675698}" dt="2023-03-16T04:32:52.445" v="6" actId="2696"/>
        <pc:sldMkLst>
          <pc:docMk/>
          <pc:sldMk cId="3406985722" sldId="274"/>
        </pc:sldMkLst>
      </pc:sldChg>
      <pc:sldChg chg="new">
        <pc:chgData name="Elan Guo" userId="3ba01983-1233-4a7c-ba23-b066d193090a" providerId="ADAL" clId="{EFE3592B-9646-D847-88C1-BCB5C3675698}" dt="2023-03-16T04:32:37.792" v="5" actId="680"/>
        <pc:sldMkLst>
          <pc:docMk/>
          <pc:sldMk cId="3898353028" sldId="275"/>
        </pc:sldMkLst>
      </pc:sldChg>
    </pc:docChg>
  </pc:docChgLst>
  <pc:docChgLst>
    <pc:chgData name="Elan Guo" userId="S::ylguo@ucdavis.edu::3ba01983-1233-4a7c-ba23-b066d193090a" providerId="AD" clId="Web-{C437EDC7-8E59-473B-9CDD-13146D0971A5}"/>
    <pc:docChg chg="modSld">
      <pc:chgData name="Elan Guo" userId="S::ylguo@ucdavis.edu::3ba01983-1233-4a7c-ba23-b066d193090a" providerId="AD" clId="Web-{C437EDC7-8E59-473B-9CDD-13146D0971A5}" dt="2023-03-07T21:50:51.438" v="1"/>
      <pc:docMkLst>
        <pc:docMk/>
      </pc:docMkLst>
      <pc:sldChg chg="mod modShow">
        <pc:chgData name="Elan Guo" userId="S::ylguo@ucdavis.edu::3ba01983-1233-4a7c-ba23-b066d193090a" providerId="AD" clId="Web-{C437EDC7-8E59-473B-9CDD-13146D0971A5}" dt="2023-03-07T21:50:51.438" v="1"/>
        <pc:sldMkLst>
          <pc:docMk/>
          <pc:sldMk cId="1160606934" sldId="256"/>
        </pc:sldMkLst>
      </pc:sldChg>
    </pc:docChg>
  </pc:docChgLst>
  <pc:docChgLst>
    <pc:chgData name="Kellie Liu" userId="063d5579-7351-436a-a640-06415883b95d" providerId="ADAL" clId="{CA37536B-84D3-449A-B100-F9A63B6BF49A}"/>
    <pc:docChg chg="undo redo custSel addSld delSld modSld sldOrd">
      <pc:chgData name="Kellie Liu" userId="063d5579-7351-436a-a640-06415883b95d" providerId="ADAL" clId="{CA37536B-84D3-449A-B100-F9A63B6BF49A}" dt="2023-03-16T05:05:43.309" v="805" actId="14100"/>
      <pc:docMkLst>
        <pc:docMk/>
      </pc:docMkLst>
      <pc:sldChg chg="modSp mod">
        <pc:chgData name="Kellie Liu" userId="063d5579-7351-436a-a640-06415883b95d" providerId="ADAL" clId="{CA37536B-84D3-449A-B100-F9A63B6BF49A}" dt="2023-03-07T21:49:27.263" v="49" actId="20577"/>
        <pc:sldMkLst>
          <pc:docMk/>
          <pc:sldMk cId="1160606934" sldId="256"/>
        </pc:sldMkLst>
        <pc:spChg chg="mod">
          <ac:chgData name="Kellie Liu" userId="063d5579-7351-436a-a640-06415883b95d" providerId="ADAL" clId="{CA37536B-84D3-449A-B100-F9A63B6BF49A}" dt="2023-03-07T21:49:27.263" v="49" actId="20577"/>
          <ac:spMkLst>
            <pc:docMk/>
            <pc:sldMk cId="1160606934" sldId="256"/>
            <ac:spMk id="3" creationId="{DCA64520-4CD5-C248-C6AF-D40F03A9A6DD}"/>
          </ac:spMkLst>
        </pc:spChg>
      </pc:sldChg>
      <pc:sldChg chg="ord">
        <pc:chgData name="Kellie Liu" userId="063d5579-7351-436a-a640-06415883b95d" providerId="ADAL" clId="{CA37536B-84D3-449A-B100-F9A63B6BF49A}" dt="2023-03-16T03:32:49.875" v="269"/>
        <pc:sldMkLst>
          <pc:docMk/>
          <pc:sldMk cId="1858174200" sldId="257"/>
        </pc:sldMkLst>
      </pc:sldChg>
      <pc:sldChg chg="new">
        <pc:chgData name="Kellie Liu" userId="063d5579-7351-436a-a640-06415883b95d" providerId="ADAL" clId="{CA37536B-84D3-449A-B100-F9A63B6BF49A}" dt="2023-03-07T21:50:01.189" v="50" actId="680"/>
        <pc:sldMkLst>
          <pc:docMk/>
          <pc:sldMk cId="1812169274" sldId="258"/>
        </pc:sldMkLst>
      </pc:sldChg>
      <pc:sldChg chg="modSp mod">
        <pc:chgData name="Kellie Liu" userId="063d5579-7351-436a-a640-06415883b95d" providerId="ADAL" clId="{CA37536B-84D3-449A-B100-F9A63B6BF49A}" dt="2023-03-16T03:46:01.145" v="317" actId="14100"/>
        <pc:sldMkLst>
          <pc:docMk/>
          <pc:sldMk cId="2858637730" sldId="262"/>
        </pc:sldMkLst>
        <pc:picChg chg="mod">
          <ac:chgData name="Kellie Liu" userId="063d5579-7351-436a-a640-06415883b95d" providerId="ADAL" clId="{CA37536B-84D3-449A-B100-F9A63B6BF49A}" dt="2023-03-16T03:45:59.117" v="316" actId="14100"/>
          <ac:picMkLst>
            <pc:docMk/>
            <pc:sldMk cId="2858637730" sldId="262"/>
            <ac:picMk id="5" creationId="{2426B730-71D3-D953-E25E-D47FFE7652F5}"/>
          </ac:picMkLst>
        </pc:picChg>
        <pc:picChg chg="mod">
          <ac:chgData name="Kellie Liu" userId="063d5579-7351-436a-a640-06415883b95d" providerId="ADAL" clId="{CA37536B-84D3-449A-B100-F9A63B6BF49A}" dt="2023-03-16T03:46:01.145" v="317" actId="14100"/>
          <ac:picMkLst>
            <pc:docMk/>
            <pc:sldMk cId="2858637730" sldId="262"/>
            <ac:picMk id="7" creationId="{1A96F8BA-F1F4-F549-FCCF-E44243DA1101}"/>
          </ac:picMkLst>
        </pc:picChg>
      </pc:sldChg>
      <pc:sldChg chg="modSp mod">
        <pc:chgData name="Kellie Liu" userId="063d5579-7351-436a-a640-06415883b95d" providerId="ADAL" clId="{CA37536B-84D3-449A-B100-F9A63B6BF49A}" dt="2023-03-16T03:45:30.030" v="308" actId="1076"/>
        <pc:sldMkLst>
          <pc:docMk/>
          <pc:sldMk cId="137133186" sldId="263"/>
        </pc:sldMkLst>
        <pc:picChg chg="mod">
          <ac:chgData name="Kellie Liu" userId="063d5579-7351-436a-a640-06415883b95d" providerId="ADAL" clId="{CA37536B-84D3-449A-B100-F9A63B6BF49A}" dt="2023-03-16T03:45:30.030" v="308" actId="1076"/>
          <ac:picMkLst>
            <pc:docMk/>
            <pc:sldMk cId="137133186" sldId="263"/>
            <ac:picMk id="5" creationId="{91791660-0F2C-B50B-5AA5-FE1FB4EC7206}"/>
          </ac:picMkLst>
        </pc:picChg>
        <pc:picChg chg="mod">
          <ac:chgData name="Kellie Liu" userId="063d5579-7351-436a-a640-06415883b95d" providerId="ADAL" clId="{CA37536B-84D3-449A-B100-F9A63B6BF49A}" dt="2023-03-16T03:45:27.514" v="307" actId="1076"/>
          <ac:picMkLst>
            <pc:docMk/>
            <pc:sldMk cId="137133186" sldId="263"/>
            <ac:picMk id="7" creationId="{6157F3BD-9CFE-8346-B80B-60123CB9ED62}"/>
          </ac:picMkLst>
        </pc:picChg>
      </pc:sldChg>
      <pc:sldChg chg="modSp mod">
        <pc:chgData name="Kellie Liu" userId="063d5579-7351-436a-a640-06415883b95d" providerId="ADAL" clId="{CA37536B-84D3-449A-B100-F9A63B6BF49A}" dt="2023-03-16T03:47:26.279" v="328" actId="1076"/>
        <pc:sldMkLst>
          <pc:docMk/>
          <pc:sldMk cId="418970771" sldId="264"/>
        </pc:sldMkLst>
        <pc:picChg chg="mod">
          <ac:chgData name="Kellie Liu" userId="063d5579-7351-436a-a640-06415883b95d" providerId="ADAL" clId="{CA37536B-84D3-449A-B100-F9A63B6BF49A}" dt="2023-03-16T03:47:26.279" v="328" actId="1076"/>
          <ac:picMkLst>
            <pc:docMk/>
            <pc:sldMk cId="418970771" sldId="264"/>
            <ac:picMk id="5" creationId="{873D2C45-3431-56E8-25CF-63A4645CB002}"/>
          </ac:picMkLst>
        </pc:picChg>
        <pc:picChg chg="mod">
          <ac:chgData name="Kellie Liu" userId="063d5579-7351-436a-a640-06415883b95d" providerId="ADAL" clId="{CA37536B-84D3-449A-B100-F9A63B6BF49A}" dt="2023-03-16T03:47:24.852" v="327" actId="1076"/>
          <ac:picMkLst>
            <pc:docMk/>
            <pc:sldMk cId="418970771" sldId="264"/>
            <ac:picMk id="7" creationId="{22F8DAD8-3BF8-E3BD-8DEE-11AE427A4E94}"/>
          </ac:picMkLst>
        </pc:picChg>
      </pc:sldChg>
      <pc:sldChg chg="addSp delSp modSp new mod ord">
        <pc:chgData name="Kellie Liu" userId="063d5579-7351-436a-a640-06415883b95d" providerId="ADAL" clId="{CA37536B-84D3-449A-B100-F9A63B6BF49A}" dt="2023-03-16T05:01:54.416" v="777"/>
        <pc:sldMkLst>
          <pc:docMk/>
          <pc:sldMk cId="2252252152" sldId="266"/>
        </pc:sldMkLst>
        <pc:spChg chg="mod">
          <ac:chgData name="Kellie Liu" userId="063d5579-7351-436a-a640-06415883b95d" providerId="ADAL" clId="{CA37536B-84D3-449A-B100-F9A63B6BF49A}" dt="2023-03-16T03:06:36.680" v="107" actId="20577"/>
          <ac:spMkLst>
            <pc:docMk/>
            <pc:sldMk cId="2252252152" sldId="266"/>
            <ac:spMk id="2" creationId="{EB04E43F-B750-B954-6B49-C333FA3BACAE}"/>
          </ac:spMkLst>
        </pc:spChg>
        <pc:spChg chg="del">
          <ac:chgData name="Kellie Liu" userId="063d5579-7351-436a-a640-06415883b95d" providerId="ADAL" clId="{CA37536B-84D3-449A-B100-F9A63B6BF49A}" dt="2023-03-16T02:52:39.304" v="52"/>
          <ac:spMkLst>
            <pc:docMk/>
            <pc:sldMk cId="2252252152" sldId="266"/>
            <ac:spMk id="3" creationId="{762C75C8-7E4D-A5BA-AA65-6042EA9F1414}"/>
          </ac:spMkLst>
        </pc:spChg>
        <pc:spChg chg="add del mod">
          <ac:chgData name="Kellie Liu" userId="063d5579-7351-436a-a640-06415883b95d" providerId="ADAL" clId="{CA37536B-84D3-449A-B100-F9A63B6BF49A}" dt="2023-03-16T02:52:41.946" v="53"/>
          <ac:spMkLst>
            <pc:docMk/>
            <pc:sldMk cId="2252252152" sldId="266"/>
            <ac:spMk id="4" creationId="{CE79BE6F-025B-64DB-8781-3ACB229FF976}"/>
          </ac:spMkLst>
        </pc:spChg>
        <pc:spChg chg="add del mod">
          <ac:chgData name="Kellie Liu" userId="063d5579-7351-436a-a640-06415883b95d" providerId="ADAL" clId="{CA37536B-84D3-449A-B100-F9A63B6BF49A}" dt="2023-03-16T02:52:54.245" v="54"/>
          <ac:spMkLst>
            <pc:docMk/>
            <pc:sldMk cId="2252252152" sldId="266"/>
            <ac:spMk id="5" creationId="{A19539CD-9114-9239-A10E-5F0316FA01D3}"/>
          </ac:spMkLst>
        </pc:spChg>
        <pc:spChg chg="add del mod">
          <ac:chgData name="Kellie Liu" userId="063d5579-7351-436a-a640-06415883b95d" providerId="ADAL" clId="{CA37536B-84D3-449A-B100-F9A63B6BF49A}" dt="2023-03-16T02:52:54.937" v="55"/>
          <ac:spMkLst>
            <pc:docMk/>
            <pc:sldMk cId="2252252152" sldId="266"/>
            <ac:spMk id="6" creationId="{EC4C3A42-279A-F1B7-218F-19D0694351C6}"/>
          </ac:spMkLst>
        </pc:spChg>
        <pc:spChg chg="add del mod">
          <ac:chgData name="Kellie Liu" userId="063d5579-7351-436a-a640-06415883b95d" providerId="ADAL" clId="{CA37536B-84D3-449A-B100-F9A63B6BF49A}" dt="2023-03-16T03:17:33.877" v="200" actId="931"/>
          <ac:spMkLst>
            <pc:docMk/>
            <pc:sldMk cId="2252252152" sldId="266"/>
            <ac:spMk id="7" creationId="{BAB37546-CA06-3987-1925-67CD25907F01}"/>
          </ac:spMkLst>
        </pc:spChg>
        <pc:spChg chg="add del mod">
          <ac:chgData name="Kellie Liu" userId="063d5579-7351-436a-a640-06415883b95d" providerId="ADAL" clId="{CA37536B-84D3-449A-B100-F9A63B6BF49A}" dt="2023-03-16T03:28:16.211" v="253" actId="931"/>
          <ac:spMkLst>
            <pc:docMk/>
            <pc:sldMk cId="2252252152" sldId="266"/>
            <ac:spMk id="10" creationId="{D94EAB09-49ED-57A4-694E-73B730A557EF}"/>
          </ac:spMkLst>
        </pc:spChg>
        <pc:picChg chg="add del mod">
          <ac:chgData name="Kellie Liu" userId="063d5579-7351-436a-a640-06415883b95d" providerId="ADAL" clId="{CA37536B-84D3-449A-B100-F9A63B6BF49A}" dt="2023-03-16T03:23:22.602" v="245" actId="478"/>
          <ac:picMkLst>
            <pc:docMk/>
            <pc:sldMk cId="2252252152" sldId="266"/>
            <ac:picMk id="9" creationId="{D371E407-7F5A-BDC1-D053-851AE8F15EC0}"/>
          </ac:picMkLst>
        </pc:picChg>
        <pc:picChg chg="add mod">
          <ac:chgData name="Kellie Liu" userId="063d5579-7351-436a-a640-06415883b95d" providerId="ADAL" clId="{CA37536B-84D3-449A-B100-F9A63B6BF49A}" dt="2023-03-16T03:44:48.550" v="298" actId="1076"/>
          <ac:picMkLst>
            <pc:docMk/>
            <pc:sldMk cId="2252252152" sldId="266"/>
            <ac:picMk id="12" creationId="{F704C210-4594-820B-6FB4-FDB61B2ACF43}"/>
          </ac:picMkLst>
        </pc:picChg>
        <pc:picChg chg="add del mod">
          <ac:chgData name="Kellie Liu" userId="063d5579-7351-436a-a640-06415883b95d" providerId="ADAL" clId="{CA37536B-84D3-449A-B100-F9A63B6BF49A}" dt="2023-03-16T03:31:19.126" v="267" actId="478"/>
          <ac:picMkLst>
            <pc:docMk/>
            <pc:sldMk cId="2252252152" sldId="266"/>
            <ac:picMk id="14" creationId="{C7E1B26A-7136-F8FC-7457-59B0644F6DC3}"/>
          </ac:picMkLst>
        </pc:picChg>
        <pc:picChg chg="add mod">
          <ac:chgData name="Kellie Liu" userId="063d5579-7351-436a-a640-06415883b95d" providerId="ADAL" clId="{CA37536B-84D3-449A-B100-F9A63B6BF49A}" dt="2023-03-16T03:44:53.589" v="300" actId="1076"/>
          <ac:picMkLst>
            <pc:docMk/>
            <pc:sldMk cId="2252252152" sldId="266"/>
            <ac:picMk id="16" creationId="{62A392C0-0F5E-F434-8241-CDCE29DEB116}"/>
          </ac:picMkLst>
        </pc:picChg>
      </pc:sldChg>
      <pc:sldChg chg="addSp delSp modSp new mod modCm">
        <pc:chgData name="Kellie Liu" userId="063d5579-7351-436a-a640-06415883b95d" providerId="ADAL" clId="{CA37536B-84D3-449A-B100-F9A63B6BF49A}" dt="2023-03-16T05:04:01.880" v="790" actId="1076"/>
        <pc:sldMkLst>
          <pc:docMk/>
          <pc:sldMk cId="2314869672" sldId="267"/>
        </pc:sldMkLst>
        <pc:spChg chg="mod">
          <ac:chgData name="Kellie Liu" userId="063d5579-7351-436a-a640-06415883b95d" providerId="ADAL" clId="{CA37536B-84D3-449A-B100-F9A63B6BF49A}" dt="2023-03-16T03:18:30.956" v="223" actId="20577"/>
          <ac:spMkLst>
            <pc:docMk/>
            <pc:sldMk cId="2314869672" sldId="267"/>
            <ac:spMk id="2" creationId="{42C9EF45-C43E-84A1-C3AD-D90B83C1C5C4}"/>
          </ac:spMkLst>
        </pc:spChg>
        <pc:spChg chg="del">
          <ac:chgData name="Kellie Liu" userId="063d5579-7351-436a-a640-06415883b95d" providerId="ADAL" clId="{CA37536B-84D3-449A-B100-F9A63B6BF49A}" dt="2023-03-16T03:18:01.859" v="204" actId="931"/>
          <ac:spMkLst>
            <pc:docMk/>
            <pc:sldMk cId="2314869672" sldId="267"/>
            <ac:spMk id="3" creationId="{6939FAF2-8016-E337-2E30-54195D2CB573}"/>
          </ac:spMkLst>
        </pc:spChg>
        <pc:spChg chg="add del mod">
          <ac:chgData name="Kellie Liu" userId="063d5579-7351-436a-a640-06415883b95d" providerId="ADAL" clId="{CA37536B-84D3-449A-B100-F9A63B6BF49A}" dt="2023-03-16T03:19:54.822" v="239" actId="21"/>
          <ac:spMkLst>
            <pc:docMk/>
            <pc:sldMk cId="2314869672" sldId="267"/>
            <ac:spMk id="11" creationId="{FA06117D-F424-8B0D-15AC-74A51252B63A}"/>
          </ac:spMkLst>
        </pc:spChg>
        <pc:picChg chg="add del mod">
          <ac:chgData name="Kellie Liu" userId="063d5579-7351-436a-a640-06415883b95d" providerId="ADAL" clId="{CA37536B-84D3-449A-B100-F9A63B6BF49A}" dt="2023-03-16T03:18:35.930" v="225" actId="478"/>
          <ac:picMkLst>
            <pc:docMk/>
            <pc:sldMk cId="2314869672" sldId="267"/>
            <ac:picMk id="5" creationId="{4E41A4F9-B997-1B9A-8660-354D7FD67FD2}"/>
          </ac:picMkLst>
        </pc:picChg>
        <pc:picChg chg="add del mod">
          <ac:chgData name="Kellie Liu" userId="063d5579-7351-436a-a640-06415883b95d" providerId="ADAL" clId="{CA37536B-84D3-449A-B100-F9A63B6BF49A}" dt="2023-03-16T03:24:11.722" v="246" actId="478"/>
          <ac:picMkLst>
            <pc:docMk/>
            <pc:sldMk cId="2314869672" sldId="267"/>
            <ac:picMk id="7" creationId="{923F8151-AEE5-AD79-35B4-C202E08A3EC8}"/>
          </ac:picMkLst>
        </pc:picChg>
        <pc:picChg chg="add del mod">
          <ac:chgData name="Kellie Liu" userId="063d5579-7351-436a-a640-06415883b95d" providerId="ADAL" clId="{CA37536B-84D3-449A-B100-F9A63B6BF49A}" dt="2023-03-16T05:00:57.307" v="764" actId="21"/>
          <ac:picMkLst>
            <pc:docMk/>
            <pc:sldMk cId="2314869672" sldId="267"/>
            <ac:picMk id="9" creationId="{F51EBCE1-10C4-7BB8-6BD9-AB31936D02FE}"/>
          </ac:picMkLst>
        </pc:picChg>
        <pc:picChg chg="add mod">
          <ac:chgData name="Kellie Liu" userId="063d5579-7351-436a-a640-06415883b95d" providerId="ADAL" clId="{CA37536B-84D3-449A-B100-F9A63B6BF49A}" dt="2023-03-16T05:04:01.880" v="790" actId="1076"/>
          <ac:picMkLst>
            <pc:docMk/>
            <pc:sldMk cId="2314869672" sldId="267"/>
            <ac:picMk id="13" creationId="{050FE18A-92DA-ECD0-2F79-9602CF048DD4}"/>
          </ac:picMkLst>
        </pc:picChg>
        <pc:picChg chg="add mod">
          <ac:chgData name="Kellie Liu" userId="063d5579-7351-436a-a640-06415883b95d" providerId="ADAL" clId="{CA37536B-84D3-449A-B100-F9A63B6BF49A}" dt="2023-03-16T05:04:00.447" v="789" actId="1076"/>
          <ac:picMkLst>
            <pc:docMk/>
            <pc:sldMk cId="2314869672" sldId="267"/>
            <ac:picMk id="14" creationId="{95B278B5-4D55-02FB-698A-7D93DC59A7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Kellie Liu" userId="063d5579-7351-436a-a640-06415883b95d" providerId="ADAL" clId="{CA37536B-84D3-449A-B100-F9A63B6BF49A}" dt="2023-03-16T03:40:16.041" v="278"/>
              <pc2:cmMkLst xmlns:pc2="http://schemas.microsoft.com/office/powerpoint/2019/9/main/command">
                <pc:docMk/>
                <pc:sldMk cId="2314869672" sldId="267"/>
                <pc2:cmMk id="{11B37D05-2981-5044-8C67-13D13D7B4A38}"/>
              </pc2:cmMkLst>
              <pc226:cmRplyChg chg="add">
                <pc226:chgData name="Kellie Liu" userId="063d5579-7351-436a-a640-06415883b95d" providerId="ADAL" clId="{CA37536B-84D3-449A-B100-F9A63B6BF49A}" dt="2023-03-16T03:37:49.148" v="276"/>
                <pc2:cmRplyMkLst xmlns:pc2="http://schemas.microsoft.com/office/powerpoint/2019/9/main/command">
                  <pc:docMk/>
                  <pc:sldMk cId="2314869672" sldId="267"/>
                  <pc2:cmMk id="{11B37D05-2981-5044-8C67-13D13D7B4A38}"/>
                  <pc2:cmRplyMk id="{9489FD6F-289D-4A12-A8B8-DDDD2BCEB029}"/>
                </pc2:cmRplyMkLst>
              </pc226:cmRplyChg>
              <pc226:cmRplyChg chg="add">
                <pc226:chgData name="Kellie Liu" userId="063d5579-7351-436a-a640-06415883b95d" providerId="ADAL" clId="{CA37536B-84D3-449A-B100-F9A63B6BF49A}" dt="2023-03-16T03:38:04.281" v="277"/>
                <pc2:cmRplyMkLst xmlns:pc2="http://schemas.microsoft.com/office/powerpoint/2019/9/main/command">
                  <pc:docMk/>
                  <pc:sldMk cId="2314869672" sldId="267"/>
                  <pc2:cmMk id="{11B37D05-2981-5044-8C67-13D13D7B4A38}"/>
                  <pc2:cmRplyMk id="{CBCD7271-2B74-4CDC-936E-6C3169B8469C}"/>
                </pc2:cmRplyMkLst>
              </pc226:cmRplyChg>
              <pc226:cmRplyChg chg="add">
                <pc226:chgData name="Kellie Liu" userId="063d5579-7351-436a-a640-06415883b95d" providerId="ADAL" clId="{CA37536B-84D3-449A-B100-F9A63B6BF49A}" dt="2023-03-16T03:40:16.041" v="278"/>
                <pc2:cmRplyMkLst xmlns:pc2="http://schemas.microsoft.com/office/powerpoint/2019/9/main/command">
                  <pc:docMk/>
                  <pc:sldMk cId="2314869672" sldId="267"/>
                  <pc2:cmMk id="{11B37D05-2981-5044-8C67-13D13D7B4A38}"/>
                  <pc2:cmRplyMk id="{AEA0B8A0-7D63-4469-852F-24CBBC504818}"/>
                </pc2:cmRplyMkLst>
              </pc226:cmRplyChg>
            </pc226:cmChg>
          </p:ext>
        </pc:extLst>
      </pc:sldChg>
      <pc:sldChg chg="addSp delSp modSp new del mod">
        <pc:chgData name="Kellie Liu" userId="063d5579-7351-436a-a640-06415883b95d" providerId="ADAL" clId="{CA37536B-84D3-449A-B100-F9A63B6BF49A}" dt="2023-03-16T04:19:22.620" v="538" actId="2696"/>
        <pc:sldMkLst>
          <pc:docMk/>
          <pc:sldMk cId="3767614148" sldId="268"/>
        </pc:sldMkLst>
        <pc:spChg chg="mod">
          <ac:chgData name="Kellie Liu" userId="063d5579-7351-436a-a640-06415883b95d" providerId="ADAL" clId="{CA37536B-84D3-449A-B100-F9A63B6BF49A}" dt="2023-03-16T03:07:42.253" v="199" actId="122"/>
          <ac:spMkLst>
            <pc:docMk/>
            <pc:sldMk cId="3767614148" sldId="268"/>
            <ac:spMk id="2" creationId="{9DBFA29B-8FF9-0293-EE8F-234C21AD09E2}"/>
          </ac:spMkLst>
        </pc:spChg>
        <pc:spChg chg="del">
          <ac:chgData name="Kellie Liu" userId="063d5579-7351-436a-a640-06415883b95d" providerId="ADAL" clId="{CA37536B-84D3-449A-B100-F9A63B6BF49A}" dt="2023-03-16T03:20:12.889" v="240" actId="931"/>
          <ac:spMkLst>
            <pc:docMk/>
            <pc:sldMk cId="3767614148" sldId="268"/>
            <ac:spMk id="3" creationId="{159EB471-A1E3-5F35-447F-00D6F27758DC}"/>
          </ac:spMkLst>
        </pc:spChg>
        <pc:picChg chg="add mod">
          <ac:chgData name="Kellie Liu" userId="063d5579-7351-436a-a640-06415883b95d" providerId="ADAL" clId="{CA37536B-84D3-449A-B100-F9A63B6BF49A}" dt="2023-03-16T03:20:17.436" v="244" actId="1076"/>
          <ac:picMkLst>
            <pc:docMk/>
            <pc:sldMk cId="3767614148" sldId="268"/>
            <ac:picMk id="5" creationId="{D2296EFF-2A36-88E5-5739-7100ABB7B709}"/>
          </ac:picMkLst>
        </pc:picChg>
      </pc:sldChg>
      <pc:sldChg chg="addSp delSp modSp new mod ord modClrScheme chgLayout">
        <pc:chgData name="Kellie Liu" userId="063d5579-7351-436a-a640-06415883b95d" providerId="ADAL" clId="{CA37536B-84D3-449A-B100-F9A63B6BF49A}" dt="2023-03-16T05:05:43.309" v="805" actId="14100"/>
        <pc:sldMkLst>
          <pc:docMk/>
          <pc:sldMk cId="173423628" sldId="269"/>
        </pc:sldMkLst>
        <pc:spChg chg="mod ord">
          <ac:chgData name="Kellie Liu" userId="063d5579-7351-436a-a640-06415883b95d" providerId="ADAL" clId="{CA37536B-84D3-449A-B100-F9A63B6BF49A}" dt="2023-03-16T05:05:38.093" v="804" actId="1076"/>
          <ac:spMkLst>
            <pc:docMk/>
            <pc:sldMk cId="173423628" sldId="269"/>
            <ac:spMk id="2" creationId="{E9216B2F-E608-8AC5-4988-A81A97A243DB}"/>
          </ac:spMkLst>
        </pc:spChg>
        <pc:spChg chg="del">
          <ac:chgData name="Kellie Liu" userId="063d5579-7351-436a-a640-06415883b95d" providerId="ADAL" clId="{CA37536B-84D3-449A-B100-F9A63B6BF49A}" dt="2023-03-16T04:03:05.069" v="333" actId="931"/>
          <ac:spMkLst>
            <pc:docMk/>
            <pc:sldMk cId="173423628" sldId="269"/>
            <ac:spMk id="3" creationId="{AAF36CC5-394B-B521-07F7-F5357035EA6F}"/>
          </ac:spMkLst>
        </pc:spChg>
        <pc:spChg chg="add del mod">
          <ac:chgData name="Kellie Liu" userId="063d5579-7351-436a-a640-06415883b95d" providerId="ADAL" clId="{CA37536B-84D3-449A-B100-F9A63B6BF49A}" dt="2023-03-16T04:03:20.819" v="337" actId="931"/>
          <ac:spMkLst>
            <pc:docMk/>
            <pc:sldMk cId="173423628" sldId="269"/>
            <ac:spMk id="7" creationId="{38FB9197-BEEE-4866-617E-B56DA3719DF0}"/>
          </ac:spMkLst>
        </pc:spChg>
        <pc:spChg chg="add del mod ord">
          <ac:chgData name="Kellie Liu" userId="063d5579-7351-436a-a640-06415883b95d" providerId="ADAL" clId="{CA37536B-84D3-449A-B100-F9A63B6BF49A}" dt="2023-03-16T05:01:18.574" v="768" actId="700"/>
          <ac:spMkLst>
            <pc:docMk/>
            <pc:sldMk cId="173423628" sldId="269"/>
            <ac:spMk id="11" creationId="{A4328E22-64EF-DA36-FBCF-BE802C0F4ADC}"/>
          </ac:spMkLst>
        </pc:spChg>
        <pc:spChg chg="add del mod ord">
          <ac:chgData name="Kellie Liu" userId="063d5579-7351-436a-a640-06415883b95d" providerId="ADAL" clId="{CA37536B-84D3-449A-B100-F9A63B6BF49A}" dt="2023-03-16T05:01:21.829" v="769"/>
          <ac:spMkLst>
            <pc:docMk/>
            <pc:sldMk cId="173423628" sldId="269"/>
            <ac:spMk id="12" creationId="{5BA03BE7-273F-F611-4268-8F5B9D548591}"/>
          </ac:spMkLst>
        </pc:spChg>
        <pc:spChg chg="add mod ord">
          <ac:chgData name="Kellie Liu" userId="063d5579-7351-436a-a640-06415883b95d" providerId="ADAL" clId="{CA37536B-84D3-449A-B100-F9A63B6BF49A}" dt="2023-03-16T05:05:43.309" v="805" actId="14100"/>
          <ac:spMkLst>
            <pc:docMk/>
            <pc:sldMk cId="173423628" sldId="269"/>
            <ac:spMk id="13" creationId="{35A71716-55EE-3991-73EE-162F4FE34469}"/>
          </ac:spMkLst>
        </pc:spChg>
        <pc:spChg chg="add del mod">
          <ac:chgData name="Kellie Liu" userId="063d5579-7351-436a-a640-06415883b95d" providerId="ADAL" clId="{CA37536B-84D3-449A-B100-F9A63B6BF49A}" dt="2023-03-16T05:01:30.766" v="773" actId="21"/>
          <ac:spMkLst>
            <pc:docMk/>
            <pc:sldMk cId="173423628" sldId="269"/>
            <ac:spMk id="17" creationId="{5519B7D0-1299-A39A-ED33-A1E59A4F55F5}"/>
          </ac:spMkLst>
        </pc:spChg>
        <pc:picChg chg="add del mod">
          <ac:chgData name="Kellie Liu" userId="063d5579-7351-436a-a640-06415883b95d" providerId="ADAL" clId="{CA37536B-84D3-449A-B100-F9A63B6BF49A}" dt="2023-03-16T04:03:08.756" v="336" actId="478"/>
          <ac:picMkLst>
            <pc:docMk/>
            <pc:sldMk cId="173423628" sldId="269"/>
            <ac:picMk id="5" creationId="{6CE12974-12AF-5D57-D2DC-BB7DE1642C64}"/>
          </ac:picMkLst>
        </pc:picChg>
        <pc:picChg chg="add del mod">
          <ac:chgData name="Kellie Liu" userId="063d5579-7351-436a-a640-06415883b95d" providerId="ADAL" clId="{CA37536B-84D3-449A-B100-F9A63B6BF49A}" dt="2023-03-16T05:00:44.364" v="760" actId="21"/>
          <ac:picMkLst>
            <pc:docMk/>
            <pc:sldMk cId="173423628" sldId="269"/>
            <ac:picMk id="9" creationId="{A98C6073-5C26-9BED-EC44-972637B1579E}"/>
          </ac:picMkLst>
        </pc:picChg>
        <pc:picChg chg="add del mod">
          <ac:chgData name="Kellie Liu" userId="063d5579-7351-436a-a640-06415883b95d" providerId="ADAL" clId="{CA37536B-84D3-449A-B100-F9A63B6BF49A}" dt="2023-03-16T05:01:24.636" v="771" actId="478"/>
          <ac:picMkLst>
            <pc:docMk/>
            <pc:sldMk cId="173423628" sldId="269"/>
            <ac:picMk id="14" creationId="{8AAACA6B-12F5-6EF3-3600-0E22D65A4237}"/>
          </ac:picMkLst>
        </pc:picChg>
        <pc:picChg chg="add mod">
          <ac:chgData name="Kellie Liu" userId="063d5579-7351-436a-a640-06415883b95d" providerId="ADAL" clId="{CA37536B-84D3-449A-B100-F9A63B6BF49A}" dt="2023-03-16T05:01:47.732" v="775" actId="1076"/>
          <ac:picMkLst>
            <pc:docMk/>
            <pc:sldMk cId="173423628" sldId="269"/>
            <ac:picMk id="15" creationId="{66FE58BD-9E0F-F30E-A678-6FCFE459C06B}"/>
          </ac:picMkLst>
        </pc:picChg>
      </pc:sldChg>
      <pc:sldChg chg="addSp delSp modSp new del mod ord">
        <pc:chgData name="Kellie Liu" userId="063d5579-7351-436a-a640-06415883b95d" providerId="ADAL" clId="{CA37536B-84D3-449A-B100-F9A63B6BF49A}" dt="2023-03-16T04:06:27.659" v="408" actId="2696"/>
        <pc:sldMkLst>
          <pc:docMk/>
          <pc:sldMk cId="1607902640" sldId="270"/>
        </pc:sldMkLst>
        <pc:spChg chg="mod">
          <ac:chgData name="Kellie Liu" userId="063d5579-7351-436a-a640-06415883b95d" providerId="ADAL" clId="{CA37536B-84D3-449A-B100-F9A63B6BF49A}" dt="2023-03-16T04:06:21.838" v="407" actId="21"/>
          <ac:spMkLst>
            <pc:docMk/>
            <pc:sldMk cId="1607902640" sldId="270"/>
            <ac:spMk id="2" creationId="{B79ADC2B-9077-CD94-5F18-26D3268A06CD}"/>
          </ac:spMkLst>
        </pc:spChg>
        <pc:spChg chg="del">
          <ac:chgData name="Kellie Liu" userId="063d5579-7351-436a-a640-06415883b95d" providerId="ADAL" clId="{CA37536B-84D3-449A-B100-F9A63B6BF49A}" dt="2023-03-16T04:04:22.519" v="349" actId="931"/>
          <ac:spMkLst>
            <pc:docMk/>
            <pc:sldMk cId="1607902640" sldId="270"/>
            <ac:spMk id="3" creationId="{58DC1CCE-5713-963F-CB1A-2B39DE78F3E1}"/>
          </ac:spMkLst>
        </pc:spChg>
        <pc:spChg chg="add mod">
          <ac:chgData name="Kellie Liu" userId="063d5579-7351-436a-a640-06415883b95d" providerId="ADAL" clId="{CA37536B-84D3-449A-B100-F9A63B6BF49A}" dt="2023-03-16T04:05:28.839" v="391" actId="21"/>
          <ac:spMkLst>
            <pc:docMk/>
            <pc:sldMk cId="1607902640" sldId="270"/>
            <ac:spMk id="7" creationId="{2FAC3901-B9A8-2A75-333F-F0C8E6FDCC03}"/>
          </ac:spMkLst>
        </pc:spChg>
        <pc:picChg chg="add del mod">
          <ac:chgData name="Kellie Liu" userId="063d5579-7351-436a-a640-06415883b95d" providerId="ADAL" clId="{CA37536B-84D3-449A-B100-F9A63B6BF49A}" dt="2023-03-16T04:05:28.839" v="391" actId="21"/>
          <ac:picMkLst>
            <pc:docMk/>
            <pc:sldMk cId="1607902640" sldId="270"/>
            <ac:picMk id="5" creationId="{9399485C-6996-8E07-7518-25A8F9D9287C}"/>
          </ac:picMkLst>
        </pc:picChg>
      </pc:sldChg>
      <pc:sldChg chg="new del">
        <pc:chgData name="Kellie Liu" userId="063d5579-7351-436a-a640-06415883b95d" providerId="ADAL" clId="{CA37536B-84D3-449A-B100-F9A63B6BF49A}" dt="2023-03-16T04:03:56.149" v="343" actId="680"/>
        <pc:sldMkLst>
          <pc:docMk/>
          <pc:sldMk cId="2759854596" sldId="270"/>
        </pc:sldMkLst>
      </pc:sldChg>
      <pc:sldChg chg="addSp delSp modSp new mod">
        <pc:chgData name="Kellie Liu" userId="063d5579-7351-436a-a640-06415883b95d" providerId="ADAL" clId="{CA37536B-84D3-449A-B100-F9A63B6BF49A}" dt="2023-03-16T04:56:26.560" v="759" actId="20577"/>
        <pc:sldMkLst>
          <pc:docMk/>
          <pc:sldMk cId="1412127026" sldId="271"/>
        </pc:sldMkLst>
        <pc:spChg chg="del">
          <ac:chgData name="Kellie Liu" userId="063d5579-7351-436a-a640-06415883b95d" providerId="ADAL" clId="{CA37536B-84D3-449A-B100-F9A63B6BF49A}" dt="2023-03-16T04:05:30.742" v="392"/>
          <ac:spMkLst>
            <pc:docMk/>
            <pc:sldMk cId="1412127026" sldId="271"/>
            <ac:spMk id="2" creationId="{0B77A6DF-7C06-CCC4-67C1-99BFC3FA98A6}"/>
          </ac:spMkLst>
        </pc:spChg>
        <pc:spChg chg="mod">
          <ac:chgData name="Kellie Liu" userId="063d5579-7351-436a-a640-06415883b95d" providerId="ADAL" clId="{CA37536B-84D3-449A-B100-F9A63B6BF49A}" dt="2023-03-16T04:19:08.215" v="536" actId="1076"/>
          <ac:spMkLst>
            <pc:docMk/>
            <pc:sldMk cId="1412127026" sldId="271"/>
            <ac:spMk id="3" creationId="{1EC6F20A-75C8-CA53-4467-EBD70802E690}"/>
          </ac:spMkLst>
        </pc:spChg>
        <pc:spChg chg="mod">
          <ac:chgData name="Kellie Liu" userId="063d5579-7351-436a-a640-06415883b95d" providerId="ADAL" clId="{CA37536B-84D3-449A-B100-F9A63B6BF49A}" dt="2023-03-16T04:56:26.560" v="759" actId="20577"/>
          <ac:spMkLst>
            <pc:docMk/>
            <pc:sldMk cId="1412127026" sldId="271"/>
            <ac:spMk id="4" creationId="{EF10522E-325A-A2C8-526C-A0783D35D1F5}"/>
          </ac:spMkLst>
        </pc:spChg>
        <pc:spChg chg="add del mod">
          <ac:chgData name="Kellie Liu" userId="063d5579-7351-436a-a640-06415883b95d" providerId="ADAL" clId="{CA37536B-84D3-449A-B100-F9A63B6BF49A}" dt="2023-03-16T04:06:12.697" v="405" actId="21"/>
          <ac:spMkLst>
            <pc:docMk/>
            <pc:sldMk cId="1412127026" sldId="271"/>
            <ac:spMk id="8" creationId="{75EDAF28-0A56-EC09-B99F-C257FF3070B6}"/>
          </ac:spMkLst>
        </pc:spChg>
        <pc:picChg chg="add del mod">
          <ac:chgData name="Kellie Liu" userId="063d5579-7351-436a-a640-06415883b95d" providerId="ADAL" clId="{CA37536B-84D3-449A-B100-F9A63B6BF49A}" dt="2023-03-16T04:05:56.150" v="398" actId="478"/>
          <ac:picMkLst>
            <pc:docMk/>
            <pc:sldMk cId="1412127026" sldId="271"/>
            <ac:picMk id="5" creationId="{0D073CCD-8424-A38F-3C6D-EA36B38BD07C}"/>
          </ac:picMkLst>
        </pc:picChg>
        <pc:picChg chg="add mod">
          <ac:chgData name="Kellie Liu" userId="063d5579-7351-436a-a640-06415883b95d" providerId="ADAL" clId="{CA37536B-84D3-449A-B100-F9A63B6BF49A}" dt="2023-03-16T04:29:44.322" v="560" actId="1076"/>
          <ac:picMkLst>
            <pc:docMk/>
            <pc:sldMk cId="1412127026" sldId="271"/>
            <ac:picMk id="6" creationId="{C825D1BE-5436-3F2A-3670-492B2A9149C0}"/>
          </ac:picMkLst>
        </pc:picChg>
      </pc:sldChg>
      <pc:sldChg chg="addSp delSp modSp new del mod chgLayout">
        <pc:chgData name="Kellie Liu" userId="063d5579-7351-436a-a640-06415883b95d" providerId="ADAL" clId="{CA37536B-84D3-449A-B100-F9A63B6BF49A}" dt="2023-03-16T04:17:02.868" v="486" actId="2696"/>
        <pc:sldMkLst>
          <pc:docMk/>
          <pc:sldMk cId="508398210" sldId="272"/>
        </pc:sldMkLst>
        <pc:spChg chg="mod ord">
          <ac:chgData name="Kellie Liu" userId="063d5579-7351-436a-a640-06415883b95d" providerId="ADAL" clId="{CA37536B-84D3-449A-B100-F9A63B6BF49A}" dt="2023-03-16T04:16:34.254" v="482" actId="27636"/>
          <ac:spMkLst>
            <pc:docMk/>
            <pc:sldMk cId="508398210" sldId="272"/>
            <ac:spMk id="2" creationId="{031CC54B-26AD-40B4-7B54-BBB44F59F787}"/>
          </ac:spMkLst>
        </pc:spChg>
        <pc:spChg chg="del mod ord">
          <ac:chgData name="Kellie Liu" userId="063d5579-7351-436a-a640-06415883b95d" providerId="ADAL" clId="{CA37536B-84D3-449A-B100-F9A63B6BF49A}" dt="2023-03-16T04:16:34.203" v="481" actId="700"/>
          <ac:spMkLst>
            <pc:docMk/>
            <pc:sldMk cId="508398210" sldId="272"/>
            <ac:spMk id="3" creationId="{B69E398A-D584-65E7-5104-F0E525849D8A}"/>
          </ac:spMkLst>
        </pc:spChg>
        <pc:spChg chg="add mod ord">
          <ac:chgData name="Kellie Liu" userId="063d5579-7351-436a-a640-06415883b95d" providerId="ADAL" clId="{CA37536B-84D3-449A-B100-F9A63B6BF49A}" dt="2023-03-16T04:16:34.203" v="481" actId="700"/>
          <ac:spMkLst>
            <pc:docMk/>
            <pc:sldMk cId="508398210" sldId="272"/>
            <ac:spMk id="5" creationId="{FD4DFE8A-B8DA-ADE0-C278-CE1B290D53CF}"/>
          </ac:spMkLst>
        </pc:spChg>
        <pc:spChg chg="add mod">
          <ac:chgData name="Kellie Liu" userId="063d5579-7351-436a-a640-06415883b95d" providerId="ADAL" clId="{CA37536B-84D3-449A-B100-F9A63B6BF49A}" dt="2023-03-16T04:16:37.198" v="483" actId="478"/>
          <ac:spMkLst>
            <pc:docMk/>
            <pc:sldMk cId="508398210" sldId="272"/>
            <ac:spMk id="7" creationId="{51CE3223-CCF8-40A9-E05C-F45770BCFE84}"/>
          </ac:spMkLst>
        </pc:spChg>
        <pc:picChg chg="add del mod ord modCrop">
          <ac:chgData name="Kellie Liu" userId="063d5579-7351-436a-a640-06415883b95d" providerId="ADAL" clId="{CA37536B-84D3-449A-B100-F9A63B6BF49A}" dt="2023-03-16T04:16:37.198" v="483" actId="478"/>
          <ac:picMkLst>
            <pc:docMk/>
            <pc:sldMk cId="508398210" sldId="272"/>
            <ac:picMk id="4" creationId="{63A377D1-7983-3DE5-D251-39F20B372287}"/>
          </ac:picMkLst>
        </pc:picChg>
        <pc:picChg chg="add mod">
          <ac:chgData name="Kellie Liu" userId="063d5579-7351-436a-a640-06415883b95d" providerId="ADAL" clId="{CA37536B-84D3-449A-B100-F9A63B6BF49A}" dt="2023-03-16T04:16:42.300" v="485" actId="1076"/>
          <ac:picMkLst>
            <pc:docMk/>
            <pc:sldMk cId="508398210" sldId="272"/>
            <ac:picMk id="8" creationId="{DF4162CE-91FA-F016-26C5-2389EBF7976B}"/>
          </ac:picMkLst>
        </pc:picChg>
      </pc:sldChg>
      <pc:sldChg chg="new del">
        <pc:chgData name="Kellie Liu" userId="063d5579-7351-436a-a640-06415883b95d" providerId="ADAL" clId="{CA37536B-84D3-449A-B100-F9A63B6BF49A}" dt="2023-03-16T04:12:56.176" v="421" actId="680"/>
        <pc:sldMkLst>
          <pc:docMk/>
          <pc:sldMk cId="1163059737" sldId="272"/>
        </pc:sldMkLst>
      </pc:sldChg>
      <pc:sldChg chg="addSp delSp modSp new mod">
        <pc:chgData name="Kellie Liu" userId="063d5579-7351-436a-a640-06415883b95d" providerId="ADAL" clId="{CA37536B-84D3-449A-B100-F9A63B6BF49A}" dt="2023-03-16T04:29:36.317" v="558" actId="1076"/>
        <pc:sldMkLst>
          <pc:docMk/>
          <pc:sldMk cId="3000543769" sldId="272"/>
        </pc:sldMkLst>
        <pc:spChg chg="del mod">
          <ac:chgData name="Kellie Liu" userId="063d5579-7351-436a-a640-06415883b95d" providerId="ADAL" clId="{CA37536B-84D3-449A-B100-F9A63B6BF49A}" dt="2023-03-16T04:17:18.653" v="491"/>
          <ac:spMkLst>
            <pc:docMk/>
            <pc:sldMk cId="3000543769" sldId="272"/>
            <ac:spMk id="2" creationId="{EA6F7DC3-3B09-6B39-476F-D1EE1AA289EA}"/>
          </ac:spMkLst>
        </pc:spChg>
        <pc:spChg chg="mod">
          <ac:chgData name="Kellie Liu" userId="063d5579-7351-436a-a640-06415883b95d" providerId="ADAL" clId="{CA37536B-84D3-449A-B100-F9A63B6BF49A}" dt="2023-03-16T04:18:59.415" v="535" actId="1076"/>
          <ac:spMkLst>
            <pc:docMk/>
            <pc:sldMk cId="3000543769" sldId="272"/>
            <ac:spMk id="3" creationId="{F71B34B5-21CA-7C9F-71A6-0F75AB11BE2D}"/>
          </ac:spMkLst>
        </pc:spChg>
        <pc:spChg chg="mod">
          <ac:chgData name="Kellie Liu" userId="063d5579-7351-436a-a640-06415883b95d" providerId="ADAL" clId="{CA37536B-84D3-449A-B100-F9A63B6BF49A}" dt="2023-03-16T04:19:36.012" v="539" actId="120"/>
          <ac:spMkLst>
            <pc:docMk/>
            <pc:sldMk cId="3000543769" sldId="272"/>
            <ac:spMk id="4" creationId="{73D36179-189D-1740-946A-62ADCF3B2D56}"/>
          </ac:spMkLst>
        </pc:spChg>
        <pc:spChg chg="add del">
          <ac:chgData name="Kellie Liu" userId="063d5579-7351-436a-a640-06415883b95d" providerId="ADAL" clId="{CA37536B-84D3-449A-B100-F9A63B6BF49A}" dt="2023-03-16T04:17:14.370" v="489" actId="22"/>
          <ac:spMkLst>
            <pc:docMk/>
            <pc:sldMk cId="3000543769" sldId="272"/>
            <ac:spMk id="6" creationId="{DF720BFC-2710-AAE0-94F7-4FACF8BAEF6B}"/>
          </ac:spMkLst>
        </pc:spChg>
        <pc:spChg chg="add del mod">
          <ac:chgData name="Kellie Liu" userId="063d5579-7351-436a-a640-06415883b95d" providerId="ADAL" clId="{CA37536B-84D3-449A-B100-F9A63B6BF49A}" dt="2023-03-16T04:17:34.390" v="498" actId="21"/>
          <ac:spMkLst>
            <pc:docMk/>
            <pc:sldMk cId="3000543769" sldId="272"/>
            <ac:spMk id="10" creationId="{06828AFE-C76D-40FD-50CE-C905B00296AF}"/>
          </ac:spMkLst>
        </pc:spChg>
        <pc:picChg chg="add del mod">
          <ac:chgData name="Kellie Liu" userId="063d5579-7351-436a-a640-06415883b95d" providerId="ADAL" clId="{CA37536B-84D3-449A-B100-F9A63B6BF49A}" dt="2023-03-16T04:17:22.262" v="493" actId="478"/>
          <ac:picMkLst>
            <pc:docMk/>
            <pc:sldMk cId="3000543769" sldId="272"/>
            <ac:picMk id="7" creationId="{50988953-B96E-8B0D-DA2B-CF9A7EC149A7}"/>
          </ac:picMkLst>
        </pc:picChg>
        <pc:picChg chg="add del mod">
          <ac:chgData name="Kellie Liu" userId="063d5579-7351-436a-a640-06415883b95d" providerId="ADAL" clId="{CA37536B-84D3-449A-B100-F9A63B6BF49A}" dt="2023-03-16T04:29:24.096" v="554" actId="478"/>
          <ac:picMkLst>
            <pc:docMk/>
            <pc:sldMk cId="3000543769" sldId="272"/>
            <ac:picMk id="8" creationId="{84CEFD9C-7DDF-B44F-EC24-820997BCA9FB}"/>
          </ac:picMkLst>
        </pc:picChg>
        <pc:picChg chg="add mod">
          <ac:chgData name="Kellie Liu" userId="063d5579-7351-436a-a640-06415883b95d" providerId="ADAL" clId="{CA37536B-84D3-449A-B100-F9A63B6BF49A}" dt="2023-03-16T04:29:36.317" v="558" actId="1076"/>
          <ac:picMkLst>
            <pc:docMk/>
            <pc:sldMk cId="3000543769" sldId="272"/>
            <ac:picMk id="12" creationId="{F3CB6A70-E5E3-7B72-266B-5A4FF5FAA77A}"/>
          </ac:picMkLst>
        </pc:picChg>
      </pc:sldChg>
      <pc:sldChg chg="modSp new mod">
        <pc:chgData name="Kellie Liu" userId="063d5579-7351-436a-a640-06415883b95d" providerId="ADAL" clId="{CA37536B-84D3-449A-B100-F9A63B6BF49A}" dt="2023-03-16T04:21:11.745" v="549" actId="20577"/>
        <pc:sldMkLst>
          <pc:docMk/>
          <pc:sldMk cId="3534827757" sldId="273"/>
        </pc:sldMkLst>
        <pc:spChg chg="mod">
          <ac:chgData name="Kellie Liu" userId="063d5579-7351-436a-a640-06415883b95d" providerId="ADAL" clId="{CA37536B-84D3-449A-B100-F9A63B6BF49A}" dt="2023-03-16T04:21:11.745" v="549" actId="20577"/>
          <ac:spMkLst>
            <pc:docMk/>
            <pc:sldMk cId="3534827757" sldId="273"/>
            <ac:spMk id="2" creationId="{AD34ABAB-C765-4769-F69F-146689AA72D4}"/>
          </ac:spMkLst>
        </pc:spChg>
      </pc:sldChg>
    </pc:docChg>
  </pc:docChgLst>
</pc:chgInfo>
</file>

<file path=ppt/comments/modernComment_10B_89FA1BA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1B37D05-2981-5044-8C67-13D13D7B4A38}" authorId="{EB482586-BAAC-572A-A58E-385B0048E917}" created="2023-03-16T03:35:12.720">
    <pc:sldMkLst xmlns:pc="http://schemas.microsoft.com/office/powerpoint/2013/main/command">
      <pc:docMk/>
      <pc:sldMk cId="2314869672" sldId="267"/>
    </pc:sldMkLst>
    <p188:replyLst>
      <p188:reply id="{4ABBCB5B-15A4-B646-AE9C-1D03CE73DEA0}" authorId="{EB482586-BAAC-572A-A58E-385B0048E917}" created="2023-03-16T03:35:28.054">
        <p188:txBody>
          <a:bodyPr/>
          <a:lstStyle/>
          <a:p>
            <a:r>
              <a:rPr lang="en-US"/>
              <a:t>咱最好be consistent</a:t>
            </a:r>
          </a:p>
        </p188:txBody>
      </p188:reply>
      <p188:reply id="{9489FD6F-289D-4A12-A8B8-DDDD2BCEB029}" authorId="{DC3713CB-9101-B599-70A4-81CB4E7C7CBA}" created="2023-03-16T03:37:49.108">
        <p188:txBody>
          <a:bodyPr/>
          <a:lstStyle/>
          <a:p>
            <a:r>
              <a:rPr lang="en-US"/>
              <a:t>我是linedraw沒錯</a:t>
            </a:r>
          </a:p>
        </p188:txBody>
      </p188:reply>
      <p188:reply id="{CBCD7271-2B74-4CDC-936E-6C3169B8469C}" authorId="{DC3713CB-9101-B599-70A4-81CB4E7C7CBA}" created="2023-03-16T03:38:04.250">
        <p188:txBody>
          <a:bodyPr/>
          <a:lstStyle/>
          <a:p>
            <a:r>
              <a:rPr lang="en-US"/>
              <a:t>不知道為啥和你不一樣
</a:t>
            </a:r>
          </a:p>
        </p188:txBody>
      </p188:reply>
      <p188:reply id="{AEA0B8A0-7D63-4469-852F-24CBBC504818}" authorId="{DC3713CB-9101-B599-70A4-81CB4E7C7CBA}" created="2023-03-16T03:40:16.002">
        <p188:txBody>
          <a:bodyPr/>
          <a:lstStyle/>
          <a:p>
            <a:r>
              <a:rPr lang="en-US"/>
              <a:t>我剛剛試著跑你的code，發現可能是window和mac的linedraw有差距</a:t>
            </a:r>
          </a:p>
        </p188:txBody>
      </p188:reply>
      <p188:reply id="{709E8D10-C10C-E44E-AB1D-94BD9A58246E}" authorId="{EB482586-BAAC-572A-A58E-385B0048E917}" created="2023-03-16T03:43:07.803">
        <p188:txBody>
          <a:bodyPr/>
          <a:lstStyle/>
          <a:p>
            <a:r>
              <a:rPr lang="en-US"/>
              <a:t>Woc那没事了</a:t>
            </a:r>
          </a:p>
        </p188:txBody>
      </p188:reply>
      <p188:reply id="{BDB0EECE-E14D-A845-99AF-B93DE6049152}" authorId="{EB482586-BAAC-572A-A58E-385B0048E917}" created="2023-03-16T03:43:39.732">
        <p188:txBody>
          <a:bodyPr/>
          <a:lstStyle/>
          <a:p>
            <a:r>
              <a:rPr lang="en-US"/>
              <a:t>Ok 主要是让ledford感觉咱be consistent就行
</a:t>
            </a:r>
          </a:p>
        </p188:txBody>
      </p188:reply>
    </p188:replyLst>
    <p188:txBody>
      <a:bodyPr/>
      <a:lstStyle/>
      <a:p>
        <a:r>
          <a:rPr lang="en-US"/>
          <a:t>你要是能给他改成theme linedraw , 然后alpha 0.6 最好了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159E39-49A9-D145-8538-05831E88B64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D76DCFC-7BE0-8F4E-9F56-52CEC0473AF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422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9E39-49A9-D145-8538-05831E88B64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DCFC-7BE0-8F4E-9F56-52CEC0473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6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9E39-49A9-D145-8538-05831E88B64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DCFC-7BE0-8F4E-9F56-52CEC0473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6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9E39-49A9-D145-8538-05831E88B64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DCFC-7BE0-8F4E-9F56-52CEC0473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7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3159E39-49A9-D145-8538-05831E88B64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76DCFC-7BE0-8F4E-9F56-52CEC0473A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00850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9E39-49A9-D145-8538-05831E88B64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DCFC-7BE0-8F4E-9F56-52CEC0473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74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9E39-49A9-D145-8538-05831E88B64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DCFC-7BE0-8F4E-9F56-52CEC0473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088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9E39-49A9-D145-8538-05831E88B64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DCFC-7BE0-8F4E-9F56-52CEC0473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1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9E39-49A9-D145-8538-05831E88B64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DCFC-7BE0-8F4E-9F56-52CEC0473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3159E39-49A9-D145-8538-05831E88B64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D76DCFC-7BE0-8F4E-9F56-52CEC0473A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59326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3159E39-49A9-D145-8538-05831E88B64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D76DCFC-7BE0-8F4E-9F56-52CEC0473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5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159E39-49A9-D145-8538-05831E88B64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D76DCFC-7BE0-8F4E-9F56-52CEC0473AF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765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8/10/relationships/comments" Target="../comments/modernComment_10B_89FA1BA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5193-CBFD-383F-18ED-6B9D0FEA95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Diabetes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64520-4CD5-C248-C6AF-D40F03A9A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Kellie Liu, Tony Tao, Elan Guo</a:t>
            </a:r>
          </a:p>
        </p:txBody>
      </p:sp>
    </p:spTree>
    <p:extLst>
      <p:ext uri="{BB962C8B-B14F-4D97-AF65-F5344CB8AC3E}">
        <p14:creationId xmlns:p14="http://schemas.microsoft.com/office/powerpoint/2010/main" val="1160606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1791660-0F2C-B50B-5AA5-FE1FB4EC7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2075" y="1926770"/>
            <a:ext cx="5343673" cy="3816909"/>
          </a:xfrm>
        </p:spPr>
      </p:pic>
      <p:pic>
        <p:nvPicPr>
          <p:cNvPr id="7" name="Picture 6" descr="Chart, bar chart, box and whisker chart&#10;&#10;Description automatically generated">
            <a:extLst>
              <a:ext uri="{FF2B5EF4-FFF2-40B4-BE49-F238E27FC236}">
                <a16:creationId xmlns:a16="http://schemas.microsoft.com/office/drawing/2014/main" id="{6157F3BD-9CFE-8346-B80B-60123CB9E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02" y="1926770"/>
            <a:ext cx="5343673" cy="381690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E4B1CD3-D04D-0680-902B-3BBDC1390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317" y="670620"/>
            <a:ext cx="6633365" cy="1492132"/>
          </a:xfrm>
        </p:spPr>
        <p:txBody>
          <a:bodyPr/>
          <a:lstStyle/>
          <a:p>
            <a:r>
              <a:rPr lang="en-US"/>
              <a:t>Smoking vs. Diabetes</a:t>
            </a:r>
          </a:p>
        </p:txBody>
      </p:sp>
    </p:spTree>
    <p:extLst>
      <p:ext uri="{BB962C8B-B14F-4D97-AF65-F5344CB8AC3E}">
        <p14:creationId xmlns:p14="http://schemas.microsoft.com/office/powerpoint/2010/main" val="137133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F52E-8FE1-1750-4F39-9DA9E64DE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418" y="528159"/>
            <a:ext cx="5089161" cy="1492132"/>
          </a:xfrm>
        </p:spPr>
        <p:txBody>
          <a:bodyPr/>
          <a:lstStyle/>
          <a:p>
            <a:r>
              <a:rPr lang="en-US"/>
              <a:t>BMI VS. DIABETES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873D2C45-3431-56E8-25CF-63A4645CB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1686" y="1892956"/>
            <a:ext cx="5344885" cy="3817774"/>
          </a:xfr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22F8DAD8-3BF8-E3BD-8DEE-11AE427A4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1" y="1892956"/>
            <a:ext cx="5344885" cy="381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0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C6F20A-75C8-CA53-4467-EBD70802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455" y="261257"/>
            <a:ext cx="4288971" cy="2525485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/>
              <a:t>Glucose Level </a:t>
            </a:r>
            <a:br>
              <a:rPr lang="en-US" altLang="zh-TW" sz="4000"/>
            </a:br>
            <a:r>
              <a:rPr lang="en-US" altLang="zh-TW" sz="4000"/>
              <a:t>vs. </a:t>
            </a:r>
            <a:br>
              <a:rPr lang="en-US" altLang="zh-TW" sz="4000"/>
            </a:br>
            <a:r>
              <a:rPr lang="en-US" altLang="zh-TW" sz="4000"/>
              <a:t>Diabetes</a:t>
            </a:r>
            <a:endParaRPr lang="en-US" sz="40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0522E-325A-A2C8-526C-A0783D35D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3" y="3091543"/>
            <a:ext cx="3092117" cy="2813957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/>
              <a:t>Typically, fasting plasma glucose is below 100 mg/dl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/>
              <a:t>Impaired: 100~125 mg/dl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/>
              <a:t>Diabetic: &gt;126 mg/dl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25D1BE-5436-3F2A-3670-492B2A914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40" y="1134793"/>
            <a:ext cx="6418660" cy="458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27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4E43F-B750-B954-6B49-C333FA3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Age Range vs. Diabetes</a:t>
            </a:r>
          </a:p>
        </p:txBody>
      </p:sp>
      <p:pic>
        <p:nvPicPr>
          <p:cNvPr id="12" name="Content Placeholder 11" descr="Chart, bar chart&#10;&#10;Description automatically generated">
            <a:extLst>
              <a:ext uri="{FF2B5EF4-FFF2-40B4-BE49-F238E27FC236}">
                <a16:creationId xmlns:a16="http://schemas.microsoft.com/office/drawing/2014/main" id="{F704C210-4594-820B-6FB4-FDB61B2AC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705" y="1874517"/>
            <a:ext cx="5442411" cy="3887437"/>
          </a:xfr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62A392C0-0F5E-F434-8241-CDCE29DEB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839" y="1874516"/>
            <a:ext cx="5442411" cy="388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52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6B2F-E608-8AC5-4988-A81A97A2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4754" y="108858"/>
            <a:ext cx="5258374" cy="2623458"/>
          </a:xfrm>
        </p:spPr>
        <p:txBody>
          <a:bodyPr>
            <a:noAutofit/>
          </a:bodyPr>
          <a:lstStyle/>
          <a:p>
            <a:pPr algn="ctr"/>
            <a:r>
              <a:rPr lang="en-US" sz="4000"/>
              <a:t>Cholesterol Level </a:t>
            </a:r>
            <a:br>
              <a:rPr lang="en-US" sz="4000"/>
            </a:br>
            <a:r>
              <a:rPr lang="en-US" sz="4000"/>
              <a:t>vs. </a:t>
            </a:r>
            <a:br>
              <a:rPr lang="en-US" sz="4000"/>
            </a:br>
            <a:r>
              <a:rPr lang="en-US" sz="4000"/>
              <a:t>diabetes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5A71716-55EE-3991-73EE-162F4FE34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3" y="2982686"/>
            <a:ext cx="3092117" cy="2922813"/>
          </a:xfrm>
        </p:spPr>
        <p:txBody>
          <a:bodyPr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err="1"/>
              <a:t>fdhfd</a:t>
            </a:r>
            <a:endParaRPr lang="en-US"/>
          </a:p>
        </p:txBody>
      </p:sp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66FE58BD-9E0F-F30E-A678-6FCFE459C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10864"/>
            <a:ext cx="5930780" cy="42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3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9EF45-C43E-84A1-C3AD-D90B83C1C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Cholesterol Level vs. diabetes</a:t>
            </a:r>
          </a:p>
        </p:txBody>
      </p:sp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050FE18A-92DA-ECD0-2F79-9602CF048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505" y="1874517"/>
            <a:ext cx="5348305" cy="3820218"/>
          </a:xfrm>
          <a:prstGeom prst="rect">
            <a:avLst/>
          </a:prstGeom>
        </p:spPr>
      </p:pic>
      <p:pic>
        <p:nvPicPr>
          <p:cNvPr id="14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95B278B5-4D55-02FB-698A-7D93DC59A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38810" y="1874517"/>
            <a:ext cx="5348306" cy="3820219"/>
          </a:xfrm>
        </p:spPr>
      </p:pic>
    </p:spTree>
    <p:extLst>
      <p:ext uri="{BB962C8B-B14F-4D97-AF65-F5344CB8AC3E}">
        <p14:creationId xmlns:p14="http://schemas.microsoft.com/office/powerpoint/2010/main" val="231486967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1B34B5-21CA-7C9F-71A6-0F75AB11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366" y="295090"/>
            <a:ext cx="3440460" cy="1972664"/>
          </a:xfrm>
        </p:spPr>
        <p:txBody>
          <a:bodyPr>
            <a:noAutofit/>
          </a:bodyPr>
          <a:lstStyle/>
          <a:p>
            <a:pPr algn="ctr"/>
            <a:r>
              <a:rPr lang="en-US" sz="4000"/>
              <a:t>Gender Vs. Diabetes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36179-189D-1740-946A-62ADCF3B2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3" y="2547257"/>
            <a:ext cx="3353374" cy="3886199"/>
          </a:xfrm>
        </p:spPr>
        <p:txBody>
          <a:bodyPr/>
          <a:lstStyle/>
          <a:p>
            <a:endParaRPr lang="en-US"/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F3CB6A70-E5E3-7B72-266B-5A4FF5FAA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71" y="1281422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43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4ABAB-C765-4769-F69F-146689AA7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83F2E-63F0-C4B3-811B-637B392C4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2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7175-6A90-5189-AD55-0BF5D9063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486342"/>
            <a:ext cx="10178322" cy="1492132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D28F-C4BD-2C5E-D5E7-B3278C013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32001"/>
            <a:ext cx="10178322" cy="3593591"/>
          </a:xfrm>
        </p:spPr>
        <p:txBody>
          <a:bodyPr/>
          <a:lstStyle/>
          <a:p>
            <a:r>
              <a:rPr lang="en-US"/>
              <a:t>Intro to Diabetes</a:t>
            </a:r>
          </a:p>
          <a:p>
            <a:r>
              <a:rPr lang="en-US"/>
              <a:t> Analyzing</a:t>
            </a:r>
          </a:p>
          <a:p>
            <a:r>
              <a:rPr lang="en-US"/>
              <a:t>Conclusion / Sum up</a:t>
            </a:r>
          </a:p>
        </p:txBody>
      </p:sp>
    </p:spTree>
    <p:extLst>
      <p:ext uri="{BB962C8B-B14F-4D97-AF65-F5344CB8AC3E}">
        <p14:creationId xmlns:p14="http://schemas.microsoft.com/office/powerpoint/2010/main" val="66365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B9494-89E6-F124-3229-ABC7FD11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3903E-FB93-5D76-B33D-246667EA6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5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15C7F-2F7A-F076-58E0-9FC9C9C77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168" y="249863"/>
            <a:ext cx="8653957" cy="1492132"/>
          </a:xfrm>
        </p:spPr>
        <p:txBody>
          <a:bodyPr/>
          <a:lstStyle/>
          <a:p>
            <a:r>
              <a:rPr lang="en-US"/>
              <a:t>US Diabetes by County, 2004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5CFE2120-3B1F-4808-3586-EAF6F2406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811" y="995929"/>
            <a:ext cx="8142378" cy="5815984"/>
          </a:xfrm>
        </p:spPr>
      </p:pic>
    </p:spTree>
    <p:extLst>
      <p:ext uri="{BB962C8B-B14F-4D97-AF65-F5344CB8AC3E}">
        <p14:creationId xmlns:p14="http://schemas.microsoft.com/office/powerpoint/2010/main" val="347951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25993A-80D8-788E-7B2C-017D1D572261}"/>
              </a:ext>
            </a:extLst>
          </p:cNvPr>
          <p:cNvSpPr txBox="1">
            <a:spLocks/>
          </p:cNvSpPr>
          <p:nvPr/>
        </p:nvSpPr>
        <p:spPr>
          <a:xfrm>
            <a:off x="1878168" y="231048"/>
            <a:ext cx="8653957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US Diabetes by County, 20</a:t>
            </a:r>
            <a:r>
              <a:rPr lang="en-US" altLang="zh-CN"/>
              <a:t>08</a:t>
            </a:r>
            <a:endParaRPr lang="en-US"/>
          </a:p>
        </p:txBody>
      </p:sp>
      <p:pic>
        <p:nvPicPr>
          <p:cNvPr id="10" name="Content Placeholder 9" descr="Map&#10;&#10;Description automatically generated">
            <a:extLst>
              <a:ext uri="{FF2B5EF4-FFF2-40B4-BE49-F238E27FC236}">
                <a16:creationId xmlns:a16="http://schemas.microsoft.com/office/drawing/2014/main" id="{934857FB-226C-7EDE-A940-FC6F76E2C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168" y="977114"/>
            <a:ext cx="8233241" cy="5880886"/>
          </a:xfrm>
        </p:spPr>
      </p:pic>
    </p:spTree>
    <p:extLst>
      <p:ext uri="{BB962C8B-B14F-4D97-AF65-F5344CB8AC3E}">
        <p14:creationId xmlns:p14="http://schemas.microsoft.com/office/powerpoint/2010/main" val="185817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A91B5897-57E0-9247-991C-4EA8D69EC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379" y="977114"/>
            <a:ext cx="8233241" cy="588088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DED192F-A0F6-D99F-4088-56405FD6A148}"/>
              </a:ext>
            </a:extLst>
          </p:cNvPr>
          <p:cNvSpPr txBox="1">
            <a:spLocks/>
          </p:cNvSpPr>
          <p:nvPr/>
        </p:nvSpPr>
        <p:spPr>
          <a:xfrm>
            <a:off x="1979379" y="231048"/>
            <a:ext cx="8653957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US Diabetes by County, 20</a:t>
            </a:r>
            <a:r>
              <a:rPr lang="en-US" altLang="zh-CN"/>
              <a:t>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6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3799D0DA-1CE5-F401-9B5E-463080614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379" y="977114"/>
            <a:ext cx="8233241" cy="588088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E0BB4D5-A71A-D712-8797-422FAF99FA13}"/>
              </a:ext>
            </a:extLst>
          </p:cNvPr>
          <p:cNvSpPr txBox="1">
            <a:spLocks/>
          </p:cNvSpPr>
          <p:nvPr/>
        </p:nvSpPr>
        <p:spPr>
          <a:xfrm>
            <a:off x="1979379" y="231048"/>
            <a:ext cx="8653957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US Diabetes by County, 20</a:t>
            </a:r>
            <a:r>
              <a:rPr lang="en-US" altLang="zh-CN"/>
              <a:t>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6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E05F5E18-4979-52C0-DE80-78471EEBB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623" y="920319"/>
            <a:ext cx="8312754" cy="5937681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1603135-B31B-13EB-F2C8-177ADE736DD1}"/>
              </a:ext>
            </a:extLst>
          </p:cNvPr>
          <p:cNvSpPr txBox="1">
            <a:spLocks/>
          </p:cNvSpPr>
          <p:nvPr/>
        </p:nvSpPr>
        <p:spPr>
          <a:xfrm>
            <a:off x="1939623" y="174253"/>
            <a:ext cx="8653957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US Diabetes by County, 20</a:t>
            </a:r>
            <a:r>
              <a:rPr lang="en-US" altLang="zh-CN"/>
              <a:t>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3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4085E-DE00-9BD2-CB46-C0780DF3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939" y="644116"/>
            <a:ext cx="10178322" cy="1492132"/>
          </a:xfrm>
        </p:spPr>
        <p:txBody>
          <a:bodyPr/>
          <a:lstStyle/>
          <a:p>
            <a:r>
              <a:rPr lang="en-US"/>
              <a:t>High Blood Pressure vs. Diabetes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426B730-71D3-D953-E25E-D47FFE765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9914" y="1938525"/>
            <a:ext cx="5378235" cy="3841597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A96F8BA-F1F4-F549-FCCF-E44243DA1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679" y="1938525"/>
            <a:ext cx="5378235" cy="384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3773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{1C737F82-C8A0-E146-AAD4-C7B241036B1D}tf10001071</Template>
  <TotalTime>0</TotalTime>
  <Words>118</Words>
  <Application>Microsoft Macintosh PowerPoint</Application>
  <PresentationFormat>Widescreen</PresentationFormat>
  <Paragraphs>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Gill Sans MT</vt:lpstr>
      <vt:lpstr>Impact</vt:lpstr>
      <vt:lpstr>Badge</vt:lpstr>
      <vt:lpstr>Diabetes</vt:lpstr>
      <vt:lpstr>Contents</vt:lpstr>
      <vt:lpstr>PowerPoint Presentation</vt:lpstr>
      <vt:lpstr>US Diabetes by County, 2004</vt:lpstr>
      <vt:lpstr>PowerPoint Presentation</vt:lpstr>
      <vt:lpstr>PowerPoint Presentation</vt:lpstr>
      <vt:lpstr>PowerPoint Presentation</vt:lpstr>
      <vt:lpstr>PowerPoint Presentation</vt:lpstr>
      <vt:lpstr>High Blood Pressure vs. Diabetes</vt:lpstr>
      <vt:lpstr>Smoking vs. Diabetes</vt:lpstr>
      <vt:lpstr>BMI VS. DIABETES</vt:lpstr>
      <vt:lpstr>Glucose Level  vs.  Diabetes</vt:lpstr>
      <vt:lpstr>Age Range vs. Diabetes</vt:lpstr>
      <vt:lpstr>Cholesterol Level  vs.  diabetes</vt:lpstr>
      <vt:lpstr>Cholesterol Level vs. diabetes</vt:lpstr>
      <vt:lpstr>Gender Vs. Diabetes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Tao</dc:creator>
  <cp:lastModifiedBy>Tony Tao</cp:lastModifiedBy>
  <cp:revision>1</cp:revision>
  <dcterms:created xsi:type="dcterms:W3CDTF">2023-03-07T21:32:07Z</dcterms:created>
  <dcterms:modified xsi:type="dcterms:W3CDTF">2023-03-16T05:07:16Z</dcterms:modified>
</cp:coreProperties>
</file>