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B_89FA1BA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sldIdLst>
    <p:sldId id="256" r:id="rId2"/>
    <p:sldId id="265" r:id="rId3"/>
    <p:sldId id="275" r:id="rId4"/>
    <p:sldId id="260" r:id="rId5"/>
    <p:sldId id="257" r:id="rId6"/>
    <p:sldId id="258" r:id="rId7"/>
    <p:sldId id="259" r:id="rId8"/>
    <p:sldId id="261" r:id="rId9"/>
    <p:sldId id="262" r:id="rId10"/>
    <p:sldId id="263" r:id="rId11"/>
    <p:sldId id="264" r:id="rId12"/>
    <p:sldId id="271" r:id="rId13"/>
    <p:sldId id="266" r:id="rId14"/>
    <p:sldId id="269" r:id="rId15"/>
    <p:sldId id="267"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482586-BAAC-572A-A58E-385B0048E917}" name="Tony Tao" initials="TT" userId="S::mxltao@ucdavis.edu::0fa6232b-86bb-4197-acae-ee2889051794" providerId="AD"/>
  <p188:author id="{DC3713CB-9101-B599-70A4-81CB4E7C7CBA}" name="Kellie Liu" initials="KL" userId="S::ykeliu@ucdavis.edu::063d5579-7351-436a-a640-06415883b9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7536B-84D3-449A-B100-F9A63B6BF49A}" v="736" dt="2023-03-16T05:05:43.309"/>
    <p1510:client id="{DACE32D3-78AF-427E-9975-616F14980093}" v="1" dt="2023-03-16T07:38:37.967"/>
    <p1510:client id="{EFE3592B-9646-D847-88C1-BCB5C3675698}" v="101" dt="2023-03-16T04:57:17.521"/>
    <p1510:client id="{F19D4270-98E0-184F-BE58-AAC1B0BBC7F7}" v="80" dt="2023-03-16T04:03:54.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07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n Guo" userId="3ba01983-1233-4a7c-ba23-b066d193090a" providerId="ADAL" clId="{EFE3592B-9646-D847-88C1-BCB5C3675698}"/>
    <pc:docChg chg="addSld delSld modSld">
      <pc:chgData name="Elan Guo" userId="3ba01983-1233-4a7c-ba23-b066d193090a" providerId="ADAL" clId="{EFE3592B-9646-D847-88C1-BCB5C3675698}" dt="2023-03-16T04:57:17.521" v="104" actId="20577"/>
      <pc:docMkLst>
        <pc:docMk/>
      </pc:docMkLst>
      <pc:sldChg chg="addSp delSp modSp new mod">
        <pc:chgData name="Elan Guo" userId="3ba01983-1233-4a7c-ba23-b066d193090a" providerId="ADAL" clId="{EFE3592B-9646-D847-88C1-BCB5C3675698}" dt="2023-03-16T04:57:17.521" v="104" actId="20577"/>
        <pc:sldMkLst>
          <pc:docMk/>
          <pc:sldMk cId="663653523" sldId="265"/>
        </pc:sldMkLst>
        <pc:spChg chg="mod">
          <ac:chgData name="Elan Guo" userId="3ba01983-1233-4a7c-ba23-b066d193090a" providerId="ADAL" clId="{EFE3592B-9646-D847-88C1-BCB5C3675698}" dt="2023-03-16T04:36:15.928" v="75" actId="1076"/>
          <ac:spMkLst>
            <pc:docMk/>
            <pc:sldMk cId="663653523" sldId="265"/>
            <ac:spMk id="2" creationId="{3DD87175-6A90-5189-AD55-0BF5D9063660}"/>
          </ac:spMkLst>
        </pc:spChg>
        <pc:spChg chg="mod">
          <ac:chgData name="Elan Guo" userId="3ba01983-1233-4a7c-ba23-b066d193090a" providerId="ADAL" clId="{EFE3592B-9646-D847-88C1-BCB5C3675698}" dt="2023-03-16T04:57:17.521" v="104" actId="20577"/>
          <ac:spMkLst>
            <pc:docMk/>
            <pc:sldMk cId="663653523" sldId="265"/>
            <ac:spMk id="3" creationId="{AB67D28F-C4BD-2C5E-D5E7-B3278C013E41}"/>
          </ac:spMkLst>
        </pc:spChg>
        <pc:spChg chg="add del mod">
          <ac:chgData name="Elan Guo" userId="3ba01983-1233-4a7c-ba23-b066d193090a" providerId="ADAL" clId="{EFE3592B-9646-D847-88C1-BCB5C3675698}" dt="2023-03-16T04:32:20.052" v="3"/>
          <ac:spMkLst>
            <pc:docMk/>
            <pc:sldMk cId="663653523" sldId="265"/>
            <ac:spMk id="4" creationId="{3115E9E2-9237-2345-239E-F412D5A82E9E}"/>
          </ac:spMkLst>
        </pc:spChg>
      </pc:sldChg>
      <pc:sldChg chg="new del">
        <pc:chgData name="Elan Guo" userId="3ba01983-1233-4a7c-ba23-b066d193090a" providerId="ADAL" clId="{EFE3592B-9646-D847-88C1-BCB5C3675698}" dt="2023-03-16T04:32:52.445" v="6" actId="2696"/>
        <pc:sldMkLst>
          <pc:docMk/>
          <pc:sldMk cId="3406985722" sldId="274"/>
        </pc:sldMkLst>
      </pc:sldChg>
      <pc:sldChg chg="new">
        <pc:chgData name="Elan Guo" userId="3ba01983-1233-4a7c-ba23-b066d193090a" providerId="ADAL" clId="{EFE3592B-9646-D847-88C1-BCB5C3675698}" dt="2023-03-16T04:32:37.792" v="5" actId="680"/>
        <pc:sldMkLst>
          <pc:docMk/>
          <pc:sldMk cId="3898353028" sldId="275"/>
        </pc:sldMkLst>
      </pc:sldChg>
    </pc:docChg>
  </pc:docChgLst>
  <pc:docChgLst>
    <pc:chgData name="Elan Guo" userId="S::ylguo@ucdavis.edu::3ba01983-1233-4a7c-ba23-b066d193090a" providerId="AD" clId="Web-{C437EDC7-8E59-473B-9CDD-13146D0971A5}"/>
    <pc:docChg chg="modSld">
      <pc:chgData name="Elan Guo" userId="S::ylguo@ucdavis.edu::3ba01983-1233-4a7c-ba23-b066d193090a" providerId="AD" clId="Web-{C437EDC7-8E59-473B-9CDD-13146D0971A5}" dt="2023-03-07T21:50:51.438" v="1"/>
      <pc:docMkLst>
        <pc:docMk/>
      </pc:docMkLst>
      <pc:sldChg chg="mod modShow">
        <pc:chgData name="Elan Guo" userId="S::ylguo@ucdavis.edu::3ba01983-1233-4a7c-ba23-b066d193090a" providerId="AD" clId="Web-{C437EDC7-8E59-473B-9CDD-13146D0971A5}" dt="2023-03-07T21:50:51.438" v="1"/>
        <pc:sldMkLst>
          <pc:docMk/>
          <pc:sldMk cId="1160606934" sldId="256"/>
        </pc:sldMkLst>
      </pc:sldChg>
    </pc:docChg>
  </pc:docChgLst>
  <pc:docChgLst>
    <pc:chgData name="Kellie Liu" userId="063d5579-7351-436a-a640-06415883b95d" providerId="ADAL" clId="{CA37536B-84D3-449A-B100-F9A63B6BF49A}"/>
    <pc:docChg chg="undo redo custSel addSld delSld modSld sldOrd">
      <pc:chgData name="Kellie Liu" userId="063d5579-7351-436a-a640-06415883b95d" providerId="ADAL" clId="{CA37536B-84D3-449A-B100-F9A63B6BF49A}" dt="2023-03-16T05:05:43.309" v="805" actId="14100"/>
      <pc:docMkLst>
        <pc:docMk/>
      </pc:docMkLst>
      <pc:sldChg chg="modSp mod">
        <pc:chgData name="Kellie Liu" userId="063d5579-7351-436a-a640-06415883b95d" providerId="ADAL" clId="{CA37536B-84D3-449A-B100-F9A63B6BF49A}" dt="2023-03-07T21:49:27.263" v="49" actId="20577"/>
        <pc:sldMkLst>
          <pc:docMk/>
          <pc:sldMk cId="1160606934" sldId="256"/>
        </pc:sldMkLst>
        <pc:spChg chg="mod">
          <ac:chgData name="Kellie Liu" userId="063d5579-7351-436a-a640-06415883b95d" providerId="ADAL" clId="{CA37536B-84D3-449A-B100-F9A63B6BF49A}" dt="2023-03-07T21:49:27.263" v="49" actId="20577"/>
          <ac:spMkLst>
            <pc:docMk/>
            <pc:sldMk cId="1160606934" sldId="256"/>
            <ac:spMk id="3" creationId="{DCA64520-4CD5-C248-C6AF-D40F03A9A6DD}"/>
          </ac:spMkLst>
        </pc:spChg>
      </pc:sldChg>
      <pc:sldChg chg="ord">
        <pc:chgData name="Kellie Liu" userId="063d5579-7351-436a-a640-06415883b95d" providerId="ADAL" clId="{CA37536B-84D3-449A-B100-F9A63B6BF49A}" dt="2023-03-16T03:32:49.875" v="269"/>
        <pc:sldMkLst>
          <pc:docMk/>
          <pc:sldMk cId="1858174200" sldId="257"/>
        </pc:sldMkLst>
      </pc:sldChg>
      <pc:sldChg chg="new">
        <pc:chgData name="Kellie Liu" userId="063d5579-7351-436a-a640-06415883b95d" providerId="ADAL" clId="{CA37536B-84D3-449A-B100-F9A63B6BF49A}" dt="2023-03-07T21:50:01.189" v="50" actId="680"/>
        <pc:sldMkLst>
          <pc:docMk/>
          <pc:sldMk cId="1812169274" sldId="258"/>
        </pc:sldMkLst>
      </pc:sldChg>
      <pc:sldChg chg="modSp mod">
        <pc:chgData name="Kellie Liu" userId="063d5579-7351-436a-a640-06415883b95d" providerId="ADAL" clId="{CA37536B-84D3-449A-B100-F9A63B6BF49A}" dt="2023-03-16T03:46:01.145" v="317" actId="14100"/>
        <pc:sldMkLst>
          <pc:docMk/>
          <pc:sldMk cId="2858637730" sldId="262"/>
        </pc:sldMkLst>
        <pc:picChg chg="mod">
          <ac:chgData name="Kellie Liu" userId="063d5579-7351-436a-a640-06415883b95d" providerId="ADAL" clId="{CA37536B-84D3-449A-B100-F9A63B6BF49A}" dt="2023-03-16T03:45:59.117" v="316" actId="14100"/>
          <ac:picMkLst>
            <pc:docMk/>
            <pc:sldMk cId="2858637730" sldId="262"/>
            <ac:picMk id="5" creationId="{2426B730-71D3-D953-E25E-D47FFE7652F5}"/>
          </ac:picMkLst>
        </pc:picChg>
        <pc:picChg chg="mod">
          <ac:chgData name="Kellie Liu" userId="063d5579-7351-436a-a640-06415883b95d" providerId="ADAL" clId="{CA37536B-84D3-449A-B100-F9A63B6BF49A}" dt="2023-03-16T03:46:01.145" v="317" actId="14100"/>
          <ac:picMkLst>
            <pc:docMk/>
            <pc:sldMk cId="2858637730" sldId="262"/>
            <ac:picMk id="7" creationId="{1A96F8BA-F1F4-F549-FCCF-E44243DA1101}"/>
          </ac:picMkLst>
        </pc:picChg>
      </pc:sldChg>
      <pc:sldChg chg="modSp mod">
        <pc:chgData name="Kellie Liu" userId="063d5579-7351-436a-a640-06415883b95d" providerId="ADAL" clId="{CA37536B-84D3-449A-B100-F9A63B6BF49A}" dt="2023-03-16T03:45:30.030" v="308" actId="1076"/>
        <pc:sldMkLst>
          <pc:docMk/>
          <pc:sldMk cId="137133186" sldId="263"/>
        </pc:sldMkLst>
        <pc:picChg chg="mod">
          <ac:chgData name="Kellie Liu" userId="063d5579-7351-436a-a640-06415883b95d" providerId="ADAL" clId="{CA37536B-84D3-449A-B100-F9A63B6BF49A}" dt="2023-03-16T03:45:30.030" v="308" actId="1076"/>
          <ac:picMkLst>
            <pc:docMk/>
            <pc:sldMk cId="137133186" sldId="263"/>
            <ac:picMk id="5" creationId="{91791660-0F2C-B50B-5AA5-FE1FB4EC7206}"/>
          </ac:picMkLst>
        </pc:picChg>
        <pc:picChg chg="mod">
          <ac:chgData name="Kellie Liu" userId="063d5579-7351-436a-a640-06415883b95d" providerId="ADAL" clId="{CA37536B-84D3-449A-B100-F9A63B6BF49A}" dt="2023-03-16T03:45:27.514" v="307" actId="1076"/>
          <ac:picMkLst>
            <pc:docMk/>
            <pc:sldMk cId="137133186" sldId="263"/>
            <ac:picMk id="7" creationId="{6157F3BD-9CFE-8346-B80B-60123CB9ED62}"/>
          </ac:picMkLst>
        </pc:picChg>
      </pc:sldChg>
      <pc:sldChg chg="modSp mod">
        <pc:chgData name="Kellie Liu" userId="063d5579-7351-436a-a640-06415883b95d" providerId="ADAL" clId="{CA37536B-84D3-449A-B100-F9A63B6BF49A}" dt="2023-03-16T03:47:26.279" v="328" actId="1076"/>
        <pc:sldMkLst>
          <pc:docMk/>
          <pc:sldMk cId="418970771" sldId="264"/>
        </pc:sldMkLst>
        <pc:picChg chg="mod">
          <ac:chgData name="Kellie Liu" userId="063d5579-7351-436a-a640-06415883b95d" providerId="ADAL" clId="{CA37536B-84D3-449A-B100-F9A63B6BF49A}" dt="2023-03-16T03:47:26.279" v="328" actId="1076"/>
          <ac:picMkLst>
            <pc:docMk/>
            <pc:sldMk cId="418970771" sldId="264"/>
            <ac:picMk id="5" creationId="{873D2C45-3431-56E8-25CF-63A4645CB002}"/>
          </ac:picMkLst>
        </pc:picChg>
        <pc:picChg chg="mod">
          <ac:chgData name="Kellie Liu" userId="063d5579-7351-436a-a640-06415883b95d" providerId="ADAL" clId="{CA37536B-84D3-449A-B100-F9A63B6BF49A}" dt="2023-03-16T03:47:24.852" v="327" actId="1076"/>
          <ac:picMkLst>
            <pc:docMk/>
            <pc:sldMk cId="418970771" sldId="264"/>
            <ac:picMk id="7" creationId="{22F8DAD8-3BF8-E3BD-8DEE-11AE427A4E94}"/>
          </ac:picMkLst>
        </pc:picChg>
      </pc:sldChg>
      <pc:sldChg chg="addSp delSp modSp new mod ord">
        <pc:chgData name="Kellie Liu" userId="063d5579-7351-436a-a640-06415883b95d" providerId="ADAL" clId="{CA37536B-84D3-449A-B100-F9A63B6BF49A}" dt="2023-03-16T05:01:54.416" v="777"/>
        <pc:sldMkLst>
          <pc:docMk/>
          <pc:sldMk cId="2252252152" sldId="266"/>
        </pc:sldMkLst>
        <pc:spChg chg="mod">
          <ac:chgData name="Kellie Liu" userId="063d5579-7351-436a-a640-06415883b95d" providerId="ADAL" clId="{CA37536B-84D3-449A-B100-F9A63B6BF49A}" dt="2023-03-16T03:06:36.680" v="107" actId="20577"/>
          <ac:spMkLst>
            <pc:docMk/>
            <pc:sldMk cId="2252252152" sldId="266"/>
            <ac:spMk id="2" creationId="{EB04E43F-B750-B954-6B49-C333FA3BACAE}"/>
          </ac:spMkLst>
        </pc:spChg>
        <pc:spChg chg="del">
          <ac:chgData name="Kellie Liu" userId="063d5579-7351-436a-a640-06415883b95d" providerId="ADAL" clId="{CA37536B-84D3-449A-B100-F9A63B6BF49A}" dt="2023-03-16T02:52:39.304" v="52"/>
          <ac:spMkLst>
            <pc:docMk/>
            <pc:sldMk cId="2252252152" sldId="266"/>
            <ac:spMk id="3" creationId="{762C75C8-7E4D-A5BA-AA65-6042EA9F1414}"/>
          </ac:spMkLst>
        </pc:spChg>
        <pc:spChg chg="add del mod">
          <ac:chgData name="Kellie Liu" userId="063d5579-7351-436a-a640-06415883b95d" providerId="ADAL" clId="{CA37536B-84D3-449A-B100-F9A63B6BF49A}" dt="2023-03-16T02:52:41.946" v="53"/>
          <ac:spMkLst>
            <pc:docMk/>
            <pc:sldMk cId="2252252152" sldId="266"/>
            <ac:spMk id="4" creationId="{CE79BE6F-025B-64DB-8781-3ACB229FF976}"/>
          </ac:spMkLst>
        </pc:spChg>
        <pc:spChg chg="add del mod">
          <ac:chgData name="Kellie Liu" userId="063d5579-7351-436a-a640-06415883b95d" providerId="ADAL" clId="{CA37536B-84D3-449A-B100-F9A63B6BF49A}" dt="2023-03-16T02:52:54.245" v="54"/>
          <ac:spMkLst>
            <pc:docMk/>
            <pc:sldMk cId="2252252152" sldId="266"/>
            <ac:spMk id="5" creationId="{A19539CD-9114-9239-A10E-5F0316FA01D3}"/>
          </ac:spMkLst>
        </pc:spChg>
        <pc:spChg chg="add del mod">
          <ac:chgData name="Kellie Liu" userId="063d5579-7351-436a-a640-06415883b95d" providerId="ADAL" clId="{CA37536B-84D3-449A-B100-F9A63B6BF49A}" dt="2023-03-16T02:52:54.937" v="55"/>
          <ac:spMkLst>
            <pc:docMk/>
            <pc:sldMk cId="2252252152" sldId="266"/>
            <ac:spMk id="6" creationId="{EC4C3A42-279A-F1B7-218F-19D0694351C6}"/>
          </ac:spMkLst>
        </pc:spChg>
        <pc:spChg chg="add del mod">
          <ac:chgData name="Kellie Liu" userId="063d5579-7351-436a-a640-06415883b95d" providerId="ADAL" clId="{CA37536B-84D3-449A-B100-F9A63B6BF49A}" dt="2023-03-16T03:17:33.877" v="200" actId="931"/>
          <ac:spMkLst>
            <pc:docMk/>
            <pc:sldMk cId="2252252152" sldId="266"/>
            <ac:spMk id="7" creationId="{BAB37546-CA06-3987-1925-67CD25907F01}"/>
          </ac:spMkLst>
        </pc:spChg>
        <pc:spChg chg="add del mod">
          <ac:chgData name="Kellie Liu" userId="063d5579-7351-436a-a640-06415883b95d" providerId="ADAL" clId="{CA37536B-84D3-449A-B100-F9A63B6BF49A}" dt="2023-03-16T03:28:16.211" v="253" actId="931"/>
          <ac:spMkLst>
            <pc:docMk/>
            <pc:sldMk cId="2252252152" sldId="266"/>
            <ac:spMk id="10" creationId="{D94EAB09-49ED-57A4-694E-73B730A557EF}"/>
          </ac:spMkLst>
        </pc:spChg>
        <pc:picChg chg="add del mod">
          <ac:chgData name="Kellie Liu" userId="063d5579-7351-436a-a640-06415883b95d" providerId="ADAL" clId="{CA37536B-84D3-449A-B100-F9A63B6BF49A}" dt="2023-03-16T03:23:22.602" v="245" actId="478"/>
          <ac:picMkLst>
            <pc:docMk/>
            <pc:sldMk cId="2252252152" sldId="266"/>
            <ac:picMk id="9" creationId="{D371E407-7F5A-BDC1-D053-851AE8F15EC0}"/>
          </ac:picMkLst>
        </pc:picChg>
        <pc:picChg chg="add mod">
          <ac:chgData name="Kellie Liu" userId="063d5579-7351-436a-a640-06415883b95d" providerId="ADAL" clId="{CA37536B-84D3-449A-B100-F9A63B6BF49A}" dt="2023-03-16T03:44:48.550" v="298" actId="1076"/>
          <ac:picMkLst>
            <pc:docMk/>
            <pc:sldMk cId="2252252152" sldId="266"/>
            <ac:picMk id="12" creationId="{F704C210-4594-820B-6FB4-FDB61B2ACF43}"/>
          </ac:picMkLst>
        </pc:picChg>
        <pc:picChg chg="add del mod">
          <ac:chgData name="Kellie Liu" userId="063d5579-7351-436a-a640-06415883b95d" providerId="ADAL" clId="{CA37536B-84D3-449A-B100-F9A63B6BF49A}" dt="2023-03-16T03:31:19.126" v="267" actId="478"/>
          <ac:picMkLst>
            <pc:docMk/>
            <pc:sldMk cId="2252252152" sldId="266"/>
            <ac:picMk id="14" creationId="{C7E1B26A-7136-F8FC-7457-59B0644F6DC3}"/>
          </ac:picMkLst>
        </pc:picChg>
        <pc:picChg chg="add mod">
          <ac:chgData name="Kellie Liu" userId="063d5579-7351-436a-a640-06415883b95d" providerId="ADAL" clId="{CA37536B-84D3-449A-B100-F9A63B6BF49A}" dt="2023-03-16T03:44:53.589" v="300" actId="1076"/>
          <ac:picMkLst>
            <pc:docMk/>
            <pc:sldMk cId="2252252152" sldId="266"/>
            <ac:picMk id="16" creationId="{62A392C0-0F5E-F434-8241-CDCE29DEB116}"/>
          </ac:picMkLst>
        </pc:picChg>
      </pc:sldChg>
      <pc:sldChg chg="addSp delSp modSp new mod modCm">
        <pc:chgData name="Kellie Liu" userId="063d5579-7351-436a-a640-06415883b95d" providerId="ADAL" clId="{CA37536B-84D3-449A-B100-F9A63B6BF49A}" dt="2023-03-16T05:04:01.880" v="790" actId="1076"/>
        <pc:sldMkLst>
          <pc:docMk/>
          <pc:sldMk cId="2314869672" sldId="267"/>
        </pc:sldMkLst>
        <pc:spChg chg="mod">
          <ac:chgData name="Kellie Liu" userId="063d5579-7351-436a-a640-06415883b95d" providerId="ADAL" clId="{CA37536B-84D3-449A-B100-F9A63B6BF49A}" dt="2023-03-16T03:18:30.956" v="223" actId="20577"/>
          <ac:spMkLst>
            <pc:docMk/>
            <pc:sldMk cId="2314869672" sldId="267"/>
            <ac:spMk id="2" creationId="{42C9EF45-C43E-84A1-C3AD-D90B83C1C5C4}"/>
          </ac:spMkLst>
        </pc:spChg>
        <pc:spChg chg="del">
          <ac:chgData name="Kellie Liu" userId="063d5579-7351-436a-a640-06415883b95d" providerId="ADAL" clId="{CA37536B-84D3-449A-B100-F9A63B6BF49A}" dt="2023-03-16T03:18:01.859" v="204" actId="931"/>
          <ac:spMkLst>
            <pc:docMk/>
            <pc:sldMk cId="2314869672" sldId="267"/>
            <ac:spMk id="3" creationId="{6939FAF2-8016-E337-2E30-54195D2CB573}"/>
          </ac:spMkLst>
        </pc:spChg>
        <pc:spChg chg="add del mod">
          <ac:chgData name="Kellie Liu" userId="063d5579-7351-436a-a640-06415883b95d" providerId="ADAL" clId="{CA37536B-84D3-449A-B100-F9A63B6BF49A}" dt="2023-03-16T03:19:54.822" v="239" actId="21"/>
          <ac:spMkLst>
            <pc:docMk/>
            <pc:sldMk cId="2314869672" sldId="267"/>
            <ac:spMk id="11" creationId="{FA06117D-F424-8B0D-15AC-74A51252B63A}"/>
          </ac:spMkLst>
        </pc:spChg>
        <pc:picChg chg="add del mod">
          <ac:chgData name="Kellie Liu" userId="063d5579-7351-436a-a640-06415883b95d" providerId="ADAL" clId="{CA37536B-84D3-449A-B100-F9A63B6BF49A}" dt="2023-03-16T03:18:35.930" v="225" actId="478"/>
          <ac:picMkLst>
            <pc:docMk/>
            <pc:sldMk cId="2314869672" sldId="267"/>
            <ac:picMk id="5" creationId="{4E41A4F9-B997-1B9A-8660-354D7FD67FD2}"/>
          </ac:picMkLst>
        </pc:picChg>
        <pc:picChg chg="add del mod">
          <ac:chgData name="Kellie Liu" userId="063d5579-7351-436a-a640-06415883b95d" providerId="ADAL" clId="{CA37536B-84D3-449A-B100-F9A63B6BF49A}" dt="2023-03-16T03:24:11.722" v="246" actId="478"/>
          <ac:picMkLst>
            <pc:docMk/>
            <pc:sldMk cId="2314869672" sldId="267"/>
            <ac:picMk id="7" creationId="{923F8151-AEE5-AD79-35B4-C202E08A3EC8}"/>
          </ac:picMkLst>
        </pc:picChg>
        <pc:picChg chg="add del mod">
          <ac:chgData name="Kellie Liu" userId="063d5579-7351-436a-a640-06415883b95d" providerId="ADAL" clId="{CA37536B-84D3-449A-B100-F9A63B6BF49A}" dt="2023-03-16T05:00:57.307" v="764" actId="21"/>
          <ac:picMkLst>
            <pc:docMk/>
            <pc:sldMk cId="2314869672" sldId="267"/>
            <ac:picMk id="9" creationId="{F51EBCE1-10C4-7BB8-6BD9-AB31936D02FE}"/>
          </ac:picMkLst>
        </pc:picChg>
        <pc:picChg chg="add mod">
          <ac:chgData name="Kellie Liu" userId="063d5579-7351-436a-a640-06415883b95d" providerId="ADAL" clId="{CA37536B-84D3-449A-B100-F9A63B6BF49A}" dt="2023-03-16T05:04:01.880" v="790" actId="1076"/>
          <ac:picMkLst>
            <pc:docMk/>
            <pc:sldMk cId="2314869672" sldId="267"/>
            <ac:picMk id="13" creationId="{050FE18A-92DA-ECD0-2F79-9602CF048DD4}"/>
          </ac:picMkLst>
        </pc:picChg>
        <pc:picChg chg="add mod">
          <ac:chgData name="Kellie Liu" userId="063d5579-7351-436a-a640-06415883b95d" providerId="ADAL" clId="{CA37536B-84D3-449A-B100-F9A63B6BF49A}" dt="2023-03-16T05:04:00.447" v="789" actId="1076"/>
          <ac:picMkLst>
            <pc:docMk/>
            <pc:sldMk cId="2314869672" sldId="267"/>
            <ac:picMk id="14" creationId="{95B278B5-4D55-02FB-698A-7D93DC59A7E9}"/>
          </ac:picMkLst>
        </pc:picChg>
        <pc:extLst>
          <p:ext xmlns:p="http://schemas.openxmlformats.org/presentationml/2006/main" uri="{D6D511B9-2390-475A-947B-AFAB55BFBCF1}">
            <pc226:cmChg xmlns:pc226="http://schemas.microsoft.com/office/powerpoint/2022/06/main/command" chg="">
              <pc226:chgData name="Kellie Liu" userId="063d5579-7351-436a-a640-06415883b95d" providerId="ADAL" clId="{CA37536B-84D3-449A-B100-F9A63B6BF49A}" dt="2023-03-16T03:40:16.041" v="278"/>
              <pc2:cmMkLst xmlns:pc2="http://schemas.microsoft.com/office/powerpoint/2019/9/main/command">
                <pc:docMk/>
                <pc:sldMk cId="2314869672" sldId="267"/>
                <pc2:cmMk id="{11B37D05-2981-5044-8C67-13D13D7B4A38}"/>
              </pc2:cmMkLst>
              <pc226:cmRplyChg chg="add">
                <pc226:chgData name="Kellie Liu" userId="063d5579-7351-436a-a640-06415883b95d" providerId="ADAL" clId="{CA37536B-84D3-449A-B100-F9A63B6BF49A}" dt="2023-03-16T03:37:49.148" v="276"/>
                <pc2:cmRplyMkLst xmlns:pc2="http://schemas.microsoft.com/office/powerpoint/2019/9/main/command">
                  <pc:docMk/>
                  <pc:sldMk cId="2314869672" sldId="267"/>
                  <pc2:cmMk id="{11B37D05-2981-5044-8C67-13D13D7B4A38}"/>
                  <pc2:cmRplyMk id="{9489FD6F-289D-4A12-A8B8-DDDD2BCEB029}"/>
                </pc2:cmRplyMkLst>
              </pc226:cmRplyChg>
              <pc226:cmRplyChg chg="add">
                <pc226:chgData name="Kellie Liu" userId="063d5579-7351-436a-a640-06415883b95d" providerId="ADAL" clId="{CA37536B-84D3-449A-B100-F9A63B6BF49A}" dt="2023-03-16T03:38:04.281" v="277"/>
                <pc2:cmRplyMkLst xmlns:pc2="http://schemas.microsoft.com/office/powerpoint/2019/9/main/command">
                  <pc:docMk/>
                  <pc:sldMk cId="2314869672" sldId="267"/>
                  <pc2:cmMk id="{11B37D05-2981-5044-8C67-13D13D7B4A38}"/>
                  <pc2:cmRplyMk id="{CBCD7271-2B74-4CDC-936E-6C3169B8469C}"/>
                </pc2:cmRplyMkLst>
              </pc226:cmRplyChg>
              <pc226:cmRplyChg chg="add">
                <pc226:chgData name="Kellie Liu" userId="063d5579-7351-436a-a640-06415883b95d" providerId="ADAL" clId="{CA37536B-84D3-449A-B100-F9A63B6BF49A}" dt="2023-03-16T03:40:16.041" v="278"/>
                <pc2:cmRplyMkLst xmlns:pc2="http://schemas.microsoft.com/office/powerpoint/2019/9/main/command">
                  <pc:docMk/>
                  <pc:sldMk cId="2314869672" sldId="267"/>
                  <pc2:cmMk id="{11B37D05-2981-5044-8C67-13D13D7B4A38}"/>
                  <pc2:cmRplyMk id="{AEA0B8A0-7D63-4469-852F-24CBBC504818}"/>
                </pc2:cmRplyMkLst>
              </pc226:cmRplyChg>
            </pc226:cmChg>
          </p:ext>
        </pc:extLst>
      </pc:sldChg>
      <pc:sldChg chg="addSp delSp modSp new del mod">
        <pc:chgData name="Kellie Liu" userId="063d5579-7351-436a-a640-06415883b95d" providerId="ADAL" clId="{CA37536B-84D3-449A-B100-F9A63B6BF49A}" dt="2023-03-16T04:19:22.620" v="538" actId="2696"/>
        <pc:sldMkLst>
          <pc:docMk/>
          <pc:sldMk cId="3767614148" sldId="268"/>
        </pc:sldMkLst>
        <pc:spChg chg="mod">
          <ac:chgData name="Kellie Liu" userId="063d5579-7351-436a-a640-06415883b95d" providerId="ADAL" clId="{CA37536B-84D3-449A-B100-F9A63B6BF49A}" dt="2023-03-16T03:07:42.253" v="199" actId="122"/>
          <ac:spMkLst>
            <pc:docMk/>
            <pc:sldMk cId="3767614148" sldId="268"/>
            <ac:spMk id="2" creationId="{9DBFA29B-8FF9-0293-EE8F-234C21AD09E2}"/>
          </ac:spMkLst>
        </pc:spChg>
        <pc:spChg chg="del">
          <ac:chgData name="Kellie Liu" userId="063d5579-7351-436a-a640-06415883b95d" providerId="ADAL" clId="{CA37536B-84D3-449A-B100-F9A63B6BF49A}" dt="2023-03-16T03:20:12.889" v="240" actId="931"/>
          <ac:spMkLst>
            <pc:docMk/>
            <pc:sldMk cId="3767614148" sldId="268"/>
            <ac:spMk id="3" creationId="{159EB471-A1E3-5F35-447F-00D6F27758DC}"/>
          </ac:spMkLst>
        </pc:spChg>
        <pc:picChg chg="add mod">
          <ac:chgData name="Kellie Liu" userId="063d5579-7351-436a-a640-06415883b95d" providerId="ADAL" clId="{CA37536B-84D3-449A-B100-F9A63B6BF49A}" dt="2023-03-16T03:20:17.436" v="244" actId="1076"/>
          <ac:picMkLst>
            <pc:docMk/>
            <pc:sldMk cId="3767614148" sldId="268"/>
            <ac:picMk id="5" creationId="{D2296EFF-2A36-88E5-5739-7100ABB7B709}"/>
          </ac:picMkLst>
        </pc:picChg>
      </pc:sldChg>
      <pc:sldChg chg="addSp delSp modSp new mod ord modClrScheme chgLayout">
        <pc:chgData name="Kellie Liu" userId="063d5579-7351-436a-a640-06415883b95d" providerId="ADAL" clId="{CA37536B-84D3-449A-B100-F9A63B6BF49A}" dt="2023-03-16T05:05:43.309" v="805" actId="14100"/>
        <pc:sldMkLst>
          <pc:docMk/>
          <pc:sldMk cId="173423628" sldId="269"/>
        </pc:sldMkLst>
        <pc:spChg chg="mod ord">
          <ac:chgData name="Kellie Liu" userId="063d5579-7351-436a-a640-06415883b95d" providerId="ADAL" clId="{CA37536B-84D3-449A-B100-F9A63B6BF49A}" dt="2023-03-16T05:05:38.093" v="804" actId="1076"/>
          <ac:spMkLst>
            <pc:docMk/>
            <pc:sldMk cId="173423628" sldId="269"/>
            <ac:spMk id="2" creationId="{E9216B2F-E608-8AC5-4988-A81A97A243DB}"/>
          </ac:spMkLst>
        </pc:spChg>
        <pc:spChg chg="del">
          <ac:chgData name="Kellie Liu" userId="063d5579-7351-436a-a640-06415883b95d" providerId="ADAL" clId="{CA37536B-84D3-449A-B100-F9A63B6BF49A}" dt="2023-03-16T04:03:05.069" v="333" actId="931"/>
          <ac:spMkLst>
            <pc:docMk/>
            <pc:sldMk cId="173423628" sldId="269"/>
            <ac:spMk id="3" creationId="{AAF36CC5-394B-B521-07F7-F5357035EA6F}"/>
          </ac:spMkLst>
        </pc:spChg>
        <pc:spChg chg="add del mod">
          <ac:chgData name="Kellie Liu" userId="063d5579-7351-436a-a640-06415883b95d" providerId="ADAL" clId="{CA37536B-84D3-449A-B100-F9A63B6BF49A}" dt="2023-03-16T04:03:20.819" v="337" actId="931"/>
          <ac:spMkLst>
            <pc:docMk/>
            <pc:sldMk cId="173423628" sldId="269"/>
            <ac:spMk id="7" creationId="{38FB9197-BEEE-4866-617E-B56DA3719DF0}"/>
          </ac:spMkLst>
        </pc:spChg>
        <pc:spChg chg="add del mod ord">
          <ac:chgData name="Kellie Liu" userId="063d5579-7351-436a-a640-06415883b95d" providerId="ADAL" clId="{CA37536B-84D3-449A-B100-F9A63B6BF49A}" dt="2023-03-16T05:01:18.574" v="768" actId="700"/>
          <ac:spMkLst>
            <pc:docMk/>
            <pc:sldMk cId="173423628" sldId="269"/>
            <ac:spMk id="11" creationId="{A4328E22-64EF-DA36-FBCF-BE802C0F4ADC}"/>
          </ac:spMkLst>
        </pc:spChg>
        <pc:spChg chg="add del mod ord">
          <ac:chgData name="Kellie Liu" userId="063d5579-7351-436a-a640-06415883b95d" providerId="ADAL" clId="{CA37536B-84D3-449A-B100-F9A63B6BF49A}" dt="2023-03-16T05:01:21.829" v="769"/>
          <ac:spMkLst>
            <pc:docMk/>
            <pc:sldMk cId="173423628" sldId="269"/>
            <ac:spMk id="12" creationId="{5BA03BE7-273F-F611-4268-8F5B9D548591}"/>
          </ac:spMkLst>
        </pc:spChg>
        <pc:spChg chg="add mod ord">
          <ac:chgData name="Kellie Liu" userId="063d5579-7351-436a-a640-06415883b95d" providerId="ADAL" clId="{CA37536B-84D3-449A-B100-F9A63B6BF49A}" dt="2023-03-16T05:05:43.309" v="805" actId="14100"/>
          <ac:spMkLst>
            <pc:docMk/>
            <pc:sldMk cId="173423628" sldId="269"/>
            <ac:spMk id="13" creationId="{35A71716-55EE-3991-73EE-162F4FE34469}"/>
          </ac:spMkLst>
        </pc:spChg>
        <pc:spChg chg="add del mod">
          <ac:chgData name="Kellie Liu" userId="063d5579-7351-436a-a640-06415883b95d" providerId="ADAL" clId="{CA37536B-84D3-449A-B100-F9A63B6BF49A}" dt="2023-03-16T05:01:30.766" v="773" actId="21"/>
          <ac:spMkLst>
            <pc:docMk/>
            <pc:sldMk cId="173423628" sldId="269"/>
            <ac:spMk id="17" creationId="{5519B7D0-1299-A39A-ED33-A1E59A4F55F5}"/>
          </ac:spMkLst>
        </pc:spChg>
        <pc:picChg chg="add del mod">
          <ac:chgData name="Kellie Liu" userId="063d5579-7351-436a-a640-06415883b95d" providerId="ADAL" clId="{CA37536B-84D3-449A-B100-F9A63B6BF49A}" dt="2023-03-16T04:03:08.756" v="336" actId="478"/>
          <ac:picMkLst>
            <pc:docMk/>
            <pc:sldMk cId="173423628" sldId="269"/>
            <ac:picMk id="5" creationId="{6CE12974-12AF-5D57-D2DC-BB7DE1642C64}"/>
          </ac:picMkLst>
        </pc:picChg>
        <pc:picChg chg="add del mod">
          <ac:chgData name="Kellie Liu" userId="063d5579-7351-436a-a640-06415883b95d" providerId="ADAL" clId="{CA37536B-84D3-449A-B100-F9A63B6BF49A}" dt="2023-03-16T05:00:44.364" v="760" actId="21"/>
          <ac:picMkLst>
            <pc:docMk/>
            <pc:sldMk cId="173423628" sldId="269"/>
            <ac:picMk id="9" creationId="{A98C6073-5C26-9BED-EC44-972637B1579E}"/>
          </ac:picMkLst>
        </pc:picChg>
        <pc:picChg chg="add del mod">
          <ac:chgData name="Kellie Liu" userId="063d5579-7351-436a-a640-06415883b95d" providerId="ADAL" clId="{CA37536B-84D3-449A-B100-F9A63B6BF49A}" dt="2023-03-16T05:01:24.636" v="771" actId="478"/>
          <ac:picMkLst>
            <pc:docMk/>
            <pc:sldMk cId="173423628" sldId="269"/>
            <ac:picMk id="14" creationId="{8AAACA6B-12F5-6EF3-3600-0E22D65A4237}"/>
          </ac:picMkLst>
        </pc:picChg>
        <pc:picChg chg="add mod">
          <ac:chgData name="Kellie Liu" userId="063d5579-7351-436a-a640-06415883b95d" providerId="ADAL" clId="{CA37536B-84D3-449A-B100-F9A63B6BF49A}" dt="2023-03-16T05:01:47.732" v="775" actId="1076"/>
          <ac:picMkLst>
            <pc:docMk/>
            <pc:sldMk cId="173423628" sldId="269"/>
            <ac:picMk id="15" creationId="{66FE58BD-9E0F-F30E-A678-6FCFE459C06B}"/>
          </ac:picMkLst>
        </pc:picChg>
      </pc:sldChg>
      <pc:sldChg chg="addSp delSp modSp new del mod ord">
        <pc:chgData name="Kellie Liu" userId="063d5579-7351-436a-a640-06415883b95d" providerId="ADAL" clId="{CA37536B-84D3-449A-B100-F9A63B6BF49A}" dt="2023-03-16T04:06:27.659" v="408" actId="2696"/>
        <pc:sldMkLst>
          <pc:docMk/>
          <pc:sldMk cId="1607902640" sldId="270"/>
        </pc:sldMkLst>
        <pc:spChg chg="mod">
          <ac:chgData name="Kellie Liu" userId="063d5579-7351-436a-a640-06415883b95d" providerId="ADAL" clId="{CA37536B-84D3-449A-B100-F9A63B6BF49A}" dt="2023-03-16T04:06:21.838" v="407" actId="21"/>
          <ac:spMkLst>
            <pc:docMk/>
            <pc:sldMk cId="1607902640" sldId="270"/>
            <ac:spMk id="2" creationId="{B79ADC2B-9077-CD94-5F18-26D3268A06CD}"/>
          </ac:spMkLst>
        </pc:spChg>
        <pc:spChg chg="del">
          <ac:chgData name="Kellie Liu" userId="063d5579-7351-436a-a640-06415883b95d" providerId="ADAL" clId="{CA37536B-84D3-449A-B100-F9A63B6BF49A}" dt="2023-03-16T04:04:22.519" v="349" actId="931"/>
          <ac:spMkLst>
            <pc:docMk/>
            <pc:sldMk cId="1607902640" sldId="270"/>
            <ac:spMk id="3" creationId="{58DC1CCE-5713-963F-CB1A-2B39DE78F3E1}"/>
          </ac:spMkLst>
        </pc:spChg>
        <pc:spChg chg="add mod">
          <ac:chgData name="Kellie Liu" userId="063d5579-7351-436a-a640-06415883b95d" providerId="ADAL" clId="{CA37536B-84D3-449A-B100-F9A63B6BF49A}" dt="2023-03-16T04:05:28.839" v="391" actId="21"/>
          <ac:spMkLst>
            <pc:docMk/>
            <pc:sldMk cId="1607902640" sldId="270"/>
            <ac:spMk id="7" creationId="{2FAC3901-B9A8-2A75-333F-F0C8E6FDCC03}"/>
          </ac:spMkLst>
        </pc:spChg>
        <pc:picChg chg="add del mod">
          <ac:chgData name="Kellie Liu" userId="063d5579-7351-436a-a640-06415883b95d" providerId="ADAL" clId="{CA37536B-84D3-449A-B100-F9A63B6BF49A}" dt="2023-03-16T04:05:28.839" v="391" actId="21"/>
          <ac:picMkLst>
            <pc:docMk/>
            <pc:sldMk cId="1607902640" sldId="270"/>
            <ac:picMk id="5" creationId="{9399485C-6996-8E07-7518-25A8F9D9287C}"/>
          </ac:picMkLst>
        </pc:picChg>
      </pc:sldChg>
      <pc:sldChg chg="new del">
        <pc:chgData name="Kellie Liu" userId="063d5579-7351-436a-a640-06415883b95d" providerId="ADAL" clId="{CA37536B-84D3-449A-B100-F9A63B6BF49A}" dt="2023-03-16T04:03:56.149" v="343" actId="680"/>
        <pc:sldMkLst>
          <pc:docMk/>
          <pc:sldMk cId="2759854596" sldId="270"/>
        </pc:sldMkLst>
      </pc:sldChg>
      <pc:sldChg chg="addSp delSp modSp new mod">
        <pc:chgData name="Kellie Liu" userId="063d5579-7351-436a-a640-06415883b95d" providerId="ADAL" clId="{CA37536B-84D3-449A-B100-F9A63B6BF49A}" dt="2023-03-16T04:56:26.560" v="759" actId="20577"/>
        <pc:sldMkLst>
          <pc:docMk/>
          <pc:sldMk cId="1412127026" sldId="271"/>
        </pc:sldMkLst>
        <pc:spChg chg="del">
          <ac:chgData name="Kellie Liu" userId="063d5579-7351-436a-a640-06415883b95d" providerId="ADAL" clId="{CA37536B-84D3-449A-B100-F9A63B6BF49A}" dt="2023-03-16T04:05:30.742" v="392"/>
          <ac:spMkLst>
            <pc:docMk/>
            <pc:sldMk cId="1412127026" sldId="271"/>
            <ac:spMk id="2" creationId="{0B77A6DF-7C06-CCC4-67C1-99BFC3FA98A6}"/>
          </ac:spMkLst>
        </pc:spChg>
        <pc:spChg chg="mod">
          <ac:chgData name="Kellie Liu" userId="063d5579-7351-436a-a640-06415883b95d" providerId="ADAL" clId="{CA37536B-84D3-449A-B100-F9A63B6BF49A}" dt="2023-03-16T04:19:08.215" v="536" actId="1076"/>
          <ac:spMkLst>
            <pc:docMk/>
            <pc:sldMk cId="1412127026" sldId="271"/>
            <ac:spMk id="3" creationId="{1EC6F20A-75C8-CA53-4467-EBD70802E690}"/>
          </ac:spMkLst>
        </pc:spChg>
        <pc:spChg chg="mod">
          <ac:chgData name="Kellie Liu" userId="063d5579-7351-436a-a640-06415883b95d" providerId="ADAL" clId="{CA37536B-84D3-449A-B100-F9A63B6BF49A}" dt="2023-03-16T04:56:26.560" v="759" actId="20577"/>
          <ac:spMkLst>
            <pc:docMk/>
            <pc:sldMk cId="1412127026" sldId="271"/>
            <ac:spMk id="4" creationId="{EF10522E-325A-A2C8-526C-A0783D35D1F5}"/>
          </ac:spMkLst>
        </pc:spChg>
        <pc:spChg chg="add del mod">
          <ac:chgData name="Kellie Liu" userId="063d5579-7351-436a-a640-06415883b95d" providerId="ADAL" clId="{CA37536B-84D3-449A-B100-F9A63B6BF49A}" dt="2023-03-16T04:06:12.697" v="405" actId="21"/>
          <ac:spMkLst>
            <pc:docMk/>
            <pc:sldMk cId="1412127026" sldId="271"/>
            <ac:spMk id="8" creationId="{75EDAF28-0A56-EC09-B99F-C257FF3070B6}"/>
          </ac:spMkLst>
        </pc:spChg>
        <pc:picChg chg="add del mod">
          <ac:chgData name="Kellie Liu" userId="063d5579-7351-436a-a640-06415883b95d" providerId="ADAL" clId="{CA37536B-84D3-449A-B100-F9A63B6BF49A}" dt="2023-03-16T04:05:56.150" v="398" actId="478"/>
          <ac:picMkLst>
            <pc:docMk/>
            <pc:sldMk cId="1412127026" sldId="271"/>
            <ac:picMk id="5" creationId="{0D073CCD-8424-A38F-3C6D-EA36B38BD07C}"/>
          </ac:picMkLst>
        </pc:picChg>
        <pc:picChg chg="add mod">
          <ac:chgData name="Kellie Liu" userId="063d5579-7351-436a-a640-06415883b95d" providerId="ADAL" clId="{CA37536B-84D3-449A-B100-F9A63B6BF49A}" dt="2023-03-16T04:29:44.322" v="560" actId="1076"/>
          <ac:picMkLst>
            <pc:docMk/>
            <pc:sldMk cId="1412127026" sldId="271"/>
            <ac:picMk id="6" creationId="{C825D1BE-5436-3F2A-3670-492B2A9149C0}"/>
          </ac:picMkLst>
        </pc:picChg>
      </pc:sldChg>
      <pc:sldChg chg="addSp delSp modSp new del mod chgLayout">
        <pc:chgData name="Kellie Liu" userId="063d5579-7351-436a-a640-06415883b95d" providerId="ADAL" clId="{CA37536B-84D3-449A-B100-F9A63B6BF49A}" dt="2023-03-16T04:17:02.868" v="486" actId="2696"/>
        <pc:sldMkLst>
          <pc:docMk/>
          <pc:sldMk cId="508398210" sldId="272"/>
        </pc:sldMkLst>
        <pc:spChg chg="mod ord">
          <ac:chgData name="Kellie Liu" userId="063d5579-7351-436a-a640-06415883b95d" providerId="ADAL" clId="{CA37536B-84D3-449A-B100-F9A63B6BF49A}" dt="2023-03-16T04:16:34.254" v="482" actId="27636"/>
          <ac:spMkLst>
            <pc:docMk/>
            <pc:sldMk cId="508398210" sldId="272"/>
            <ac:spMk id="2" creationId="{031CC54B-26AD-40B4-7B54-BBB44F59F787}"/>
          </ac:spMkLst>
        </pc:spChg>
        <pc:spChg chg="del mod ord">
          <ac:chgData name="Kellie Liu" userId="063d5579-7351-436a-a640-06415883b95d" providerId="ADAL" clId="{CA37536B-84D3-449A-B100-F9A63B6BF49A}" dt="2023-03-16T04:16:34.203" v="481" actId="700"/>
          <ac:spMkLst>
            <pc:docMk/>
            <pc:sldMk cId="508398210" sldId="272"/>
            <ac:spMk id="3" creationId="{B69E398A-D584-65E7-5104-F0E525849D8A}"/>
          </ac:spMkLst>
        </pc:spChg>
        <pc:spChg chg="add mod ord">
          <ac:chgData name="Kellie Liu" userId="063d5579-7351-436a-a640-06415883b95d" providerId="ADAL" clId="{CA37536B-84D3-449A-B100-F9A63B6BF49A}" dt="2023-03-16T04:16:34.203" v="481" actId="700"/>
          <ac:spMkLst>
            <pc:docMk/>
            <pc:sldMk cId="508398210" sldId="272"/>
            <ac:spMk id="5" creationId="{FD4DFE8A-B8DA-ADE0-C278-CE1B290D53CF}"/>
          </ac:spMkLst>
        </pc:spChg>
        <pc:spChg chg="add mod">
          <ac:chgData name="Kellie Liu" userId="063d5579-7351-436a-a640-06415883b95d" providerId="ADAL" clId="{CA37536B-84D3-449A-B100-F9A63B6BF49A}" dt="2023-03-16T04:16:37.198" v="483" actId="478"/>
          <ac:spMkLst>
            <pc:docMk/>
            <pc:sldMk cId="508398210" sldId="272"/>
            <ac:spMk id="7" creationId="{51CE3223-CCF8-40A9-E05C-F45770BCFE84}"/>
          </ac:spMkLst>
        </pc:spChg>
        <pc:picChg chg="add del mod ord modCrop">
          <ac:chgData name="Kellie Liu" userId="063d5579-7351-436a-a640-06415883b95d" providerId="ADAL" clId="{CA37536B-84D3-449A-B100-F9A63B6BF49A}" dt="2023-03-16T04:16:37.198" v="483" actId="478"/>
          <ac:picMkLst>
            <pc:docMk/>
            <pc:sldMk cId="508398210" sldId="272"/>
            <ac:picMk id="4" creationId="{63A377D1-7983-3DE5-D251-39F20B372287}"/>
          </ac:picMkLst>
        </pc:picChg>
        <pc:picChg chg="add mod">
          <ac:chgData name="Kellie Liu" userId="063d5579-7351-436a-a640-06415883b95d" providerId="ADAL" clId="{CA37536B-84D3-449A-B100-F9A63B6BF49A}" dt="2023-03-16T04:16:42.300" v="485" actId="1076"/>
          <ac:picMkLst>
            <pc:docMk/>
            <pc:sldMk cId="508398210" sldId="272"/>
            <ac:picMk id="8" creationId="{DF4162CE-91FA-F016-26C5-2389EBF7976B}"/>
          </ac:picMkLst>
        </pc:picChg>
      </pc:sldChg>
      <pc:sldChg chg="new del">
        <pc:chgData name="Kellie Liu" userId="063d5579-7351-436a-a640-06415883b95d" providerId="ADAL" clId="{CA37536B-84D3-449A-B100-F9A63B6BF49A}" dt="2023-03-16T04:12:56.176" v="421" actId="680"/>
        <pc:sldMkLst>
          <pc:docMk/>
          <pc:sldMk cId="1163059737" sldId="272"/>
        </pc:sldMkLst>
      </pc:sldChg>
      <pc:sldChg chg="addSp delSp modSp new mod">
        <pc:chgData name="Kellie Liu" userId="063d5579-7351-436a-a640-06415883b95d" providerId="ADAL" clId="{CA37536B-84D3-449A-B100-F9A63B6BF49A}" dt="2023-03-16T04:29:36.317" v="558" actId="1076"/>
        <pc:sldMkLst>
          <pc:docMk/>
          <pc:sldMk cId="3000543769" sldId="272"/>
        </pc:sldMkLst>
        <pc:spChg chg="del mod">
          <ac:chgData name="Kellie Liu" userId="063d5579-7351-436a-a640-06415883b95d" providerId="ADAL" clId="{CA37536B-84D3-449A-B100-F9A63B6BF49A}" dt="2023-03-16T04:17:18.653" v="491"/>
          <ac:spMkLst>
            <pc:docMk/>
            <pc:sldMk cId="3000543769" sldId="272"/>
            <ac:spMk id="2" creationId="{EA6F7DC3-3B09-6B39-476F-D1EE1AA289EA}"/>
          </ac:spMkLst>
        </pc:spChg>
        <pc:spChg chg="mod">
          <ac:chgData name="Kellie Liu" userId="063d5579-7351-436a-a640-06415883b95d" providerId="ADAL" clId="{CA37536B-84D3-449A-B100-F9A63B6BF49A}" dt="2023-03-16T04:18:59.415" v="535" actId="1076"/>
          <ac:spMkLst>
            <pc:docMk/>
            <pc:sldMk cId="3000543769" sldId="272"/>
            <ac:spMk id="3" creationId="{F71B34B5-21CA-7C9F-71A6-0F75AB11BE2D}"/>
          </ac:spMkLst>
        </pc:spChg>
        <pc:spChg chg="mod">
          <ac:chgData name="Kellie Liu" userId="063d5579-7351-436a-a640-06415883b95d" providerId="ADAL" clId="{CA37536B-84D3-449A-B100-F9A63B6BF49A}" dt="2023-03-16T04:19:36.012" v="539" actId="120"/>
          <ac:spMkLst>
            <pc:docMk/>
            <pc:sldMk cId="3000543769" sldId="272"/>
            <ac:spMk id="4" creationId="{73D36179-189D-1740-946A-62ADCF3B2D56}"/>
          </ac:spMkLst>
        </pc:spChg>
        <pc:spChg chg="add del">
          <ac:chgData name="Kellie Liu" userId="063d5579-7351-436a-a640-06415883b95d" providerId="ADAL" clId="{CA37536B-84D3-449A-B100-F9A63B6BF49A}" dt="2023-03-16T04:17:14.370" v="489" actId="22"/>
          <ac:spMkLst>
            <pc:docMk/>
            <pc:sldMk cId="3000543769" sldId="272"/>
            <ac:spMk id="6" creationId="{DF720BFC-2710-AAE0-94F7-4FACF8BAEF6B}"/>
          </ac:spMkLst>
        </pc:spChg>
        <pc:spChg chg="add del mod">
          <ac:chgData name="Kellie Liu" userId="063d5579-7351-436a-a640-06415883b95d" providerId="ADAL" clId="{CA37536B-84D3-449A-B100-F9A63B6BF49A}" dt="2023-03-16T04:17:34.390" v="498" actId="21"/>
          <ac:spMkLst>
            <pc:docMk/>
            <pc:sldMk cId="3000543769" sldId="272"/>
            <ac:spMk id="10" creationId="{06828AFE-C76D-40FD-50CE-C905B00296AF}"/>
          </ac:spMkLst>
        </pc:spChg>
        <pc:picChg chg="add del mod">
          <ac:chgData name="Kellie Liu" userId="063d5579-7351-436a-a640-06415883b95d" providerId="ADAL" clId="{CA37536B-84D3-449A-B100-F9A63B6BF49A}" dt="2023-03-16T04:17:22.262" v="493" actId="478"/>
          <ac:picMkLst>
            <pc:docMk/>
            <pc:sldMk cId="3000543769" sldId="272"/>
            <ac:picMk id="7" creationId="{50988953-B96E-8B0D-DA2B-CF9A7EC149A7}"/>
          </ac:picMkLst>
        </pc:picChg>
        <pc:picChg chg="add del mod">
          <ac:chgData name="Kellie Liu" userId="063d5579-7351-436a-a640-06415883b95d" providerId="ADAL" clId="{CA37536B-84D3-449A-B100-F9A63B6BF49A}" dt="2023-03-16T04:29:24.096" v="554" actId="478"/>
          <ac:picMkLst>
            <pc:docMk/>
            <pc:sldMk cId="3000543769" sldId="272"/>
            <ac:picMk id="8" creationId="{84CEFD9C-7DDF-B44F-EC24-820997BCA9FB}"/>
          </ac:picMkLst>
        </pc:picChg>
        <pc:picChg chg="add mod">
          <ac:chgData name="Kellie Liu" userId="063d5579-7351-436a-a640-06415883b95d" providerId="ADAL" clId="{CA37536B-84D3-449A-B100-F9A63B6BF49A}" dt="2023-03-16T04:29:36.317" v="558" actId="1076"/>
          <ac:picMkLst>
            <pc:docMk/>
            <pc:sldMk cId="3000543769" sldId="272"/>
            <ac:picMk id="12" creationId="{F3CB6A70-E5E3-7B72-266B-5A4FF5FAA77A}"/>
          </ac:picMkLst>
        </pc:picChg>
      </pc:sldChg>
      <pc:sldChg chg="modSp new mod">
        <pc:chgData name="Kellie Liu" userId="063d5579-7351-436a-a640-06415883b95d" providerId="ADAL" clId="{CA37536B-84D3-449A-B100-F9A63B6BF49A}" dt="2023-03-16T04:21:11.745" v="549" actId="20577"/>
        <pc:sldMkLst>
          <pc:docMk/>
          <pc:sldMk cId="3534827757" sldId="273"/>
        </pc:sldMkLst>
        <pc:spChg chg="mod">
          <ac:chgData name="Kellie Liu" userId="063d5579-7351-436a-a640-06415883b95d" providerId="ADAL" clId="{CA37536B-84D3-449A-B100-F9A63B6BF49A}" dt="2023-03-16T04:21:11.745" v="549" actId="20577"/>
          <ac:spMkLst>
            <pc:docMk/>
            <pc:sldMk cId="3534827757" sldId="273"/>
            <ac:spMk id="2" creationId="{AD34ABAB-C765-4769-F69F-146689AA72D4}"/>
          </ac:spMkLst>
        </pc:spChg>
      </pc:sldChg>
    </pc:docChg>
  </pc:docChgLst>
  <pc:docChgLst>
    <pc:chgData name="YT L" userId="342d890652bcf34e" providerId="LiveId" clId="{DACE32D3-78AF-427E-9975-616F14980093}"/>
    <pc:docChg chg="undo redo custSel modSld">
      <pc:chgData name="YT L" userId="342d890652bcf34e" providerId="LiveId" clId="{DACE32D3-78AF-427E-9975-616F14980093}" dt="2023-03-16T07:39:28.461" v="21"/>
      <pc:docMkLst>
        <pc:docMk/>
      </pc:docMkLst>
      <pc:sldChg chg="modNotesTx">
        <pc:chgData name="YT L" userId="342d890652bcf34e" providerId="LiveId" clId="{DACE32D3-78AF-427E-9975-616F14980093}" dt="2023-03-16T07:39:15.591" v="20"/>
        <pc:sldMkLst>
          <pc:docMk/>
          <pc:sldMk cId="2252252152" sldId="266"/>
        </pc:sldMkLst>
      </pc:sldChg>
      <pc:sldChg chg="modSp mod modNotesTx">
        <pc:chgData name="YT L" userId="342d890652bcf34e" providerId="LiveId" clId="{DACE32D3-78AF-427E-9975-616F14980093}" dt="2023-03-16T07:39:03.395" v="19"/>
        <pc:sldMkLst>
          <pc:docMk/>
          <pc:sldMk cId="173423628" sldId="269"/>
        </pc:sldMkLst>
        <pc:spChg chg="mod">
          <ac:chgData name="YT L" userId="342d890652bcf34e" providerId="LiveId" clId="{DACE32D3-78AF-427E-9975-616F14980093}" dt="2023-03-16T07:37:54.110" v="10"/>
          <ac:spMkLst>
            <pc:docMk/>
            <pc:sldMk cId="173423628" sldId="269"/>
            <ac:spMk id="13" creationId="{35A71716-55EE-3991-73EE-162F4FE34469}"/>
          </ac:spMkLst>
        </pc:spChg>
      </pc:sldChg>
      <pc:sldChg chg="modNotesTx">
        <pc:chgData name="YT L" userId="342d890652bcf34e" providerId="LiveId" clId="{DACE32D3-78AF-427E-9975-616F14980093}" dt="2023-03-16T07:39:28.461" v="21"/>
        <pc:sldMkLst>
          <pc:docMk/>
          <pc:sldMk cId="1412127026" sldId="271"/>
        </pc:sldMkLst>
      </pc:sldChg>
      <pc:sldChg chg="addSp delSp modSp mod">
        <pc:chgData name="YT L" userId="342d890652bcf34e" providerId="LiveId" clId="{DACE32D3-78AF-427E-9975-616F14980093}" dt="2023-03-16T07:38:37.967" v="18"/>
        <pc:sldMkLst>
          <pc:docMk/>
          <pc:sldMk cId="3000543769" sldId="272"/>
        </pc:sldMkLst>
        <pc:spChg chg="mod">
          <ac:chgData name="YT L" userId="342d890652bcf34e" providerId="LiveId" clId="{DACE32D3-78AF-427E-9975-616F14980093}" dt="2023-03-16T07:38:21.415" v="16" actId="14100"/>
          <ac:spMkLst>
            <pc:docMk/>
            <pc:sldMk cId="3000543769" sldId="272"/>
            <ac:spMk id="4" creationId="{73D36179-189D-1740-946A-62ADCF3B2D56}"/>
          </ac:spMkLst>
        </pc:spChg>
        <pc:picChg chg="add mod">
          <ac:chgData name="YT L" userId="342d890652bcf34e" providerId="LiveId" clId="{DACE32D3-78AF-427E-9975-616F14980093}" dt="2023-03-16T07:38:37.967" v="18"/>
          <ac:picMkLst>
            <pc:docMk/>
            <pc:sldMk cId="3000543769" sldId="272"/>
            <ac:picMk id="2" creationId="{A0483B02-BBFE-632D-BBAE-BA9AC2F5AC98}"/>
          </ac:picMkLst>
        </pc:picChg>
        <pc:picChg chg="del">
          <ac:chgData name="YT L" userId="342d890652bcf34e" providerId="LiveId" clId="{DACE32D3-78AF-427E-9975-616F14980093}" dt="2023-03-16T07:38:37.593" v="17" actId="478"/>
          <ac:picMkLst>
            <pc:docMk/>
            <pc:sldMk cId="3000543769" sldId="272"/>
            <ac:picMk id="12" creationId="{F3CB6A70-E5E3-7B72-266B-5A4FF5FAA77A}"/>
          </ac:picMkLst>
        </pc:picChg>
      </pc:sldChg>
    </pc:docChg>
  </pc:docChgLst>
  <pc:docChgLst>
    <pc:chgData name="Tony Tao" userId="0fa6232b-86bb-4197-acae-ee2889051794" providerId="ADAL" clId="{F19D4270-98E0-184F-BE58-AAC1B0BBC7F7}"/>
    <pc:docChg chg="undo custSel addSld delSld modSld sldOrd">
      <pc:chgData name="Tony Tao" userId="0fa6232b-86bb-4197-acae-ee2889051794" providerId="ADAL" clId="{F19D4270-98E0-184F-BE58-AAC1B0BBC7F7}" dt="2023-03-16T04:06:54.116" v="359" actId="680"/>
      <pc:docMkLst>
        <pc:docMk/>
      </pc:docMkLst>
      <pc:sldChg chg="modSp mod">
        <pc:chgData name="Tony Tao" userId="0fa6232b-86bb-4197-acae-ee2889051794" providerId="ADAL" clId="{F19D4270-98E0-184F-BE58-AAC1B0BBC7F7}" dt="2023-03-07T21:50:54.605" v="47"/>
        <pc:sldMkLst>
          <pc:docMk/>
          <pc:sldMk cId="1160606934" sldId="256"/>
        </pc:sldMkLst>
        <pc:spChg chg="mod">
          <ac:chgData name="Tony Tao" userId="0fa6232b-86bb-4197-acae-ee2889051794" providerId="ADAL" clId="{F19D4270-98E0-184F-BE58-AAC1B0BBC7F7}" dt="2023-03-07T21:50:54.605" v="47"/>
          <ac:spMkLst>
            <pc:docMk/>
            <pc:sldMk cId="1160606934" sldId="256"/>
            <ac:spMk id="2" creationId="{E6255193-CBFD-383F-18ED-6B9D0FEA951A}"/>
          </ac:spMkLst>
        </pc:spChg>
        <pc:spChg chg="mod">
          <ac:chgData name="Tony Tao" userId="0fa6232b-86bb-4197-acae-ee2889051794" providerId="ADAL" clId="{F19D4270-98E0-184F-BE58-AAC1B0BBC7F7}" dt="2023-03-07T21:50:54.605" v="47"/>
          <ac:spMkLst>
            <pc:docMk/>
            <pc:sldMk cId="1160606934" sldId="256"/>
            <ac:spMk id="3" creationId="{DCA64520-4CD5-C248-C6AF-D40F03A9A6DD}"/>
          </ac:spMkLst>
        </pc:spChg>
      </pc:sldChg>
      <pc:sldChg chg="addSp delSp modSp new mod ord">
        <pc:chgData name="Tony Tao" userId="0fa6232b-86bb-4197-acae-ee2889051794" providerId="ADAL" clId="{F19D4270-98E0-184F-BE58-AAC1B0BBC7F7}" dt="2023-03-16T04:03:51.161" v="353" actId="20577"/>
        <pc:sldMkLst>
          <pc:docMk/>
          <pc:sldMk cId="1858174200" sldId="257"/>
        </pc:sldMkLst>
        <pc:spChg chg="del mod">
          <ac:chgData name="Tony Tao" userId="0fa6232b-86bb-4197-acae-ee2889051794" providerId="ADAL" clId="{F19D4270-98E0-184F-BE58-AAC1B0BBC7F7}" dt="2023-03-15T23:52:39.454" v="119" actId="478"/>
          <ac:spMkLst>
            <pc:docMk/>
            <pc:sldMk cId="1858174200" sldId="257"/>
            <ac:spMk id="2" creationId="{ECC315D6-D988-250F-6189-A3919A3F85F8}"/>
          </ac:spMkLst>
        </pc:spChg>
        <pc:spChg chg="del mod">
          <ac:chgData name="Tony Tao" userId="0fa6232b-86bb-4197-acae-ee2889051794" providerId="ADAL" clId="{F19D4270-98E0-184F-BE58-AAC1B0BBC7F7}" dt="2023-03-15T23:52:41.877" v="120"/>
          <ac:spMkLst>
            <pc:docMk/>
            <pc:sldMk cId="1858174200" sldId="257"/>
            <ac:spMk id="3" creationId="{ED090E73-B423-AA9D-092C-0CDAF1991FAE}"/>
          </ac:spMkLst>
        </pc:spChg>
        <pc:spChg chg="add mod">
          <ac:chgData name="Tony Tao" userId="0fa6232b-86bb-4197-acae-ee2889051794" providerId="ADAL" clId="{F19D4270-98E0-184F-BE58-AAC1B0BBC7F7}" dt="2023-03-16T04:03:51.161" v="353" actId="20577"/>
          <ac:spMkLst>
            <pc:docMk/>
            <pc:sldMk cId="1858174200" sldId="257"/>
            <ac:spMk id="4" creationId="{9B25993A-80D8-788E-7B2C-017D1D572261}"/>
          </ac:spMkLst>
        </pc:spChg>
        <pc:spChg chg="add del mod">
          <ac:chgData name="Tony Tao" userId="0fa6232b-86bb-4197-acae-ee2889051794" providerId="ADAL" clId="{F19D4270-98E0-184F-BE58-AAC1B0BBC7F7}" dt="2023-03-15T23:58:34.223" v="161"/>
          <ac:spMkLst>
            <pc:docMk/>
            <pc:sldMk cId="1858174200" sldId="257"/>
            <ac:spMk id="8" creationId="{498A203B-5AC8-3373-4B28-C0D0B9DAB7EB}"/>
          </ac:spMkLst>
        </pc:spChg>
        <pc:picChg chg="add del mod">
          <ac:chgData name="Tony Tao" userId="0fa6232b-86bb-4197-acae-ee2889051794" providerId="ADAL" clId="{F19D4270-98E0-184F-BE58-AAC1B0BBC7F7}" dt="2023-03-15T23:55:46.296" v="160" actId="478"/>
          <ac:picMkLst>
            <pc:docMk/>
            <pc:sldMk cId="1858174200" sldId="257"/>
            <ac:picMk id="6" creationId="{EC0C6405-EF1F-BC2F-4001-6BABFBC85EBD}"/>
          </ac:picMkLst>
        </pc:picChg>
        <pc:picChg chg="add mod">
          <ac:chgData name="Tony Tao" userId="0fa6232b-86bb-4197-acae-ee2889051794" providerId="ADAL" clId="{F19D4270-98E0-184F-BE58-AAC1B0BBC7F7}" dt="2023-03-15T23:59:46.579" v="188" actId="1076"/>
          <ac:picMkLst>
            <pc:docMk/>
            <pc:sldMk cId="1858174200" sldId="257"/>
            <ac:picMk id="10" creationId="{934857FB-226C-7EDE-A940-FC6F76E2C59E}"/>
          </ac:picMkLst>
        </pc:picChg>
      </pc:sldChg>
      <pc:sldChg chg="addSp delSp modSp mod">
        <pc:chgData name="Tony Tao" userId="0fa6232b-86bb-4197-acae-ee2889051794" providerId="ADAL" clId="{F19D4270-98E0-184F-BE58-AAC1B0BBC7F7}" dt="2023-03-16T04:03:54.671" v="357" actId="20577"/>
        <pc:sldMkLst>
          <pc:docMk/>
          <pc:sldMk cId="1812169274" sldId="258"/>
        </pc:sldMkLst>
        <pc:spChg chg="del mod">
          <ac:chgData name="Tony Tao" userId="0fa6232b-86bb-4197-acae-ee2889051794" providerId="ADAL" clId="{F19D4270-98E0-184F-BE58-AAC1B0BBC7F7}" dt="2023-03-15T23:54:50.001" v="151" actId="478"/>
          <ac:spMkLst>
            <pc:docMk/>
            <pc:sldMk cId="1812169274" sldId="258"/>
            <ac:spMk id="2" creationId="{642E09C4-373B-4533-224C-26A9632AA268}"/>
          </ac:spMkLst>
        </pc:spChg>
        <pc:spChg chg="del mod">
          <ac:chgData name="Tony Tao" userId="0fa6232b-86bb-4197-acae-ee2889051794" providerId="ADAL" clId="{F19D4270-98E0-184F-BE58-AAC1B0BBC7F7}" dt="2023-03-15T23:54:16.048" v="137"/>
          <ac:spMkLst>
            <pc:docMk/>
            <pc:sldMk cId="1812169274" sldId="258"/>
            <ac:spMk id="3" creationId="{5A990A6B-AC88-378B-F1D4-4BFCC9BA66B2}"/>
          </ac:spMkLst>
        </pc:spChg>
        <pc:spChg chg="add mod">
          <ac:chgData name="Tony Tao" userId="0fa6232b-86bb-4197-acae-ee2889051794" providerId="ADAL" clId="{F19D4270-98E0-184F-BE58-AAC1B0BBC7F7}" dt="2023-03-16T04:03:54.671" v="357" actId="20577"/>
          <ac:spMkLst>
            <pc:docMk/>
            <pc:sldMk cId="1812169274" sldId="258"/>
            <ac:spMk id="6" creationId="{1DED192F-A0F6-D99F-4088-56405FD6A148}"/>
          </ac:spMkLst>
        </pc:spChg>
        <pc:picChg chg="add mod">
          <ac:chgData name="Tony Tao" userId="0fa6232b-86bb-4197-acae-ee2889051794" providerId="ADAL" clId="{F19D4270-98E0-184F-BE58-AAC1B0BBC7F7}" dt="2023-03-15T23:54:59.785" v="154" actId="1076"/>
          <ac:picMkLst>
            <pc:docMk/>
            <pc:sldMk cId="1812169274" sldId="258"/>
            <ac:picMk id="5" creationId="{A91B5897-57E0-9247-991C-4EA8D69EC939}"/>
          </ac:picMkLst>
        </pc:picChg>
      </pc:sldChg>
      <pc:sldChg chg="addSp delSp modSp new mod">
        <pc:chgData name="Tony Tao" userId="0fa6232b-86bb-4197-acae-ee2889051794" providerId="ADAL" clId="{F19D4270-98E0-184F-BE58-AAC1B0BBC7F7}" dt="2023-03-15T23:59:10.197" v="179" actId="1076"/>
        <pc:sldMkLst>
          <pc:docMk/>
          <pc:sldMk cId="3946867115" sldId="259"/>
        </pc:sldMkLst>
        <pc:spChg chg="del">
          <ac:chgData name="Tony Tao" userId="0fa6232b-86bb-4197-acae-ee2889051794" providerId="ADAL" clId="{F19D4270-98E0-184F-BE58-AAC1B0BBC7F7}" dt="2023-03-15T23:55:03.755" v="155" actId="478"/>
          <ac:spMkLst>
            <pc:docMk/>
            <pc:sldMk cId="3946867115" sldId="259"/>
            <ac:spMk id="2" creationId="{9D6408B1-C37B-0C60-2F4D-4B9AC6213E5F}"/>
          </ac:spMkLst>
        </pc:spChg>
        <pc:spChg chg="del">
          <ac:chgData name="Tony Tao" userId="0fa6232b-86bb-4197-acae-ee2889051794" providerId="ADAL" clId="{F19D4270-98E0-184F-BE58-AAC1B0BBC7F7}" dt="2023-03-15T23:54:20.292" v="139"/>
          <ac:spMkLst>
            <pc:docMk/>
            <pc:sldMk cId="3946867115" sldId="259"/>
            <ac:spMk id="3" creationId="{9709286D-82B9-5C09-5D19-E7B79F9F0D34}"/>
          </ac:spMkLst>
        </pc:spChg>
        <pc:spChg chg="add mod">
          <ac:chgData name="Tony Tao" userId="0fa6232b-86bb-4197-acae-ee2889051794" providerId="ADAL" clId="{F19D4270-98E0-184F-BE58-AAC1B0BBC7F7}" dt="2023-03-15T23:59:10.197" v="179" actId="1076"/>
          <ac:spMkLst>
            <pc:docMk/>
            <pc:sldMk cId="3946867115" sldId="259"/>
            <ac:spMk id="6" creationId="{AE0BB4D5-A71A-D712-8797-422FAF99FA13}"/>
          </ac:spMkLst>
        </pc:spChg>
        <pc:picChg chg="add mod">
          <ac:chgData name="Tony Tao" userId="0fa6232b-86bb-4197-acae-ee2889051794" providerId="ADAL" clId="{F19D4270-98E0-184F-BE58-AAC1B0BBC7F7}" dt="2023-03-15T23:55:17.703" v="159" actId="1076"/>
          <ac:picMkLst>
            <pc:docMk/>
            <pc:sldMk cId="3946867115" sldId="259"/>
            <ac:picMk id="5" creationId="{3799D0DA-1CE5-F401-9B5E-46308061475D}"/>
          </ac:picMkLst>
        </pc:picChg>
      </pc:sldChg>
      <pc:sldChg chg="addSp delSp modSp new mod ord">
        <pc:chgData name="Tony Tao" userId="0fa6232b-86bb-4197-acae-ee2889051794" providerId="ADAL" clId="{F19D4270-98E0-184F-BE58-AAC1B0BBC7F7}" dt="2023-03-15T23:53:21.569" v="131" actId="1076"/>
        <pc:sldMkLst>
          <pc:docMk/>
          <pc:sldMk cId="3479510512" sldId="260"/>
        </pc:sldMkLst>
        <pc:spChg chg="mod">
          <ac:chgData name="Tony Tao" userId="0fa6232b-86bb-4197-acae-ee2889051794" providerId="ADAL" clId="{F19D4270-98E0-184F-BE58-AAC1B0BBC7F7}" dt="2023-03-15T23:52:29.834" v="117" actId="14100"/>
          <ac:spMkLst>
            <pc:docMk/>
            <pc:sldMk cId="3479510512" sldId="260"/>
            <ac:spMk id="2" creationId="{CC315C7F-2F7A-F076-58E0-9FC9C9C77F31}"/>
          </ac:spMkLst>
        </pc:spChg>
        <pc:spChg chg="del">
          <ac:chgData name="Tony Tao" userId="0fa6232b-86bb-4197-acae-ee2889051794" providerId="ADAL" clId="{F19D4270-98E0-184F-BE58-AAC1B0BBC7F7}" dt="2023-03-15T23:50:57.910" v="50"/>
          <ac:spMkLst>
            <pc:docMk/>
            <pc:sldMk cId="3479510512" sldId="260"/>
            <ac:spMk id="3" creationId="{BA6AE402-228E-D5DE-3923-833A9CCA3A4A}"/>
          </ac:spMkLst>
        </pc:spChg>
        <pc:picChg chg="add mod">
          <ac:chgData name="Tony Tao" userId="0fa6232b-86bb-4197-acae-ee2889051794" providerId="ADAL" clId="{F19D4270-98E0-184F-BE58-AAC1B0BBC7F7}" dt="2023-03-15T23:53:21.569" v="131" actId="1076"/>
          <ac:picMkLst>
            <pc:docMk/>
            <pc:sldMk cId="3479510512" sldId="260"/>
            <ac:picMk id="5" creationId="{5CFE2120-3B1F-4808-3586-EAF6F2406815}"/>
          </ac:picMkLst>
        </pc:picChg>
      </pc:sldChg>
      <pc:sldChg chg="addSp delSp modSp new mod">
        <pc:chgData name="Tony Tao" userId="0fa6232b-86bb-4197-acae-ee2889051794" providerId="ADAL" clId="{F19D4270-98E0-184F-BE58-AAC1B0BBC7F7}" dt="2023-03-15T23:59:28.227" v="184" actId="20577"/>
        <pc:sldMkLst>
          <pc:docMk/>
          <pc:sldMk cId="1607832581" sldId="261"/>
        </pc:sldMkLst>
        <pc:spChg chg="del">
          <ac:chgData name="Tony Tao" userId="0fa6232b-86bb-4197-acae-ee2889051794" providerId="ADAL" clId="{F19D4270-98E0-184F-BE58-AAC1B0BBC7F7}" dt="2023-03-15T23:58:51.221" v="173" actId="478"/>
          <ac:spMkLst>
            <pc:docMk/>
            <pc:sldMk cId="1607832581" sldId="261"/>
            <ac:spMk id="2" creationId="{F1B6DF53-F9AD-0EDF-233D-BD2A60155494}"/>
          </ac:spMkLst>
        </pc:spChg>
        <pc:spChg chg="del">
          <ac:chgData name="Tony Tao" userId="0fa6232b-86bb-4197-acae-ee2889051794" providerId="ADAL" clId="{F19D4270-98E0-184F-BE58-AAC1B0BBC7F7}" dt="2023-03-15T23:54:34.710" v="143"/>
          <ac:spMkLst>
            <pc:docMk/>
            <pc:sldMk cId="1607832581" sldId="261"/>
            <ac:spMk id="3" creationId="{15C28EC5-1519-AD39-6125-94653B4DE740}"/>
          </ac:spMkLst>
        </pc:spChg>
        <pc:spChg chg="add mod">
          <ac:chgData name="Tony Tao" userId="0fa6232b-86bb-4197-acae-ee2889051794" providerId="ADAL" clId="{F19D4270-98E0-184F-BE58-AAC1B0BBC7F7}" dt="2023-03-15T23:59:28.227" v="184" actId="20577"/>
          <ac:spMkLst>
            <pc:docMk/>
            <pc:sldMk cId="1607832581" sldId="261"/>
            <ac:spMk id="6" creationId="{91603135-B31B-13EB-F2C8-177ADE736DD1}"/>
          </ac:spMkLst>
        </pc:spChg>
        <pc:picChg chg="add mod">
          <ac:chgData name="Tony Tao" userId="0fa6232b-86bb-4197-acae-ee2889051794" providerId="ADAL" clId="{F19D4270-98E0-184F-BE58-AAC1B0BBC7F7}" dt="2023-03-15T23:59:01.856" v="177" actId="1076"/>
          <ac:picMkLst>
            <pc:docMk/>
            <pc:sldMk cId="1607832581" sldId="261"/>
            <ac:picMk id="5" creationId="{E05F5E18-4979-52C0-DE80-78471EEBB053}"/>
          </ac:picMkLst>
        </pc:picChg>
      </pc:sldChg>
      <pc:sldChg chg="addSp delSp modSp new mod">
        <pc:chgData name="Tony Tao" userId="0fa6232b-86bb-4197-acae-ee2889051794" providerId="ADAL" clId="{F19D4270-98E0-184F-BE58-AAC1B0BBC7F7}" dt="2023-03-16T03:59:37.252" v="348" actId="1076"/>
        <pc:sldMkLst>
          <pc:docMk/>
          <pc:sldMk cId="2858637730" sldId="262"/>
        </pc:sldMkLst>
        <pc:spChg chg="mod">
          <ac:chgData name="Tony Tao" userId="0fa6232b-86bb-4197-acae-ee2889051794" providerId="ADAL" clId="{F19D4270-98E0-184F-BE58-AAC1B0BBC7F7}" dt="2023-03-16T00:05:10.386" v="341" actId="1076"/>
          <ac:spMkLst>
            <pc:docMk/>
            <pc:sldMk cId="2858637730" sldId="262"/>
            <ac:spMk id="2" creationId="{6274085E-DE00-9BD2-CB46-C0780DF35E88}"/>
          </ac:spMkLst>
        </pc:spChg>
        <pc:spChg chg="del">
          <ac:chgData name="Tony Tao" userId="0fa6232b-86bb-4197-acae-ee2889051794" providerId="ADAL" clId="{F19D4270-98E0-184F-BE58-AAC1B0BBC7F7}" dt="2023-03-16T00:00:27.344" v="191"/>
          <ac:spMkLst>
            <pc:docMk/>
            <pc:sldMk cId="2858637730" sldId="262"/>
            <ac:spMk id="3" creationId="{25E4E823-8C97-6986-0C24-4105B2D77C8B}"/>
          </ac:spMkLst>
        </pc:spChg>
        <pc:picChg chg="add mod">
          <ac:chgData name="Tony Tao" userId="0fa6232b-86bb-4197-acae-ee2889051794" providerId="ADAL" clId="{F19D4270-98E0-184F-BE58-AAC1B0BBC7F7}" dt="2023-03-16T03:59:37.252" v="348" actId="1076"/>
          <ac:picMkLst>
            <pc:docMk/>
            <pc:sldMk cId="2858637730" sldId="262"/>
            <ac:picMk id="5" creationId="{2426B730-71D3-D953-E25E-D47FFE7652F5}"/>
          </ac:picMkLst>
        </pc:picChg>
        <pc:picChg chg="add mod">
          <ac:chgData name="Tony Tao" userId="0fa6232b-86bb-4197-acae-ee2889051794" providerId="ADAL" clId="{F19D4270-98E0-184F-BE58-AAC1B0BBC7F7}" dt="2023-03-16T00:05:00.743" v="338" actId="1076"/>
          <ac:picMkLst>
            <pc:docMk/>
            <pc:sldMk cId="2858637730" sldId="262"/>
            <ac:picMk id="7" creationId="{1A96F8BA-F1F4-F549-FCCF-E44243DA1101}"/>
          </ac:picMkLst>
        </pc:picChg>
      </pc:sldChg>
      <pc:sldChg chg="addSp delSp modSp new mod">
        <pc:chgData name="Tony Tao" userId="0fa6232b-86bb-4197-acae-ee2889051794" providerId="ADAL" clId="{F19D4270-98E0-184F-BE58-AAC1B0BBC7F7}" dt="2023-03-16T00:03:49.370" v="302" actId="1076"/>
        <pc:sldMkLst>
          <pc:docMk/>
          <pc:sldMk cId="137133186" sldId="263"/>
        </pc:sldMkLst>
        <pc:spChg chg="del">
          <ac:chgData name="Tony Tao" userId="0fa6232b-86bb-4197-acae-ee2889051794" providerId="ADAL" clId="{F19D4270-98E0-184F-BE58-AAC1B0BBC7F7}" dt="2023-03-16T00:02:49.716" v="270" actId="478"/>
          <ac:spMkLst>
            <pc:docMk/>
            <pc:sldMk cId="137133186" sldId="263"/>
            <ac:spMk id="2" creationId="{38F46965-842B-9C8F-952E-EAA81C13476B}"/>
          </ac:spMkLst>
        </pc:spChg>
        <pc:spChg chg="del">
          <ac:chgData name="Tony Tao" userId="0fa6232b-86bb-4197-acae-ee2889051794" providerId="ADAL" clId="{F19D4270-98E0-184F-BE58-AAC1B0BBC7F7}" dt="2023-03-16T00:00:36.408" v="198"/>
          <ac:spMkLst>
            <pc:docMk/>
            <pc:sldMk cId="137133186" sldId="263"/>
            <ac:spMk id="3" creationId="{934B2AF6-7108-902F-929B-FA8257E1DF85}"/>
          </ac:spMkLst>
        </pc:spChg>
        <pc:spChg chg="add mod">
          <ac:chgData name="Tony Tao" userId="0fa6232b-86bb-4197-acae-ee2889051794" providerId="ADAL" clId="{F19D4270-98E0-184F-BE58-AAC1B0BBC7F7}" dt="2023-03-16T00:03:49.370" v="302" actId="1076"/>
          <ac:spMkLst>
            <pc:docMk/>
            <pc:sldMk cId="137133186" sldId="263"/>
            <ac:spMk id="8" creationId="{EE4B1CD3-D04D-0680-902B-3BBDC139058A}"/>
          </ac:spMkLst>
        </pc:spChg>
        <pc:picChg chg="add mod">
          <ac:chgData name="Tony Tao" userId="0fa6232b-86bb-4197-acae-ee2889051794" providerId="ADAL" clId="{F19D4270-98E0-184F-BE58-AAC1B0BBC7F7}" dt="2023-03-16T00:03:26.303" v="282" actId="1076"/>
          <ac:picMkLst>
            <pc:docMk/>
            <pc:sldMk cId="137133186" sldId="263"/>
            <ac:picMk id="5" creationId="{91791660-0F2C-B50B-5AA5-FE1FB4EC7206}"/>
          </ac:picMkLst>
        </pc:picChg>
        <pc:picChg chg="add mod">
          <ac:chgData name="Tony Tao" userId="0fa6232b-86bb-4197-acae-ee2889051794" providerId="ADAL" clId="{F19D4270-98E0-184F-BE58-AAC1B0BBC7F7}" dt="2023-03-16T00:03:24.922" v="281" actId="1076"/>
          <ac:picMkLst>
            <pc:docMk/>
            <pc:sldMk cId="137133186" sldId="263"/>
            <ac:picMk id="7" creationId="{6157F3BD-9CFE-8346-B80B-60123CB9ED62}"/>
          </ac:picMkLst>
        </pc:picChg>
      </pc:sldChg>
      <pc:sldChg chg="addSp delSp modSp new mod">
        <pc:chgData name="Tony Tao" userId="0fa6232b-86bb-4197-acae-ee2889051794" providerId="ADAL" clId="{F19D4270-98E0-184F-BE58-AAC1B0BBC7F7}" dt="2023-03-16T00:04:38.641" v="331" actId="1076"/>
        <pc:sldMkLst>
          <pc:docMk/>
          <pc:sldMk cId="418970771" sldId="264"/>
        </pc:sldMkLst>
        <pc:spChg chg="mod">
          <ac:chgData name="Tony Tao" userId="0fa6232b-86bb-4197-acae-ee2889051794" providerId="ADAL" clId="{F19D4270-98E0-184F-BE58-AAC1B0BBC7F7}" dt="2023-03-16T00:04:28.395" v="329" actId="1076"/>
          <ac:spMkLst>
            <pc:docMk/>
            <pc:sldMk cId="418970771" sldId="264"/>
            <ac:spMk id="2" creationId="{123FF52E-8FE1-1750-4F39-9DA9E64DE4D2}"/>
          </ac:spMkLst>
        </pc:spChg>
        <pc:spChg chg="del">
          <ac:chgData name="Tony Tao" userId="0fa6232b-86bb-4197-acae-ee2889051794" providerId="ADAL" clId="{F19D4270-98E0-184F-BE58-AAC1B0BBC7F7}" dt="2023-03-16T00:00:46.068" v="205"/>
          <ac:spMkLst>
            <pc:docMk/>
            <pc:sldMk cId="418970771" sldId="264"/>
            <ac:spMk id="3" creationId="{9B5933DB-E7C2-032B-97E3-9232E46B797D}"/>
          </ac:spMkLst>
        </pc:spChg>
        <pc:picChg chg="add mod">
          <ac:chgData name="Tony Tao" userId="0fa6232b-86bb-4197-acae-ee2889051794" providerId="ADAL" clId="{F19D4270-98E0-184F-BE58-AAC1B0BBC7F7}" dt="2023-03-16T00:04:38.641" v="331" actId="1076"/>
          <ac:picMkLst>
            <pc:docMk/>
            <pc:sldMk cId="418970771" sldId="264"/>
            <ac:picMk id="5" creationId="{873D2C45-3431-56E8-25CF-63A4645CB002}"/>
          </ac:picMkLst>
        </pc:picChg>
        <pc:picChg chg="add mod">
          <ac:chgData name="Tony Tao" userId="0fa6232b-86bb-4197-acae-ee2889051794" providerId="ADAL" clId="{F19D4270-98E0-184F-BE58-AAC1B0BBC7F7}" dt="2023-03-16T00:04:37.230" v="330" actId="1076"/>
          <ac:picMkLst>
            <pc:docMk/>
            <pc:sldMk cId="418970771" sldId="264"/>
            <ac:picMk id="7" creationId="{22F8DAD8-3BF8-E3BD-8DEE-11AE427A4E94}"/>
          </ac:picMkLst>
        </pc:picChg>
      </pc:sldChg>
      <pc:sldChg chg="addCm modCm">
        <pc:chgData name="Tony Tao" userId="0fa6232b-86bb-4197-acae-ee2889051794" providerId="ADAL" clId="{F19D4270-98E0-184F-BE58-AAC1B0BBC7F7}" dt="2023-03-16T03:43:39.750" v="345"/>
        <pc:sldMkLst>
          <pc:docMk/>
          <pc:sldMk cId="2314869672" sldId="267"/>
        </pc:sldMkLst>
        <pc:extLst>
          <p:ext xmlns:p="http://schemas.openxmlformats.org/presentationml/2006/main" uri="{D6D511B9-2390-475A-947B-AFAB55BFBCF1}">
            <pc226:cmChg xmlns:pc226="http://schemas.microsoft.com/office/powerpoint/2022/06/main/command" chg="add">
              <pc226:chgData name="Tony Tao" userId="0fa6232b-86bb-4197-acae-ee2889051794" providerId="ADAL" clId="{F19D4270-98E0-184F-BE58-AAC1B0BBC7F7}" dt="2023-03-16T03:43:39.750" v="345"/>
              <pc2:cmMkLst xmlns:pc2="http://schemas.microsoft.com/office/powerpoint/2019/9/main/command">
                <pc:docMk/>
                <pc:sldMk cId="2314869672" sldId="267"/>
                <pc2:cmMk id="{11B37D05-2981-5044-8C67-13D13D7B4A38}"/>
              </pc2:cmMkLst>
              <pc226:cmRplyChg chg="add">
                <pc226:chgData name="Tony Tao" userId="0fa6232b-86bb-4197-acae-ee2889051794" providerId="ADAL" clId="{F19D4270-98E0-184F-BE58-AAC1B0BBC7F7}" dt="2023-03-16T03:43:07.819" v="344"/>
                <pc2:cmRplyMkLst xmlns:pc2="http://schemas.microsoft.com/office/powerpoint/2019/9/main/command">
                  <pc:docMk/>
                  <pc:sldMk cId="2314869672" sldId="267"/>
                  <pc2:cmMk id="{11B37D05-2981-5044-8C67-13D13D7B4A38}"/>
                  <pc2:cmRplyMk id="{709E8D10-C10C-E44E-AB1D-94BD9A58246E}"/>
                </pc2:cmRplyMkLst>
              </pc226:cmRplyChg>
              <pc226:cmRplyChg chg="add">
                <pc226:chgData name="Tony Tao" userId="0fa6232b-86bb-4197-acae-ee2889051794" providerId="ADAL" clId="{F19D4270-98E0-184F-BE58-AAC1B0BBC7F7}" dt="2023-03-16T03:35:28.071" v="343"/>
                <pc2:cmRplyMkLst xmlns:pc2="http://schemas.microsoft.com/office/powerpoint/2019/9/main/command">
                  <pc:docMk/>
                  <pc:sldMk cId="2314869672" sldId="267"/>
                  <pc2:cmMk id="{11B37D05-2981-5044-8C67-13D13D7B4A38}"/>
                  <pc2:cmRplyMk id="{4ABBCB5B-15A4-B646-AE9C-1D03CE73DEA0}"/>
                </pc2:cmRplyMkLst>
              </pc226:cmRplyChg>
              <pc226:cmRplyChg chg="add">
                <pc226:chgData name="Tony Tao" userId="0fa6232b-86bb-4197-acae-ee2889051794" providerId="ADAL" clId="{F19D4270-98E0-184F-BE58-AAC1B0BBC7F7}" dt="2023-03-16T03:43:39.750" v="345"/>
                <pc2:cmRplyMkLst xmlns:pc2="http://schemas.microsoft.com/office/powerpoint/2019/9/main/command">
                  <pc:docMk/>
                  <pc:sldMk cId="2314869672" sldId="267"/>
                  <pc2:cmMk id="{11B37D05-2981-5044-8C67-13D13D7B4A38}"/>
                  <pc2:cmRplyMk id="{BDB0EECE-E14D-A845-99AF-B93DE6049152}"/>
                </pc2:cmRplyMkLst>
              </pc226:cmRplyChg>
            </pc226:cmChg>
          </p:ext>
        </pc:extLst>
      </pc:sldChg>
      <pc:sldChg chg="new del">
        <pc:chgData name="Tony Tao" userId="0fa6232b-86bb-4197-acae-ee2889051794" providerId="ADAL" clId="{F19D4270-98E0-184F-BE58-AAC1B0BBC7F7}" dt="2023-03-16T04:06:54.116" v="359" actId="680"/>
        <pc:sldMkLst>
          <pc:docMk/>
          <pc:sldMk cId="2038676458" sldId="272"/>
        </pc:sldMkLst>
      </pc:sldChg>
    </pc:docChg>
  </pc:docChgLst>
</pc:chgInfo>
</file>

<file path=ppt/comments/modernComment_10B_89FA1BA8.xml><?xml version="1.0" encoding="utf-8"?>
<p188:cmLst xmlns:a="http://schemas.openxmlformats.org/drawingml/2006/main" xmlns:r="http://schemas.openxmlformats.org/officeDocument/2006/relationships" xmlns:p188="http://schemas.microsoft.com/office/powerpoint/2018/8/main">
  <p188:cm id="{11B37D05-2981-5044-8C67-13D13D7B4A38}" authorId="{EB482586-BAAC-572A-A58E-385B0048E917}" created="2023-03-16T03:35:12.720">
    <pc:sldMkLst xmlns:pc="http://schemas.microsoft.com/office/powerpoint/2013/main/command">
      <pc:docMk/>
      <pc:sldMk cId="2314869672" sldId="267"/>
    </pc:sldMkLst>
    <p188:replyLst>
      <p188:reply id="{4ABBCB5B-15A4-B646-AE9C-1D03CE73DEA0}" authorId="{EB482586-BAAC-572A-A58E-385B0048E917}" created="2023-03-16T03:35:28.054">
        <p188:txBody>
          <a:bodyPr/>
          <a:lstStyle/>
          <a:p>
            <a:r>
              <a:rPr lang="en-US"/>
              <a:t>咱最好be consistent</a:t>
            </a:r>
          </a:p>
        </p188:txBody>
      </p188:reply>
      <p188:reply id="{9489FD6F-289D-4A12-A8B8-DDDD2BCEB029}" authorId="{DC3713CB-9101-B599-70A4-81CB4E7C7CBA}" created="2023-03-16T03:37:49.108">
        <p188:txBody>
          <a:bodyPr/>
          <a:lstStyle/>
          <a:p>
            <a:r>
              <a:rPr lang="en-US"/>
              <a:t>我是linedraw沒錯</a:t>
            </a:r>
          </a:p>
        </p188:txBody>
      </p188:reply>
      <p188:reply id="{CBCD7271-2B74-4CDC-936E-6C3169B8469C}" authorId="{DC3713CB-9101-B599-70A4-81CB4E7C7CBA}" created="2023-03-16T03:38:04.250">
        <p188:txBody>
          <a:bodyPr/>
          <a:lstStyle/>
          <a:p>
            <a:r>
              <a:rPr lang="en-US"/>
              <a:t>不知道為啥和你不一樣
</a:t>
            </a:r>
          </a:p>
        </p188:txBody>
      </p188:reply>
      <p188:reply id="{AEA0B8A0-7D63-4469-852F-24CBBC504818}" authorId="{DC3713CB-9101-B599-70A4-81CB4E7C7CBA}" created="2023-03-16T03:40:16.002">
        <p188:txBody>
          <a:bodyPr/>
          <a:lstStyle/>
          <a:p>
            <a:r>
              <a:rPr lang="en-US"/>
              <a:t>我剛剛試著跑你的code，發現可能是window和mac的linedraw有差距</a:t>
            </a:r>
          </a:p>
        </p188:txBody>
      </p188:reply>
      <p188:reply id="{709E8D10-C10C-E44E-AB1D-94BD9A58246E}" authorId="{EB482586-BAAC-572A-A58E-385B0048E917}" created="2023-03-16T03:43:07.803">
        <p188:txBody>
          <a:bodyPr/>
          <a:lstStyle/>
          <a:p>
            <a:r>
              <a:rPr lang="en-US"/>
              <a:t>Woc那没事了</a:t>
            </a:r>
          </a:p>
        </p188:txBody>
      </p188:reply>
      <p188:reply id="{BDB0EECE-E14D-A845-99AF-B93DE6049152}" authorId="{EB482586-BAAC-572A-A58E-385B0048E917}" created="2023-03-16T03:43:39.732">
        <p188:txBody>
          <a:bodyPr/>
          <a:lstStyle/>
          <a:p>
            <a:r>
              <a:rPr lang="en-US"/>
              <a:t>Ok 主要是让ledford感觉咱be consistent就行
</a:t>
            </a:r>
          </a:p>
        </p188:txBody>
      </p188:reply>
    </p188:replyLst>
    <p188:txBody>
      <a:bodyPr/>
      <a:lstStyle/>
      <a:p>
        <a:r>
          <a:rPr lang="en-US"/>
          <a:t>你要是能给他改成theme linedraw , 然后alpha 0.6 最好了</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95224-FE85-4840-B10D-4ED4F4660684}"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E5281-6835-4C86-AB73-07A3F3990079}" type="slidenum">
              <a:rPr lang="en-US" smtClean="0"/>
              <a:t>‹#›</a:t>
            </a:fld>
            <a:endParaRPr lang="en-US"/>
          </a:p>
        </p:txBody>
      </p:sp>
    </p:spTree>
    <p:extLst>
      <p:ext uri="{BB962C8B-B14F-4D97-AF65-F5344CB8AC3E}">
        <p14:creationId xmlns:p14="http://schemas.microsoft.com/office/powerpoint/2010/main" val="374867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webmd.com/lung/coronavirus-high-blood-pressur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webmd.com/cholesterol-management/guide/understanding-nu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Under normal circumstances, when the glucose levels in your bloodstream rise, such as after a meal, your pancreas secretes insulin which prompts your body to absorb the excess glucose until the levels return to normal. </a:t>
            </a:r>
            <a:r>
              <a:rPr lang="en-US" b="0" i="0" dirty="0">
                <a:solidFill>
                  <a:srgbClr val="343541"/>
                </a:solidFill>
                <a:effectLst/>
                <a:latin typeface="Söhne"/>
              </a:rPr>
              <a:t>But if you have diabetes</a:t>
            </a:r>
            <a:r>
              <a:rPr lang="en-US" b="0" i="0" dirty="0">
                <a:solidFill>
                  <a:srgbClr val="374151"/>
                </a:solidFill>
                <a:effectLst/>
                <a:latin typeface="Söhne"/>
              </a:rPr>
              <a:t>, like type 1 diabetes, the pancreas either doesn't produce insulin, or like type 2 diabetes, the body fails to respond to insulin effectively. </a:t>
            </a:r>
            <a:r>
              <a:rPr lang="en-US" b="0" i="0" dirty="0">
                <a:solidFill>
                  <a:srgbClr val="444444"/>
                </a:solidFill>
                <a:effectLst/>
                <a:latin typeface="Source Sans Pro" panose="020B0503030403020204" pitchFamily="34" charset="0"/>
              </a:rPr>
              <a:t>Then that can leave your blood sugar too high for too long. Over time, this </a:t>
            </a:r>
            <a:r>
              <a:rPr lang="en-US" b="0" i="0" dirty="0">
                <a:solidFill>
                  <a:srgbClr val="374151"/>
                </a:solidFill>
                <a:effectLst/>
                <a:latin typeface="Söhne"/>
              </a:rPr>
              <a:t>can cause damage to blood vessels and nerves, and may lead to the development of heart disease and other complications over time.</a:t>
            </a:r>
            <a:endParaRPr lang="en-US" dirty="0"/>
          </a:p>
          <a:p>
            <a:endParaRPr lang="en-US" dirty="0"/>
          </a:p>
        </p:txBody>
      </p:sp>
      <p:sp>
        <p:nvSpPr>
          <p:cNvPr id="4" name="Slide Number Placeholder 3"/>
          <p:cNvSpPr>
            <a:spLocks noGrp="1"/>
          </p:cNvSpPr>
          <p:nvPr>
            <p:ph type="sldNum" sz="quarter" idx="5"/>
          </p:nvPr>
        </p:nvSpPr>
        <p:spPr/>
        <p:txBody>
          <a:bodyPr/>
          <a:lstStyle/>
          <a:p>
            <a:fld id="{00FE5281-6835-4C86-AB73-07A3F3990079}" type="slidenum">
              <a:rPr lang="en-US" smtClean="0"/>
              <a:t>12</a:t>
            </a:fld>
            <a:endParaRPr lang="en-US"/>
          </a:p>
        </p:txBody>
      </p:sp>
    </p:spTree>
    <p:extLst>
      <p:ext uri="{BB962C8B-B14F-4D97-AF65-F5344CB8AC3E}">
        <p14:creationId xmlns:p14="http://schemas.microsoft.com/office/powerpoint/2010/main" val="206254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chemeClr val="tx1"/>
                </a:solidFill>
                <a:effectLst/>
                <a:latin typeface="+mn-lt"/>
              </a:rPr>
              <a:t>4 categories: age&lt;=19~"teenager",         for age between 20 &amp; 40~"adult",         for age between &gt;=40 &amp;&lt;60~"mid aged",        for age between &gt;=60 &amp; &lt;80~"senior",         age&gt;=80~"super senior"</a:t>
            </a:r>
          </a:p>
          <a:p>
            <a:r>
              <a:rPr lang="en-US" b="0" i="0" u="none" dirty="0">
                <a:solidFill>
                  <a:schemeClr val="tx1"/>
                </a:solidFill>
                <a:effectLst/>
                <a:latin typeface="+mn-lt"/>
              </a:rPr>
              <a:t>Older adults are at high risk for the development of diabetes due to the combination of increasing insulin resistance and impaired pancreatic function with aging, these impairments can highly ruin the process of glucose absorption.</a:t>
            </a:r>
          </a:p>
          <a:p>
            <a:r>
              <a:rPr lang="en-US" b="0" i="0" u="none" dirty="0">
                <a:solidFill>
                  <a:schemeClr val="tx1"/>
                </a:solidFill>
                <a:effectLst/>
                <a:latin typeface="+mn-lt"/>
              </a:rPr>
              <a:t>At this age, multiple medical conditions occur, including </a:t>
            </a:r>
            <a:r>
              <a:rPr lang="en-US" b="0" i="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high blood pressure</a:t>
            </a:r>
            <a:r>
              <a:rPr lang="en-US" b="0" i="0" u="none" dirty="0">
                <a:solidFill>
                  <a:schemeClr val="tx1"/>
                </a:solidFill>
                <a:effectLst/>
                <a:latin typeface="+mn-lt"/>
              </a:rPr>
              <a:t> and </a:t>
            </a:r>
            <a:r>
              <a:rPr lang="en-US" b="0" i="0" u="none" strike="noStrike" dirty="0">
                <a:solidFill>
                  <a:schemeClr val="tx1"/>
                </a:solidFill>
                <a:effectLst/>
                <a:latin typeface="+mn-lt"/>
                <a:hlinkClick r:id="rId4">
                  <a:extLst>
                    <a:ext uri="{A12FA001-AC4F-418D-AE19-62706E023703}">
                      <ahyp:hlinkClr xmlns:ahyp="http://schemas.microsoft.com/office/drawing/2018/hyperlinkcolor" val="tx"/>
                    </a:ext>
                  </a:extLst>
                </a:hlinkClick>
              </a:rPr>
              <a:t>high cholesterol</a:t>
            </a:r>
            <a:r>
              <a:rPr lang="en-US" b="0" i="0" u="none" dirty="0">
                <a:solidFill>
                  <a:schemeClr val="tx1"/>
                </a:solidFill>
                <a:effectLst/>
                <a:latin typeface="+mn-lt"/>
              </a:rPr>
              <a:t>. That can make it harder for people to keep their diabetes under control.</a:t>
            </a:r>
          </a:p>
          <a:p>
            <a:endParaRPr lang="en-US" dirty="0"/>
          </a:p>
        </p:txBody>
      </p:sp>
      <p:sp>
        <p:nvSpPr>
          <p:cNvPr id="4" name="Slide Number Placeholder 3"/>
          <p:cNvSpPr>
            <a:spLocks noGrp="1"/>
          </p:cNvSpPr>
          <p:nvPr>
            <p:ph type="sldNum" sz="quarter" idx="5"/>
          </p:nvPr>
        </p:nvSpPr>
        <p:spPr/>
        <p:txBody>
          <a:bodyPr/>
          <a:lstStyle/>
          <a:p>
            <a:fld id="{00FE5281-6835-4C86-AB73-07A3F3990079}" type="slidenum">
              <a:rPr lang="en-US" smtClean="0"/>
              <a:t>13</a:t>
            </a:fld>
            <a:endParaRPr lang="en-US"/>
          </a:p>
        </p:txBody>
      </p:sp>
    </p:spTree>
    <p:extLst>
      <p:ext uri="{BB962C8B-B14F-4D97-AF65-F5344CB8AC3E}">
        <p14:creationId xmlns:p14="http://schemas.microsoft.com/office/powerpoint/2010/main" val="511628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Diabetes frequently leads to reducing the levels of HDL (beneficial, </a:t>
            </a:r>
            <a:r>
              <a:rPr lang="en-US" b="0" i="0" dirty="0">
                <a:solidFill>
                  <a:srgbClr val="202124"/>
                </a:solidFill>
                <a:effectLst/>
                <a:latin typeface="Roboto" panose="02000000000000000000" pitchFamily="2" charset="0"/>
              </a:rPr>
              <a:t>high-density lipoprotein</a:t>
            </a:r>
            <a:r>
              <a:rPr lang="en-US" dirty="0"/>
              <a:t>) cholesterol while increasing the levels of triglycerides and LDL (harmful, </a:t>
            </a:r>
            <a:r>
              <a:rPr lang="en-US" b="0" i="0" dirty="0">
                <a:solidFill>
                  <a:srgbClr val="202124"/>
                </a:solidFill>
                <a:effectLst/>
                <a:latin typeface="Roboto" panose="02000000000000000000" pitchFamily="2" charset="0"/>
              </a:rPr>
              <a:t>low-density lipoprotein</a:t>
            </a:r>
            <a:r>
              <a:rPr lang="en-US" dirty="0"/>
              <a:t>) cholesterol.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Eventually increase the risk for heart disease and stroke.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chol_ratio</a:t>
            </a:r>
            <a:r>
              <a:rPr lang="en-US" dirty="0"/>
              <a:t>&lt;=3.5~"Optimal",         </a:t>
            </a:r>
            <a:r>
              <a:rPr lang="en-US" dirty="0" err="1"/>
              <a:t>chol_ratio</a:t>
            </a:r>
            <a:r>
              <a:rPr lang="en-US" dirty="0"/>
              <a:t>&gt;=3.5 &amp; </a:t>
            </a:r>
            <a:r>
              <a:rPr lang="en-US" dirty="0" err="1"/>
              <a:t>chol_ratio</a:t>
            </a:r>
            <a:r>
              <a:rPr lang="en-US" dirty="0"/>
              <a:t>&lt;5~"Borderline High",	</a:t>
            </a:r>
            <a:r>
              <a:rPr lang="en-US" dirty="0" err="1"/>
              <a:t>chol_ratio</a:t>
            </a:r>
            <a:r>
              <a:rPr lang="en-US" dirty="0"/>
              <a:t>&gt;=5~"High"</a:t>
            </a:r>
          </a:p>
          <a:p>
            <a:endParaRPr lang="en-US" dirty="0"/>
          </a:p>
        </p:txBody>
      </p:sp>
      <p:sp>
        <p:nvSpPr>
          <p:cNvPr id="4" name="Slide Number Placeholder 3"/>
          <p:cNvSpPr>
            <a:spLocks noGrp="1"/>
          </p:cNvSpPr>
          <p:nvPr>
            <p:ph type="sldNum" sz="quarter" idx="5"/>
          </p:nvPr>
        </p:nvSpPr>
        <p:spPr/>
        <p:txBody>
          <a:bodyPr/>
          <a:lstStyle/>
          <a:p>
            <a:fld id="{00FE5281-6835-4C86-AB73-07A3F3990079}" type="slidenum">
              <a:rPr lang="en-US" smtClean="0"/>
              <a:t>14</a:t>
            </a:fld>
            <a:endParaRPr lang="en-US"/>
          </a:p>
        </p:txBody>
      </p:sp>
    </p:spTree>
    <p:extLst>
      <p:ext uri="{BB962C8B-B14F-4D97-AF65-F5344CB8AC3E}">
        <p14:creationId xmlns:p14="http://schemas.microsoft.com/office/powerpoint/2010/main" val="286905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3159E39-49A9-D145-8538-05831E88B64B}" type="datetimeFigureOut">
              <a:rPr lang="en-US" smtClean="0"/>
              <a:t>3/16/2023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D76DCFC-7BE0-8F4E-9F56-52CEC0473AF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422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59E39-49A9-D145-8538-05831E88B64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268946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59E39-49A9-D145-8538-05831E88B64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162296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59E39-49A9-D145-8538-05831E88B64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89157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3159E39-49A9-D145-8538-05831E88B64B}" type="datetimeFigureOut">
              <a:rPr lang="en-US" smtClean="0"/>
              <a:t>3/16/2023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D76DCFC-7BE0-8F4E-9F56-52CEC0473AF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008504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159E39-49A9-D145-8538-05831E88B64B}"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3721574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159E39-49A9-D145-8538-05831E88B64B}"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5249088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159E39-49A9-D145-8538-05831E88B64B}"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235051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59E39-49A9-D145-8538-05831E88B64B}"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40861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3159E39-49A9-D145-8538-05831E88B64B}" type="datetimeFigureOut">
              <a:rPr lang="en-US" smtClean="0"/>
              <a:t>3/16/2023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2D76DCFC-7BE0-8F4E-9F56-52CEC0473AF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593267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3159E39-49A9-D145-8538-05831E88B64B}" type="datetimeFigureOut">
              <a:rPr lang="en-US" smtClean="0"/>
              <a:t>3/16/2023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2D76DCFC-7BE0-8F4E-9F56-52CEC0473AF4}" type="slidenum">
              <a:rPr lang="en-US" smtClean="0"/>
              <a:t>‹#›</a:t>
            </a:fld>
            <a:endParaRPr lang="en-US"/>
          </a:p>
        </p:txBody>
      </p:sp>
    </p:spTree>
    <p:extLst>
      <p:ext uri="{BB962C8B-B14F-4D97-AF65-F5344CB8AC3E}">
        <p14:creationId xmlns:p14="http://schemas.microsoft.com/office/powerpoint/2010/main" val="281155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3159E39-49A9-D145-8538-05831E88B64B}" type="datetimeFigureOut">
              <a:rPr lang="en-US" smtClean="0"/>
              <a:t>3/16/2023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D76DCFC-7BE0-8F4E-9F56-52CEC0473AF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76551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B_89FA1BA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5193-CBFD-383F-18ED-6B9D0FEA951A}"/>
              </a:ext>
            </a:extLst>
          </p:cNvPr>
          <p:cNvSpPr>
            <a:spLocks noGrp="1"/>
          </p:cNvSpPr>
          <p:nvPr>
            <p:ph type="ctrTitle"/>
          </p:nvPr>
        </p:nvSpPr>
        <p:spPr/>
        <p:txBody>
          <a:bodyPr/>
          <a:lstStyle/>
          <a:p>
            <a:r>
              <a:rPr lang="en-US"/>
              <a:t>Diabetes</a:t>
            </a:r>
          </a:p>
        </p:txBody>
      </p:sp>
      <p:sp>
        <p:nvSpPr>
          <p:cNvPr id="3" name="Subtitle 2">
            <a:extLst>
              <a:ext uri="{FF2B5EF4-FFF2-40B4-BE49-F238E27FC236}">
                <a16:creationId xmlns:a16="http://schemas.microsoft.com/office/drawing/2014/main" id="{DCA64520-4CD5-C248-C6AF-D40F03A9A6DD}"/>
              </a:ext>
            </a:extLst>
          </p:cNvPr>
          <p:cNvSpPr>
            <a:spLocks noGrp="1"/>
          </p:cNvSpPr>
          <p:nvPr>
            <p:ph type="subTitle" idx="1"/>
          </p:nvPr>
        </p:nvSpPr>
        <p:spPr/>
        <p:txBody>
          <a:bodyPr/>
          <a:lstStyle/>
          <a:p>
            <a:r>
              <a:rPr lang="en-US"/>
              <a:t>Kellie Liu, Tony Tao, Elan Guo</a:t>
            </a:r>
          </a:p>
        </p:txBody>
      </p:sp>
    </p:spTree>
    <p:extLst>
      <p:ext uri="{BB962C8B-B14F-4D97-AF65-F5344CB8AC3E}">
        <p14:creationId xmlns:p14="http://schemas.microsoft.com/office/powerpoint/2010/main" val="116060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91791660-0F2C-B50B-5AA5-FE1FB4EC7206}"/>
              </a:ext>
            </a:extLst>
          </p:cNvPr>
          <p:cNvPicPr>
            <a:picLocks noGrp="1" noChangeAspect="1"/>
          </p:cNvPicPr>
          <p:nvPr>
            <p:ph idx="1"/>
          </p:nvPr>
        </p:nvPicPr>
        <p:blipFill>
          <a:blip r:embed="rId2"/>
          <a:stretch>
            <a:fillRect/>
          </a:stretch>
        </p:blipFill>
        <p:spPr>
          <a:xfrm>
            <a:off x="6382075" y="1926770"/>
            <a:ext cx="5343673" cy="3816909"/>
          </a:xfrm>
        </p:spPr>
      </p:pic>
      <p:pic>
        <p:nvPicPr>
          <p:cNvPr id="7" name="Picture 6" descr="Chart, bar chart, box and whisker chart&#10;&#10;Description automatically generated">
            <a:extLst>
              <a:ext uri="{FF2B5EF4-FFF2-40B4-BE49-F238E27FC236}">
                <a16:creationId xmlns:a16="http://schemas.microsoft.com/office/drawing/2014/main" id="{6157F3BD-9CFE-8346-B80B-60123CB9ED62}"/>
              </a:ext>
            </a:extLst>
          </p:cNvPr>
          <p:cNvPicPr>
            <a:picLocks noChangeAspect="1"/>
          </p:cNvPicPr>
          <p:nvPr/>
        </p:nvPicPr>
        <p:blipFill>
          <a:blip r:embed="rId3"/>
          <a:stretch>
            <a:fillRect/>
          </a:stretch>
        </p:blipFill>
        <p:spPr>
          <a:xfrm>
            <a:off x="1038402" y="1926770"/>
            <a:ext cx="5343673" cy="3816909"/>
          </a:xfrm>
          <a:prstGeom prst="rect">
            <a:avLst/>
          </a:prstGeom>
        </p:spPr>
      </p:pic>
      <p:sp>
        <p:nvSpPr>
          <p:cNvPr id="8" name="Title 1">
            <a:extLst>
              <a:ext uri="{FF2B5EF4-FFF2-40B4-BE49-F238E27FC236}">
                <a16:creationId xmlns:a16="http://schemas.microsoft.com/office/drawing/2014/main" id="{EE4B1CD3-D04D-0680-902B-3BBDC139058A}"/>
              </a:ext>
            </a:extLst>
          </p:cNvPr>
          <p:cNvSpPr>
            <a:spLocks noGrp="1"/>
          </p:cNvSpPr>
          <p:nvPr>
            <p:ph type="title"/>
          </p:nvPr>
        </p:nvSpPr>
        <p:spPr>
          <a:xfrm>
            <a:off x="2779317" y="670620"/>
            <a:ext cx="6633365" cy="1492132"/>
          </a:xfrm>
        </p:spPr>
        <p:txBody>
          <a:bodyPr/>
          <a:lstStyle/>
          <a:p>
            <a:r>
              <a:rPr lang="en-US"/>
              <a:t>Smoking vs. Diabetes</a:t>
            </a:r>
          </a:p>
        </p:txBody>
      </p:sp>
    </p:spTree>
    <p:extLst>
      <p:ext uri="{BB962C8B-B14F-4D97-AF65-F5344CB8AC3E}">
        <p14:creationId xmlns:p14="http://schemas.microsoft.com/office/powerpoint/2010/main" val="13713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F52E-8FE1-1750-4F39-9DA9E64DE4D2}"/>
              </a:ext>
            </a:extLst>
          </p:cNvPr>
          <p:cNvSpPr>
            <a:spLocks noGrp="1"/>
          </p:cNvSpPr>
          <p:nvPr>
            <p:ph type="title"/>
          </p:nvPr>
        </p:nvSpPr>
        <p:spPr>
          <a:xfrm>
            <a:off x="3551418" y="528159"/>
            <a:ext cx="5089161" cy="1492132"/>
          </a:xfrm>
        </p:spPr>
        <p:txBody>
          <a:bodyPr/>
          <a:lstStyle/>
          <a:p>
            <a:r>
              <a:rPr lang="en-US"/>
              <a:t>BMI VS. DIABETES</a:t>
            </a:r>
          </a:p>
        </p:txBody>
      </p:sp>
      <p:pic>
        <p:nvPicPr>
          <p:cNvPr id="5" name="Content Placeholder 4" descr="Chart, histogram&#10;&#10;Description automatically generated">
            <a:extLst>
              <a:ext uri="{FF2B5EF4-FFF2-40B4-BE49-F238E27FC236}">
                <a16:creationId xmlns:a16="http://schemas.microsoft.com/office/drawing/2014/main" id="{873D2C45-3431-56E8-25CF-63A4645CB002}"/>
              </a:ext>
            </a:extLst>
          </p:cNvPr>
          <p:cNvPicPr>
            <a:picLocks noGrp="1" noChangeAspect="1"/>
          </p:cNvPicPr>
          <p:nvPr>
            <p:ph idx="1"/>
          </p:nvPr>
        </p:nvPicPr>
        <p:blipFill>
          <a:blip r:embed="rId2"/>
          <a:stretch>
            <a:fillRect/>
          </a:stretch>
        </p:blipFill>
        <p:spPr>
          <a:xfrm>
            <a:off x="6411686" y="1892956"/>
            <a:ext cx="5344885" cy="3817774"/>
          </a:xfrm>
        </p:spPr>
      </p:pic>
      <p:pic>
        <p:nvPicPr>
          <p:cNvPr id="7" name="Picture 6" descr="Chart, box and whisker chart&#10;&#10;Description automatically generated">
            <a:extLst>
              <a:ext uri="{FF2B5EF4-FFF2-40B4-BE49-F238E27FC236}">
                <a16:creationId xmlns:a16="http://schemas.microsoft.com/office/drawing/2014/main" id="{22F8DAD8-3BF8-E3BD-8DEE-11AE427A4E94}"/>
              </a:ext>
            </a:extLst>
          </p:cNvPr>
          <p:cNvPicPr>
            <a:picLocks noChangeAspect="1"/>
          </p:cNvPicPr>
          <p:nvPr/>
        </p:nvPicPr>
        <p:blipFill>
          <a:blip r:embed="rId3"/>
          <a:stretch>
            <a:fillRect/>
          </a:stretch>
        </p:blipFill>
        <p:spPr>
          <a:xfrm>
            <a:off x="1066801" y="1892956"/>
            <a:ext cx="5344885" cy="3817775"/>
          </a:xfrm>
          <a:prstGeom prst="rect">
            <a:avLst/>
          </a:prstGeom>
        </p:spPr>
      </p:pic>
    </p:spTree>
    <p:extLst>
      <p:ext uri="{BB962C8B-B14F-4D97-AF65-F5344CB8AC3E}">
        <p14:creationId xmlns:p14="http://schemas.microsoft.com/office/powerpoint/2010/main" val="41897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C6F20A-75C8-CA53-4467-EBD70802E690}"/>
              </a:ext>
            </a:extLst>
          </p:cNvPr>
          <p:cNvSpPr>
            <a:spLocks noGrp="1"/>
          </p:cNvSpPr>
          <p:nvPr>
            <p:ph type="title"/>
          </p:nvPr>
        </p:nvSpPr>
        <p:spPr>
          <a:xfrm>
            <a:off x="7739455" y="261257"/>
            <a:ext cx="4288971" cy="2525485"/>
          </a:xfrm>
        </p:spPr>
        <p:txBody>
          <a:bodyPr>
            <a:noAutofit/>
          </a:bodyPr>
          <a:lstStyle/>
          <a:p>
            <a:pPr algn="ctr"/>
            <a:r>
              <a:rPr lang="en-US" altLang="zh-TW" sz="4000"/>
              <a:t>Glucose Level </a:t>
            </a:r>
            <a:br>
              <a:rPr lang="en-US" altLang="zh-TW" sz="4000"/>
            </a:br>
            <a:r>
              <a:rPr lang="en-US" altLang="zh-TW" sz="4000"/>
              <a:t>vs. </a:t>
            </a:r>
            <a:br>
              <a:rPr lang="en-US" altLang="zh-TW" sz="4000"/>
            </a:br>
            <a:r>
              <a:rPr lang="en-US" altLang="zh-TW" sz="4000"/>
              <a:t>Diabetes</a:t>
            </a:r>
            <a:endParaRPr lang="en-US" sz="4000"/>
          </a:p>
        </p:txBody>
      </p:sp>
      <p:sp>
        <p:nvSpPr>
          <p:cNvPr id="4" name="Text Placeholder 3">
            <a:extLst>
              <a:ext uri="{FF2B5EF4-FFF2-40B4-BE49-F238E27FC236}">
                <a16:creationId xmlns:a16="http://schemas.microsoft.com/office/drawing/2014/main" id="{EF10522E-325A-A2C8-526C-A0783D35D1F5}"/>
              </a:ext>
            </a:extLst>
          </p:cNvPr>
          <p:cNvSpPr>
            <a:spLocks noGrp="1"/>
          </p:cNvSpPr>
          <p:nvPr>
            <p:ph type="body" sz="half" idx="2"/>
          </p:nvPr>
        </p:nvSpPr>
        <p:spPr>
          <a:xfrm>
            <a:off x="8337883" y="3091543"/>
            <a:ext cx="3092117" cy="2813957"/>
          </a:xfrm>
        </p:spPr>
        <p:txBody>
          <a:bodyPr>
            <a:normAutofit/>
          </a:bodyPr>
          <a:lstStyle/>
          <a:p>
            <a:pPr marL="285750" indent="-285750">
              <a:buClr>
                <a:schemeClr val="bg1"/>
              </a:buClr>
              <a:buFont typeface="Arial" panose="020B0604020202020204" pitchFamily="34" charset="0"/>
              <a:buChar char="•"/>
            </a:pPr>
            <a:r>
              <a:rPr lang="en-US" sz="2000"/>
              <a:t>Typically, fasting plasma glucose is below 100 mg/dl</a:t>
            </a:r>
          </a:p>
          <a:p>
            <a:pPr marL="285750" indent="-285750">
              <a:buClr>
                <a:schemeClr val="bg1"/>
              </a:buClr>
              <a:buFont typeface="Arial" panose="020B0604020202020204" pitchFamily="34" charset="0"/>
              <a:buChar char="•"/>
            </a:pPr>
            <a:r>
              <a:rPr lang="en-US" sz="2000"/>
              <a:t>Impaired: 100~125 mg/dl</a:t>
            </a:r>
          </a:p>
          <a:p>
            <a:pPr marL="285750" indent="-285750">
              <a:buClr>
                <a:schemeClr val="bg1"/>
              </a:buClr>
              <a:buFont typeface="Arial" panose="020B0604020202020204" pitchFamily="34" charset="0"/>
              <a:buChar char="•"/>
            </a:pPr>
            <a:r>
              <a:rPr lang="en-US" sz="2000"/>
              <a:t>Diabetic: &gt;126 mg/dl</a:t>
            </a:r>
          </a:p>
        </p:txBody>
      </p:sp>
      <p:pic>
        <p:nvPicPr>
          <p:cNvPr id="6" name="Picture 5">
            <a:extLst>
              <a:ext uri="{FF2B5EF4-FFF2-40B4-BE49-F238E27FC236}">
                <a16:creationId xmlns:a16="http://schemas.microsoft.com/office/drawing/2014/main" id="{C825D1BE-5436-3F2A-3670-492B2A9149C0}"/>
              </a:ext>
            </a:extLst>
          </p:cNvPr>
          <p:cNvPicPr>
            <a:picLocks noChangeAspect="1"/>
          </p:cNvPicPr>
          <p:nvPr/>
        </p:nvPicPr>
        <p:blipFill>
          <a:blip r:embed="rId3"/>
          <a:stretch>
            <a:fillRect/>
          </a:stretch>
        </p:blipFill>
        <p:spPr>
          <a:xfrm>
            <a:off x="643640" y="1134793"/>
            <a:ext cx="6418660" cy="4588414"/>
          </a:xfrm>
          <a:prstGeom prst="rect">
            <a:avLst/>
          </a:prstGeom>
        </p:spPr>
      </p:pic>
    </p:spTree>
    <p:extLst>
      <p:ext uri="{BB962C8B-B14F-4D97-AF65-F5344CB8AC3E}">
        <p14:creationId xmlns:p14="http://schemas.microsoft.com/office/powerpoint/2010/main" val="141212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E43F-B750-B954-6B49-C333FA3BACAE}"/>
              </a:ext>
            </a:extLst>
          </p:cNvPr>
          <p:cNvSpPr>
            <a:spLocks noGrp="1"/>
          </p:cNvSpPr>
          <p:nvPr>
            <p:ph type="title"/>
          </p:nvPr>
        </p:nvSpPr>
        <p:spPr/>
        <p:txBody>
          <a:bodyPr/>
          <a:lstStyle/>
          <a:p>
            <a:pPr algn="ctr"/>
            <a:r>
              <a:rPr lang="en-US"/>
              <a:t>Age Range vs. Diabetes</a:t>
            </a:r>
          </a:p>
        </p:txBody>
      </p:sp>
      <p:pic>
        <p:nvPicPr>
          <p:cNvPr id="12" name="Content Placeholder 11" descr="Chart, bar chart&#10;&#10;Description automatically generated">
            <a:extLst>
              <a:ext uri="{FF2B5EF4-FFF2-40B4-BE49-F238E27FC236}">
                <a16:creationId xmlns:a16="http://schemas.microsoft.com/office/drawing/2014/main" id="{F704C210-4594-820B-6FB4-FDB61B2ACF43}"/>
              </a:ext>
            </a:extLst>
          </p:cNvPr>
          <p:cNvPicPr>
            <a:picLocks noGrp="1" noChangeAspect="1"/>
          </p:cNvPicPr>
          <p:nvPr>
            <p:ph idx="1"/>
          </p:nvPr>
        </p:nvPicPr>
        <p:blipFill>
          <a:blip r:embed="rId3"/>
          <a:stretch>
            <a:fillRect/>
          </a:stretch>
        </p:blipFill>
        <p:spPr>
          <a:xfrm>
            <a:off x="936705" y="1874517"/>
            <a:ext cx="5442411" cy="3887437"/>
          </a:xfrm>
        </p:spPr>
      </p:pic>
      <p:pic>
        <p:nvPicPr>
          <p:cNvPr id="16" name="Picture 15" descr="Chart, bar chart&#10;&#10;Description automatically generated">
            <a:extLst>
              <a:ext uri="{FF2B5EF4-FFF2-40B4-BE49-F238E27FC236}">
                <a16:creationId xmlns:a16="http://schemas.microsoft.com/office/drawing/2014/main" id="{62A392C0-0F5E-F434-8241-CDCE29DEB116}"/>
              </a:ext>
            </a:extLst>
          </p:cNvPr>
          <p:cNvPicPr>
            <a:picLocks noChangeAspect="1"/>
          </p:cNvPicPr>
          <p:nvPr/>
        </p:nvPicPr>
        <p:blipFill>
          <a:blip r:embed="rId4"/>
          <a:stretch>
            <a:fillRect/>
          </a:stretch>
        </p:blipFill>
        <p:spPr>
          <a:xfrm>
            <a:off x="6340839" y="1874516"/>
            <a:ext cx="5442411" cy="3887437"/>
          </a:xfrm>
          <a:prstGeom prst="rect">
            <a:avLst/>
          </a:prstGeom>
        </p:spPr>
      </p:pic>
    </p:spTree>
    <p:extLst>
      <p:ext uri="{BB962C8B-B14F-4D97-AF65-F5344CB8AC3E}">
        <p14:creationId xmlns:p14="http://schemas.microsoft.com/office/powerpoint/2010/main" val="22522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6B2F-E608-8AC5-4988-A81A97A243DB}"/>
              </a:ext>
            </a:extLst>
          </p:cNvPr>
          <p:cNvSpPr>
            <a:spLocks noGrp="1"/>
          </p:cNvSpPr>
          <p:nvPr>
            <p:ph type="title"/>
          </p:nvPr>
        </p:nvSpPr>
        <p:spPr>
          <a:xfrm>
            <a:off x="7254754" y="108858"/>
            <a:ext cx="5258374" cy="2623458"/>
          </a:xfrm>
        </p:spPr>
        <p:txBody>
          <a:bodyPr>
            <a:noAutofit/>
          </a:bodyPr>
          <a:lstStyle/>
          <a:p>
            <a:pPr algn="ctr"/>
            <a:r>
              <a:rPr lang="en-US" sz="4000"/>
              <a:t>Cholesterol Level </a:t>
            </a:r>
            <a:br>
              <a:rPr lang="en-US" sz="4000"/>
            </a:br>
            <a:r>
              <a:rPr lang="en-US" sz="4000"/>
              <a:t>vs. </a:t>
            </a:r>
            <a:br>
              <a:rPr lang="en-US" sz="4000"/>
            </a:br>
            <a:r>
              <a:rPr lang="en-US" sz="4000"/>
              <a:t>diabetes</a:t>
            </a:r>
          </a:p>
        </p:txBody>
      </p:sp>
      <p:sp>
        <p:nvSpPr>
          <p:cNvPr id="13" name="Text Placeholder 12">
            <a:extLst>
              <a:ext uri="{FF2B5EF4-FFF2-40B4-BE49-F238E27FC236}">
                <a16:creationId xmlns:a16="http://schemas.microsoft.com/office/drawing/2014/main" id="{35A71716-55EE-3991-73EE-162F4FE34469}"/>
              </a:ext>
            </a:extLst>
          </p:cNvPr>
          <p:cNvSpPr>
            <a:spLocks noGrp="1"/>
          </p:cNvSpPr>
          <p:nvPr>
            <p:ph type="body" sz="half" idx="2"/>
          </p:nvPr>
        </p:nvSpPr>
        <p:spPr>
          <a:xfrm>
            <a:off x="8337883" y="2982686"/>
            <a:ext cx="3092117" cy="2922813"/>
          </a:xfrm>
        </p:spPr>
        <p:txBody>
          <a:bodyPr/>
          <a:lstStyle/>
          <a:p>
            <a:pPr marL="0" marR="0" lvl="0" indent="0" algn="l" defTabSz="914400" rtl="0" eaLnBrk="1" fontAlgn="auto" latinLnBrk="0" hangingPunct="1">
              <a:lnSpc>
                <a:spcPct val="120000"/>
              </a:lnSpc>
              <a:spcBef>
                <a:spcPts val="1200"/>
              </a:spcBef>
              <a:spcAft>
                <a:spcPts val="0"/>
              </a:spcAft>
              <a:buClr>
                <a:prstClr val="white"/>
              </a:buClr>
              <a:buSzTx/>
              <a:buFont typeface="Arial" panose="020B0604020202020204" pitchFamily="34" charset="0"/>
              <a:buNone/>
              <a:tabLst/>
              <a:defRPr/>
            </a:pPr>
            <a:r>
              <a:rPr kumimoji="0" lang="en-US" sz="2000" b="0" i="0" u="none" strike="noStrike" kern="1200" cap="none" spc="0" normalizeH="0" baseline="0" noProof="0" dirty="0">
                <a:ln>
                  <a:noFill/>
                </a:ln>
                <a:solidFill>
                  <a:srgbClr val="F3F3F2"/>
                </a:solidFill>
                <a:effectLst/>
                <a:uLnTx/>
                <a:uFillTx/>
                <a:latin typeface="Gill Sans MT" panose="020B0502020104020203"/>
                <a:ea typeface="+mn-ea"/>
                <a:cs typeface="+mn-cs"/>
              </a:rPr>
              <a:t>Indicators of Diabetes: </a:t>
            </a:r>
          </a:p>
          <a:p>
            <a:pPr marL="285750" marR="0" lvl="0" indent="-285750" algn="l" defTabSz="914400" rtl="0" eaLnBrk="1" fontAlgn="auto" latinLnBrk="0" hangingPunct="1">
              <a:lnSpc>
                <a:spcPct val="120000"/>
              </a:lnSpc>
              <a:spcBef>
                <a:spcPts val="12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F3F3F2"/>
                </a:solidFill>
                <a:effectLst/>
                <a:uLnTx/>
                <a:uFillTx/>
                <a:latin typeface="Gill Sans MT" panose="020B0502020104020203"/>
                <a:ea typeface="+mn-ea"/>
                <a:cs typeface="+mn-cs"/>
              </a:rPr>
              <a:t>Decrease in the levels of HDL (good) cholesterol </a:t>
            </a:r>
          </a:p>
          <a:p>
            <a:pPr marL="285750" marR="0" lvl="0" indent="-285750" algn="l" defTabSz="914400" rtl="0" eaLnBrk="1" fontAlgn="auto" latinLnBrk="0" hangingPunct="1">
              <a:lnSpc>
                <a:spcPct val="120000"/>
              </a:lnSpc>
              <a:spcBef>
                <a:spcPts val="12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F3F3F2"/>
                </a:solidFill>
                <a:effectLst/>
                <a:uLnTx/>
                <a:uFillTx/>
                <a:latin typeface="Gill Sans MT" panose="020B0502020104020203"/>
                <a:ea typeface="+mn-ea"/>
                <a:cs typeface="+mn-cs"/>
              </a:rPr>
              <a:t>Increase in the levels of triglycerides and LDL (bad) cholesterol</a:t>
            </a:r>
          </a:p>
          <a:p>
            <a:pPr marL="285750" indent="-285750">
              <a:buClr>
                <a:schemeClr val="bg1"/>
              </a:buClr>
              <a:buFont typeface="Arial" panose="020B0604020202020204" pitchFamily="34" charset="0"/>
              <a:buChar char="•"/>
            </a:pPr>
            <a:endParaRPr lang="en-US" dirty="0"/>
          </a:p>
        </p:txBody>
      </p:sp>
      <p:pic>
        <p:nvPicPr>
          <p:cNvPr id="15" name="Picture 14" descr="Chart, bar chart&#10;&#10;Description automatically generated">
            <a:extLst>
              <a:ext uri="{FF2B5EF4-FFF2-40B4-BE49-F238E27FC236}">
                <a16:creationId xmlns:a16="http://schemas.microsoft.com/office/drawing/2014/main" id="{66FE58BD-9E0F-F30E-A678-6FCFE459C06B}"/>
              </a:ext>
            </a:extLst>
          </p:cNvPr>
          <p:cNvPicPr>
            <a:picLocks noChangeAspect="1"/>
          </p:cNvPicPr>
          <p:nvPr/>
        </p:nvPicPr>
        <p:blipFill>
          <a:blip r:embed="rId3"/>
          <a:stretch>
            <a:fillRect/>
          </a:stretch>
        </p:blipFill>
        <p:spPr>
          <a:xfrm>
            <a:off x="762000" y="1310864"/>
            <a:ext cx="5930780" cy="4236272"/>
          </a:xfrm>
          <a:prstGeom prst="rect">
            <a:avLst/>
          </a:prstGeom>
        </p:spPr>
      </p:pic>
    </p:spTree>
    <p:extLst>
      <p:ext uri="{BB962C8B-B14F-4D97-AF65-F5344CB8AC3E}">
        <p14:creationId xmlns:p14="http://schemas.microsoft.com/office/powerpoint/2010/main" val="17342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EF45-C43E-84A1-C3AD-D90B83C1C5C4}"/>
              </a:ext>
            </a:extLst>
          </p:cNvPr>
          <p:cNvSpPr>
            <a:spLocks noGrp="1"/>
          </p:cNvSpPr>
          <p:nvPr>
            <p:ph type="title"/>
          </p:nvPr>
        </p:nvSpPr>
        <p:spPr/>
        <p:txBody>
          <a:bodyPr>
            <a:normAutofit/>
          </a:bodyPr>
          <a:lstStyle/>
          <a:p>
            <a:pPr algn="ctr"/>
            <a:r>
              <a:rPr lang="en-US"/>
              <a:t>Cholesterol Level vs. diabetes</a:t>
            </a:r>
          </a:p>
        </p:txBody>
      </p:sp>
      <p:pic>
        <p:nvPicPr>
          <p:cNvPr id="13" name="Picture 12" descr="Chart, bar chart&#10;&#10;Description automatically generated">
            <a:extLst>
              <a:ext uri="{FF2B5EF4-FFF2-40B4-BE49-F238E27FC236}">
                <a16:creationId xmlns:a16="http://schemas.microsoft.com/office/drawing/2014/main" id="{050FE18A-92DA-ECD0-2F79-9602CF048DD4}"/>
              </a:ext>
            </a:extLst>
          </p:cNvPr>
          <p:cNvPicPr>
            <a:picLocks noChangeAspect="1"/>
          </p:cNvPicPr>
          <p:nvPr/>
        </p:nvPicPr>
        <p:blipFill>
          <a:blip r:embed="rId3"/>
          <a:stretch>
            <a:fillRect/>
          </a:stretch>
        </p:blipFill>
        <p:spPr>
          <a:xfrm>
            <a:off x="1090505" y="1874517"/>
            <a:ext cx="5348305" cy="3820218"/>
          </a:xfrm>
          <a:prstGeom prst="rect">
            <a:avLst/>
          </a:prstGeom>
        </p:spPr>
      </p:pic>
      <p:pic>
        <p:nvPicPr>
          <p:cNvPr id="14" name="Content Placeholder 8" descr="Chart, bar chart&#10;&#10;Description automatically generated">
            <a:extLst>
              <a:ext uri="{FF2B5EF4-FFF2-40B4-BE49-F238E27FC236}">
                <a16:creationId xmlns:a16="http://schemas.microsoft.com/office/drawing/2014/main" id="{95B278B5-4D55-02FB-698A-7D93DC59A7E9}"/>
              </a:ext>
            </a:extLst>
          </p:cNvPr>
          <p:cNvPicPr>
            <a:picLocks noGrp="1" noChangeAspect="1"/>
          </p:cNvPicPr>
          <p:nvPr>
            <p:ph idx="1"/>
          </p:nvPr>
        </p:nvPicPr>
        <p:blipFill>
          <a:blip r:embed="rId4"/>
          <a:stretch>
            <a:fillRect/>
          </a:stretch>
        </p:blipFill>
        <p:spPr>
          <a:xfrm>
            <a:off x="6438810" y="1874517"/>
            <a:ext cx="5348306" cy="3820219"/>
          </a:xfrm>
        </p:spPr>
      </p:pic>
    </p:spTree>
    <p:extLst>
      <p:ext uri="{BB962C8B-B14F-4D97-AF65-F5344CB8AC3E}">
        <p14:creationId xmlns:p14="http://schemas.microsoft.com/office/powerpoint/2010/main" val="2314869672"/>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1B34B5-21CA-7C9F-71A6-0F75AB11BE2D}"/>
              </a:ext>
            </a:extLst>
          </p:cNvPr>
          <p:cNvSpPr>
            <a:spLocks noGrp="1"/>
          </p:cNvSpPr>
          <p:nvPr>
            <p:ph type="title"/>
          </p:nvPr>
        </p:nvSpPr>
        <p:spPr>
          <a:xfrm>
            <a:off x="8141366" y="295090"/>
            <a:ext cx="3440460" cy="1972664"/>
          </a:xfrm>
        </p:spPr>
        <p:txBody>
          <a:bodyPr>
            <a:noAutofit/>
          </a:bodyPr>
          <a:lstStyle/>
          <a:p>
            <a:pPr algn="ctr"/>
            <a:r>
              <a:rPr lang="en-US" sz="4000"/>
              <a:t>Gender Vs. Diabetes</a:t>
            </a:r>
          </a:p>
        </p:txBody>
      </p:sp>
      <p:sp>
        <p:nvSpPr>
          <p:cNvPr id="4" name="Text Placeholder 3">
            <a:extLst>
              <a:ext uri="{FF2B5EF4-FFF2-40B4-BE49-F238E27FC236}">
                <a16:creationId xmlns:a16="http://schemas.microsoft.com/office/drawing/2014/main" id="{73D36179-189D-1740-946A-62ADCF3B2D56}"/>
              </a:ext>
            </a:extLst>
          </p:cNvPr>
          <p:cNvSpPr>
            <a:spLocks noGrp="1"/>
          </p:cNvSpPr>
          <p:nvPr>
            <p:ph type="body" sz="half" idx="2"/>
          </p:nvPr>
        </p:nvSpPr>
        <p:spPr>
          <a:xfrm>
            <a:off x="8337883" y="3429000"/>
            <a:ext cx="3353374" cy="3004456"/>
          </a:xfrm>
        </p:spPr>
        <p:txBody>
          <a:bodyPr/>
          <a:lstStyle/>
          <a:p>
            <a:pPr marL="285750" marR="0" lvl="0" indent="-285750" algn="l" defTabSz="914400" rtl="0" eaLnBrk="1" fontAlgn="auto" latinLnBrk="0" hangingPunct="1">
              <a:lnSpc>
                <a:spcPct val="120000"/>
              </a:lnSpc>
              <a:spcBef>
                <a:spcPts val="1200"/>
              </a:spcBef>
              <a:spcAft>
                <a:spcPts val="0"/>
              </a:spcAft>
              <a:buClr>
                <a:prstClr val="white"/>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F3F3F2"/>
                </a:solidFill>
                <a:effectLst/>
                <a:uLnTx/>
                <a:uFillTx/>
                <a:latin typeface="Gill Sans MT" panose="020B0502020104020203"/>
                <a:ea typeface="+mn-ea"/>
                <a:cs typeface="+mn-cs"/>
              </a:rPr>
              <a:t>Overall, no sex bias</a:t>
            </a:r>
          </a:p>
          <a:p>
            <a:endParaRPr lang="en-US" dirty="0"/>
          </a:p>
        </p:txBody>
      </p:sp>
      <p:pic>
        <p:nvPicPr>
          <p:cNvPr id="2" name="Picture 1" descr="Chart&#10;&#10;Description automatically generated">
            <a:extLst>
              <a:ext uri="{FF2B5EF4-FFF2-40B4-BE49-F238E27FC236}">
                <a16:creationId xmlns:a16="http://schemas.microsoft.com/office/drawing/2014/main" id="{A0483B02-BBFE-632D-BBAE-BA9AC2F5AC98}"/>
              </a:ext>
            </a:extLst>
          </p:cNvPr>
          <p:cNvPicPr>
            <a:picLocks noChangeAspect="1"/>
          </p:cNvPicPr>
          <p:nvPr/>
        </p:nvPicPr>
        <p:blipFill>
          <a:blip r:embed="rId2"/>
          <a:stretch>
            <a:fillRect/>
          </a:stretch>
        </p:blipFill>
        <p:spPr>
          <a:xfrm>
            <a:off x="653271" y="1281422"/>
            <a:ext cx="6401693" cy="4572638"/>
          </a:xfrm>
          <a:prstGeom prst="rect">
            <a:avLst/>
          </a:prstGeom>
        </p:spPr>
      </p:pic>
    </p:spTree>
    <p:extLst>
      <p:ext uri="{BB962C8B-B14F-4D97-AF65-F5344CB8AC3E}">
        <p14:creationId xmlns:p14="http://schemas.microsoft.com/office/powerpoint/2010/main" val="3000543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ABAB-C765-4769-F69F-146689AA72D4}"/>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F0283F2E-63F0-C4B3-811B-637B392C40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482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7175-6A90-5189-AD55-0BF5D9063660}"/>
              </a:ext>
            </a:extLst>
          </p:cNvPr>
          <p:cNvSpPr>
            <a:spLocks noGrp="1"/>
          </p:cNvSpPr>
          <p:nvPr>
            <p:ph type="title"/>
          </p:nvPr>
        </p:nvSpPr>
        <p:spPr>
          <a:xfrm>
            <a:off x="1251678" y="486342"/>
            <a:ext cx="10178322" cy="1492132"/>
          </a:xfrm>
        </p:spPr>
        <p:txBody>
          <a:bodyPr/>
          <a:lstStyle/>
          <a:p>
            <a:r>
              <a:rPr lang="en-US"/>
              <a:t>Contents</a:t>
            </a:r>
          </a:p>
        </p:txBody>
      </p:sp>
      <p:sp>
        <p:nvSpPr>
          <p:cNvPr id="3" name="Content Placeholder 2">
            <a:extLst>
              <a:ext uri="{FF2B5EF4-FFF2-40B4-BE49-F238E27FC236}">
                <a16:creationId xmlns:a16="http://schemas.microsoft.com/office/drawing/2014/main" id="{AB67D28F-C4BD-2C5E-D5E7-B3278C013E41}"/>
              </a:ext>
            </a:extLst>
          </p:cNvPr>
          <p:cNvSpPr>
            <a:spLocks noGrp="1"/>
          </p:cNvSpPr>
          <p:nvPr>
            <p:ph idx="1"/>
          </p:nvPr>
        </p:nvSpPr>
        <p:spPr>
          <a:xfrm>
            <a:off x="1251678" y="2032001"/>
            <a:ext cx="10178322" cy="3593591"/>
          </a:xfrm>
        </p:spPr>
        <p:txBody>
          <a:bodyPr/>
          <a:lstStyle/>
          <a:p>
            <a:r>
              <a:rPr lang="en-US"/>
              <a:t>Intro to Diabetes</a:t>
            </a:r>
          </a:p>
          <a:p>
            <a:r>
              <a:rPr lang="en-US"/>
              <a:t> Analyzing</a:t>
            </a:r>
          </a:p>
          <a:p>
            <a:r>
              <a:rPr lang="en-US"/>
              <a:t>Conclusion / Sum up</a:t>
            </a:r>
          </a:p>
        </p:txBody>
      </p:sp>
    </p:spTree>
    <p:extLst>
      <p:ext uri="{BB962C8B-B14F-4D97-AF65-F5344CB8AC3E}">
        <p14:creationId xmlns:p14="http://schemas.microsoft.com/office/powerpoint/2010/main" val="66365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9494-89E6-F124-3229-ABC7FD112B5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BF3903E-FB93-5D76-B33D-246667EA68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835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5C7F-2F7A-F076-58E0-9FC9C9C77F31}"/>
              </a:ext>
            </a:extLst>
          </p:cNvPr>
          <p:cNvSpPr>
            <a:spLocks noGrp="1"/>
          </p:cNvSpPr>
          <p:nvPr>
            <p:ph type="title"/>
          </p:nvPr>
        </p:nvSpPr>
        <p:spPr>
          <a:xfrm>
            <a:off x="1878168" y="249863"/>
            <a:ext cx="8653957" cy="1492132"/>
          </a:xfrm>
        </p:spPr>
        <p:txBody>
          <a:bodyPr/>
          <a:lstStyle/>
          <a:p>
            <a:r>
              <a:rPr lang="en-US"/>
              <a:t>US Diabetes by County, 2004</a:t>
            </a:r>
          </a:p>
        </p:txBody>
      </p:sp>
      <p:pic>
        <p:nvPicPr>
          <p:cNvPr id="5" name="Content Placeholder 4" descr="Map&#10;&#10;Description automatically generated">
            <a:extLst>
              <a:ext uri="{FF2B5EF4-FFF2-40B4-BE49-F238E27FC236}">
                <a16:creationId xmlns:a16="http://schemas.microsoft.com/office/drawing/2014/main" id="{5CFE2120-3B1F-4808-3586-EAF6F2406815}"/>
              </a:ext>
            </a:extLst>
          </p:cNvPr>
          <p:cNvPicPr>
            <a:picLocks noGrp="1" noChangeAspect="1"/>
          </p:cNvPicPr>
          <p:nvPr>
            <p:ph idx="1"/>
          </p:nvPr>
        </p:nvPicPr>
        <p:blipFill>
          <a:blip r:embed="rId2"/>
          <a:stretch>
            <a:fillRect/>
          </a:stretch>
        </p:blipFill>
        <p:spPr>
          <a:xfrm>
            <a:off x="2024811" y="995929"/>
            <a:ext cx="8142378" cy="5815984"/>
          </a:xfrm>
        </p:spPr>
      </p:pic>
    </p:spTree>
    <p:extLst>
      <p:ext uri="{BB962C8B-B14F-4D97-AF65-F5344CB8AC3E}">
        <p14:creationId xmlns:p14="http://schemas.microsoft.com/office/powerpoint/2010/main" val="347951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25993A-80D8-788E-7B2C-017D1D572261}"/>
              </a:ext>
            </a:extLst>
          </p:cNvPr>
          <p:cNvSpPr txBox="1">
            <a:spLocks/>
          </p:cNvSpPr>
          <p:nvPr/>
        </p:nvSpPr>
        <p:spPr>
          <a:xfrm>
            <a:off x="1878168" y="231048"/>
            <a:ext cx="8653957"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a:t>US Diabetes by County, 20</a:t>
            </a:r>
            <a:r>
              <a:rPr lang="en-US" altLang="zh-CN"/>
              <a:t>08</a:t>
            </a:r>
            <a:endParaRPr lang="en-US"/>
          </a:p>
        </p:txBody>
      </p:sp>
      <p:pic>
        <p:nvPicPr>
          <p:cNvPr id="10" name="Content Placeholder 9" descr="Map&#10;&#10;Description automatically generated">
            <a:extLst>
              <a:ext uri="{FF2B5EF4-FFF2-40B4-BE49-F238E27FC236}">
                <a16:creationId xmlns:a16="http://schemas.microsoft.com/office/drawing/2014/main" id="{934857FB-226C-7EDE-A940-FC6F76E2C59E}"/>
              </a:ext>
            </a:extLst>
          </p:cNvPr>
          <p:cNvPicPr>
            <a:picLocks noGrp="1" noChangeAspect="1"/>
          </p:cNvPicPr>
          <p:nvPr>
            <p:ph idx="1"/>
          </p:nvPr>
        </p:nvPicPr>
        <p:blipFill>
          <a:blip r:embed="rId2"/>
          <a:stretch>
            <a:fillRect/>
          </a:stretch>
        </p:blipFill>
        <p:spPr>
          <a:xfrm>
            <a:off x="1878168" y="977114"/>
            <a:ext cx="8233241" cy="5880886"/>
          </a:xfrm>
        </p:spPr>
      </p:pic>
    </p:spTree>
    <p:extLst>
      <p:ext uri="{BB962C8B-B14F-4D97-AF65-F5344CB8AC3E}">
        <p14:creationId xmlns:p14="http://schemas.microsoft.com/office/powerpoint/2010/main" val="185817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A91B5897-57E0-9247-991C-4EA8D69EC939}"/>
              </a:ext>
            </a:extLst>
          </p:cNvPr>
          <p:cNvPicPr>
            <a:picLocks noGrp="1" noChangeAspect="1"/>
          </p:cNvPicPr>
          <p:nvPr>
            <p:ph idx="1"/>
          </p:nvPr>
        </p:nvPicPr>
        <p:blipFill>
          <a:blip r:embed="rId2"/>
          <a:stretch>
            <a:fillRect/>
          </a:stretch>
        </p:blipFill>
        <p:spPr>
          <a:xfrm>
            <a:off x="1979379" y="977114"/>
            <a:ext cx="8233241" cy="5880886"/>
          </a:xfrm>
        </p:spPr>
      </p:pic>
      <p:sp>
        <p:nvSpPr>
          <p:cNvPr id="6" name="Title 1">
            <a:extLst>
              <a:ext uri="{FF2B5EF4-FFF2-40B4-BE49-F238E27FC236}">
                <a16:creationId xmlns:a16="http://schemas.microsoft.com/office/drawing/2014/main" id="{1DED192F-A0F6-D99F-4088-56405FD6A148}"/>
              </a:ext>
            </a:extLst>
          </p:cNvPr>
          <p:cNvSpPr txBox="1">
            <a:spLocks/>
          </p:cNvSpPr>
          <p:nvPr/>
        </p:nvSpPr>
        <p:spPr>
          <a:xfrm>
            <a:off x="1979379" y="231048"/>
            <a:ext cx="8653957"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a:t>US Diabetes by County, 20</a:t>
            </a:r>
            <a:r>
              <a:rPr lang="en-US" altLang="zh-CN"/>
              <a:t>12</a:t>
            </a:r>
            <a:endParaRPr lang="en-US"/>
          </a:p>
        </p:txBody>
      </p:sp>
    </p:spTree>
    <p:extLst>
      <p:ext uri="{BB962C8B-B14F-4D97-AF65-F5344CB8AC3E}">
        <p14:creationId xmlns:p14="http://schemas.microsoft.com/office/powerpoint/2010/main" val="181216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3799D0DA-1CE5-F401-9B5E-46308061475D}"/>
              </a:ext>
            </a:extLst>
          </p:cNvPr>
          <p:cNvPicPr>
            <a:picLocks noGrp="1" noChangeAspect="1"/>
          </p:cNvPicPr>
          <p:nvPr>
            <p:ph idx="1"/>
          </p:nvPr>
        </p:nvPicPr>
        <p:blipFill>
          <a:blip r:embed="rId2"/>
          <a:stretch>
            <a:fillRect/>
          </a:stretch>
        </p:blipFill>
        <p:spPr>
          <a:xfrm>
            <a:off x="1979379" y="977114"/>
            <a:ext cx="8233241" cy="5880886"/>
          </a:xfrm>
        </p:spPr>
      </p:pic>
      <p:sp>
        <p:nvSpPr>
          <p:cNvPr id="6" name="Title 1">
            <a:extLst>
              <a:ext uri="{FF2B5EF4-FFF2-40B4-BE49-F238E27FC236}">
                <a16:creationId xmlns:a16="http://schemas.microsoft.com/office/drawing/2014/main" id="{AE0BB4D5-A71A-D712-8797-422FAF99FA13}"/>
              </a:ext>
            </a:extLst>
          </p:cNvPr>
          <p:cNvSpPr txBox="1">
            <a:spLocks/>
          </p:cNvSpPr>
          <p:nvPr/>
        </p:nvSpPr>
        <p:spPr>
          <a:xfrm>
            <a:off x="1979379" y="231048"/>
            <a:ext cx="8653957"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a:t>US Diabetes by County, 20</a:t>
            </a:r>
            <a:r>
              <a:rPr lang="en-US" altLang="zh-CN"/>
              <a:t>16</a:t>
            </a:r>
            <a:endParaRPr lang="en-US"/>
          </a:p>
        </p:txBody>
      </p:sp>
    </p:spTree>
    <p:extLst>
      <p:ext uri="{BB962C8B-B14F-4D97-AF65-F5344CB8AC3E}">
        <p14:creationId xmlns:p14="http://schemas.microsoft.com/office/powerpoint/2010/main" val="394686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E05F5E18-4979-52C0-DE80-78471EEBB053}"/>
              </a:ext>
            </a:extLst>
          </p:cNvPr>
          <p:cNvPicPr>
            <a:picLocks noGrp="1" noChangeAspect="1"/>
          </p:cNvPicPr>
          <p:nvPr>
            <p:ph idx="1"/>
          </p:nvPr>
        </p:nvPicPr>
        <p:blipFill>
          <a:blip r:embed="rId2"/>
          <a:stretch>
            <a:fillRect/>
          </a:stretch>
        </p:blipFill>
        <p:spPr>
          <a:xfrm>
            <a:off x="1939623" y="920319"/>
            <a:ext cx="8312754" cy="5937681"/>
          </a:xfrm>
        </p:spPr>
      </p:pic>
      <p:sp>
        <p:nvSpPr>
          <p:cNvPr id="6" name="Title 1">
            <a:extLst>
              <a:ext uri="{FF2B5EF4-FFF2-40B4-BE49-F238E27FC236}">
                <a16:creationId xmlns:a16="http://schemas.microsoft.com/office/drawing/2014/main" id="{91603135-B31B-13EB-F2C8-177ADE736DD1}"/>
              </a:ext>
            </a:extLst>
          </p:cNvPr>
          <p:cNvSpPr txBox="1">
            <a:spLocks/>
          </p:cNvSpPr>
          <p:nvPr/>
        </p:nvSpPr>
        <p:spPr>
          <a:xfrm>
            <a:off x="1939623" y="174253"/>
            <a:ext cx="8653957"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a:t>US Diabetes by County, 20</a:t>
            </a:r>
            <a:r>
              <a:rPr lang="en-US" altLang="zh-CN"/>
              <a:t>20</a:t>
            </a:r>
            <a:endParaRPr lang="en-US"/>
          </a:p>
        </p:txBody>
      </p:sp>
    </p:spTree>
    <p:extLst>
      <p:ext uri="{BB962C8B-B14F-4D97-AF65-F5344CB8AC3E}">
        <p14:creationId xmlns:p14="http://schemas.microsoft.com/office/powerpoint/2010/main" val="160783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085E-DE00-9BD2-CB46-C0780DF35E88}"/>
              </a:ext>
            </a:extLst>
          </p:cNvPr>
          <p:cNvSpPr>
            <a:spLocks noGrp="1"/>
          </p:cNvSpPr>
          <p:nvPr>
            <p:ph type="title"/>
          </p:nvPr>
        </p:nvSpPr>
        <p:spPr>
          <a:xfrm>
            <a:off x="1317939" y="644116"/>
            <a:ext cx="10178322" cy="1492132"/>
          </a:xfrm>
        </p:spPr>
        <p:txBody>
          <a:bodyPr/>
          <a:lstStyle/>
          <a:p>
            <a:r>
              <a:rPr lang="en-US"/>
              <a:t>High Blood Pressure vs. Diabetes</a:t>
            </a:r>
          </a:p>
        </p:txBody>
      </p:sp>
      <p:pic>
        <p:nvPicPr>
          <p:cNvPr id="5" name="Content Placeholder 4" descr="Chart, box and whisker chart&#10;&#10;Description automatically generated">
            <a:extLst>
              <a:ext uri="{FF2B5EF4-FFF2-40B4-BE49-F238E27FC236}">
                <a16:creationId xmlns:a16="http://schemas.microsoft.com/office/drawing/2014/main" id="{2426B730-71D3-D953-E25E-D47FFE7652F5}"/>
              </a:ext>
            </a:extLst>
          </p:cNvPr>
          <p:cNvPicPr>
            <a:picLocks noGrp="1" noChangeAspect="1"/>
          </p:cNvPicPr>
          <p:nvPr>
            <p:ph idx="1"/>
          </p:nvPr>
        </p:nvPicPr>
        <p:blipFill>
          <a:blip r:embed="rId2"/>
          <a:stretch>
            <a:fillRect/>
          </a:stretch>
        </p:blipFill>
        <p:spPr>
          <a:xfrm>
            <a:off x="6389914" y="1938525"/>
            <a:ext cx="5378235" cy="3841597"/>
          </a:xfrm>
        </p:spPr>
      </p:pic>
      <p:pic>
        <p:nvPicPr>
          <p:cNvPr id="7" name="Picture 6" descr="Chart, bar chart&#10;&#10;Description automatically generated">
            <a:extLst>
              <a:ext uri="{FF2B5EF4-FFF2-40B4-BE49-F238E27FC236}">
                <a16:creationId xmlns:a16="http://schemas.microsoft.com/office/drawing/2014/main" id="{1A96F8BA-F1F4-F549-FCCF-E44243DA1101}"/>
              </a:ext>
            </a:extLst>
          </p:cNvPr>
          <p:cNvPicPr>
            <a:picLocks noChangeAspect="1"/>
          </p:cNvPicPr>
          <p:nvPr/>
        </p:nvPicPr>
        <p:blipFill>
          <a:blip r:embed="rId3"/>
          <a:stretch>
            <a:fillRect/>
          </a:stretch>
        </p:blipFill>
        <p:spPr>
          <a:xfrm>
            <a:off x="1011679" y="1938525"/>
            <a:ext cx="5378235" cy="3841597"/>
          </a:xfrm>
          <a:prstGeom prst="rect">
            <a:avLst/>
          </a:prstGeom>
        </p:spPr>
      </p:pic>
    </p:spTree>
    <p:extLst>
      <p:ext uri="{BB962C8B-B14F-4D97-AF65-F5344CB8AC3E}">
        <p14:creationId xmlns:p14="http://schemas.microsoft.com/office/powerpoint/2010/main" val="285863773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{1C737F82-C8A0-E146-AAD4-C7B241036B1D}tf10001071</Template>
  <TotalTime>5</TotalTime>
  <Words>453</Words>
  <Application>Microsoft Office PowerPoint</Application>
  <PresentationFormat>Widescreen</PresentationFormat>
  <Paragraphs>37</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Google Sans</vt:lpstr>
      <vt:lpstr>Söhne</vt:lpstr>
      <vt:lpstr>Arial</vt:lpstr>
      <vt:lpstr>Calibri</vt:lpstr>
      <vt:lpstr>Gill Sans MT</vt:lpstr>
      <vt:lpstr>Impact</vt:lpstr>
      <vt:lpstr>Roboto</vt:lpstr>
      <vt:lpstr>Source Sans Pro</vt:lpstr>
      <vt:lpstr>Badge</vt:lpstr>
      <vt:lpstr>Diabetes</vt:lpstr>
      <vt:lpstr>Contents</vt:lpstr>
      <vt:lpstr>PowerPoint Presentation</vt:lpstr>
      <vt:lpstr>US Diabetes by County, 2004</vt:lpstr>
      <vt:lpstr>PowerPoint Presentation</vt:lpstr>
      <vt:lpstr>PowerPoint Presentation</vt:lpstr>
      <vt:lpstr>PowerPoint Presentation</vt:lpstr>
      <vt:lpstr>PowerPoint Presentation</vt:lpstr>
      <vt:lpstr>High Blood Pressure vs. Diabetes</vt:lpstr>
      <vt:lpstr>Smoking vs. Diabetes</vt:lpstr>
      <vt:lpstr>BMI VS. DIABETES</vt:lpstr>
      <vt:lpstr>Glucose Level  vs.  Diabetes</vt:lpstr>
      <vt:lpstr>Age Range vs. Diabetes</vt:lpstr>
      <vt:lpstr>Cholesterol Level  vs.  diabetes</vt:lpstr>
      <vt:lpstr>Cholesterol Level vs. diabetes</vt:lpstr>
      <vt:lpstr>Gender Vs. Diabetes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Tao</dc:creator>
  <cp:lastModifiedBy>Kellie Liu</cp:lastModifiedBy>
  <cp:revision>1</cp:revision>
  <dcterms:created xsi:type="dcterms:W3CDTF">2023-03-07T21:32:07Z</dcterms:created>
  <dcterms:modified xsi:type="dcterms:W3CDTF">2023-03-16T07:39:40Z</dcterms:modified>
</cp:coreProperties>
</file>