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7" r:id="rId2"/>
    <p:sldId id="308" r:id="rId3"/>
    <p:sldId id="305" r:id="rId4"/>
    <p:sldId id="307" r:id="rId5"/>
    <p:sldId id="316" r:id="rId6"/>
    <p:sldId id="309" r:id="rId7"/>
    <p:sldId id="281" r:id="rId8"/>
    <p:sldId id="285" r:id="rId9"/>
    <p:sldId id="300" r:id="rId10"/>
    <p:sldId id="301" r:id="rId11"/>
    <p:sldId id="302" r:id="rId12"/>
    <p:sldId id="298" r:id="rId13"/>
    <p:sldId id="293" r:id="rId14"/>
    <p:sldId id="294" r:id="rId15"/>
    <p:sldId id="295" r:id="rId16"/>
    <p:sldId id="299" r:id="rId17"/>
    <p:sldId id="297" r:id="rId18"/>
    <p:sldId id="296" r:id="rId19"/>
    <p:sldId id="282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279"/>
    <p:restoredTop sz="96976"/>
  </p:normalViewPr>
  <p:slideViewPr>
    <p:cSldViewPr>
      <p:cViewPr varScale="1">
        <p:scale>
          <a:sx n="127" d="100"/>
          <a:sy n="127" d="100"/>
        </p:scale>
        <p:origin x="3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046C-84B7-4047-BA2E-B0333C727CA0}" type="datetimeFigureOut">
              <a:rPr lang="en-US" smtClean="0"/>
              <a:pPr/>
              <a:t>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4902-2DC4-4CB3-A0AA-8F49AE7E9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C4902-2DC4-4CB3-A0AA-8F49AE7E9F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2/3/23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rpnext.my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248" y="3591368"/>
            <a:ext cx="8077200" cy="2717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ERPNext</a:t>
            </a:r>
            <a:r>
              <a:rPr lang="en-US" dirty="0"/>
              <a:t> Malaysia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Enterprise Resources Planning</a:t>
            </a: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Elania</a:t>
            </a:r>
            <a:r>
              <a:rPr lang="en-US" sz="3600" dirty="0">
                <a:solidFill>
                  <a:schemeClr val="tx1"/>
                </a:solidFill>
              </a:rPr>
              <a:t> Resources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3</a:t>
            </a:r>
            <a:r>
              <a:rPr lang="en-US" sz="3600" baseline="30000" dirty="0">
                <a:solidFill>
                  <a:schemeClr val="tx1"/>
                </a:solidFill>
              </a:rPr>
              <a:t>rd</a:t>
            </a:r>
            <a:r>
              <a:rPr lang="en-US" sz="3600" dirty="0">
                <a:solidFill>
                  <a:schemeClr val="tx1"/>
                </a:solidFill>
              </a:rPr>
              <a:t> February 2023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091752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Virtual Perak Technology</a:t>
            </a:r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54" y="548680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27000">
              <a:srgbClr val="FFFF00">
                <a:alpha val="40000"/>
              </a:srgb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861F-FD56-2349-A5FF-21CC628D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Financial &amp; Accounting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2FD2CD-AA45-0F42-860D-BF90F572B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38" y="1774825"/>
            <a:ext cx="7718524" cy="4625975"/>
          </a:xfrm>
        </p:spPr>
      </p:pic>
    </p:spTree>
    <p:extLst>
      <p:ext uri="{BB962C8B-B14F-4D97-AF65-F5344CB8AC3E}">
        <p14:creationId xmlns:p14="http://schemas.microsoft.com/office/powerpoint/2010/main" val="18728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300B-1937-7C41-98AB-5CF10ECC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Sales &amp; Purchase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C0F0CB-0196-7448-8D4A-270A3A7FB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808162"/>
            <a:ext cx="8115300" cy="4559300"/>
          </a:xfrm>
        </p:spPr>
      </p:pic>
    </p:spTree>
    <p:extLst>
      <p:ext uri="{BB962C8B-B14F-4D97-AF65-F5344CB8AC3E}">
        <p14:creationId xmlns:p14="http://schemas.microsoft.com/office/powerpoint/2010/main" val="170595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9AA7-AF98-C24F-B218-2EC97451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B4A4A6-1FB5-2941-836B-3B77CEF29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76182"/>
            <a:ext cx="8229600" cy="3223260"/>
          </a:xfrm>
        </p:spPr>
      </p:pic>
    </p:spTree>
    <p:extLst>
      <p:ext uri="{BB962C8B-B14F-4D97-AF65-F5344CB8AC3E}">
        <p14:creationId xmlns:p14="http://schemas.microsoft.com/office/powerpoint/2010/main" val="146138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77DC-A7B1-9A46-A08D-0BEED2E1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B8BCF5-EB59-6649-A035-86C0DC66A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903412"/>
            <a:ext cx="8128000" cy="4368800"/>
          </a:xfrm>
        </p:spPr>
      </p:pic>
    </p:spTree>
    <p:extLst>
      <p:ext uri="{BB962C8B-B14F-4D97-AF65-F5344CB8AC3E}">
        <p14:creationId xmlns:p14="http://schemas.microsoft.com/office/powerpoint/2010/main" val="60987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A36F-61D0-BA46-937B-C474338B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5A80B9-C873-6241-BF42-1628D64BB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808162"/>
            <a:ext cx="8128000" cy="4559300"/>
          </a:xfrm>
        </p:spPr>
      </p:pic>
    </p:spTree>
    <p:extLst>
      <p:ext uri="{BB962C8B-B14F-4D97-AF65-F5344CB8AC3E}">
        <p14:creationId xmlns:p14="http://schemas.microsoft.com/office/powerpoint/2010/main" val="262874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Payroll &amp; Expenses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6E079-48F6-1748-B418-15C8CB82F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21" y="1774825"/>
            <a:ext cx="6891758" cy="4625975"/>
          </a:xfrm>
        </p:spPr>
      </p:pic>
    </p:spTree>
    <p:extLst>
      <p:ext uri="{BB962C8B-B14F-4D97-AF65-F5344CB8AC3E}">
        <p14:creationId xmlns:p14="http://schemas.microsoft.com/office/powerpoint/2010/main" val="306874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4737-AAE7-0C43-8257-A28E6E66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Point-of-Sales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1EA72A-87B9-8D4D-B4A7-B4D005AF5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903412"/>
            <a:ext cx="8128000" cy="4368800"/>
          </a:xfrm>
        </p:spPr>
      </p:pic>
    </p:spTree>
    <p:extLst>
      <p:ext uri="{BB962C8B-B14F-4D97-AF65-F5344CB8AC3E}">
        <p14:creationId xmlns:p14="http://schemas.microsoft.com/office/powerpoint/2010/main" val="3533579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ED9C-3032-5C47-8931-733E72B0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E748A3-7709-434F-9ED7-55F1F48E1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90" y="1774825"/>
            <a:ext cx="7587020" cy="4625975"/>
          </a:xfrm>
        </p:spPr>
      </p:pic>
    </p:spTree>
    <p:extLst>
      <p:ext uri="{BB962C8B-B14F-4D97-AF65-F5344CB8AC3E}">
        <p14:creationId xmlns:p14="http://schemas.microsoft.com/office/powerpoint/2010/main" val="422368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3764-7344-9D40-83E9-1A9707E2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AF2C-9440-9B44-8164-8733C7D30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</a:t>
            </a:r>
          </a:p>
          <a:p>
            <a:r>
              <a:rPr lang="en-US" dirty="0"/>
              <a:t>Custom fields and forms</a:t>
            </a:r>
          </a:p>
          <a:p>
            <a:r>
              <a:rPr lang="en-US" dirty="0"/>
              <a:t>Print formats</a:t>
            </a:r>
          </a:p>
          <a:p>
            <a:r>
              <a:rPr lang="en-US" dirty="0"/>
              <a:t>Scripts</a:t>
            </a:r>
          </a:p>
          <a:p>
            <a:r>
              <a:rPr lang="en-US" dirty="0"/>
              <a:t>Email alerts</a:t>
            </a:r>
          </a:p>
          <a:p>
            <a:r>
              <a:rPr lang="en-US" dirty="0"/>
              <a:t>Workflows</a:t>
            </a:r>
          </a:p>
          <a:p>
            <a:r>
              <a:rPr lang="en-US" dirty="0"/>
              <a:t>API integration</a:t>
            </a:r>
          </a:p>
          <a:p>
            <a:r>
              <a:rPr lang="en-US" dirty="0"/>
              <a:t>Apps / Plugins</a:t>
            </a:r>
          </a:p>
        </p:txBody>
      </p:sp>
    </p:spTree>
    <p:extLst>
      <p:ext uri="{BB962C8B-B14F-4D97-AF65-F5344CB8AC3E}">
        <p14:creationId xmlns:p14="http://schemas.microsoft.com/office/powerpoint/2010/main" val="3937758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Elania</a:t>
            </a:r>
            <a:r>
              <a:rPr lang="en-MY" dirty="0"/>
              <a:t> Resources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Implementation</a:t>
            </a:r>
          </a:p>
          <a:p>
            <a:r>
              <a:rPr lang="en-MY" dirty="0"/>
              <a:t>Data import</a:t>
            </a:r>
          </a:p>
          <a:p>
            <a:r>
              <a:rPr lang="en-MY" dirty="0"/>
              <a:t>Customization</a:t>
            </a:r>
          </a:p>
          <a:p>
            <a:r>
              <a:rPr lang="en-MY" dirty="0"/>
              <a:t>Custom app development</a:t>
            </a:r>
          </a:p>
          <a:p>
            <a:r>
              <a:rPr lang="en-MY" dirty="0"/>
              <a:t>Installation and setup</a:t>
            </a:r>
          </a:p>
          <a:p>
            <a:r>
              <a:rPr lang="en-MY" dirty="0"/>
              <a:t>Hosting</a:t>
            </a:r>
          </a:p>
          <a:p>
            <a:r>
              <a:rPr lang="en-MY" dirty="0"/>
              <a:t>Third party connectors</a:t>
            </a:r>
          </a:p>
          <a:p>
            <a:r>
              <a:rPr lang="en-MY" dirty="0"/>
              <a:t>API Integration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E124-51E8-634C-9D34-C26282AB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DA9A-B82E-BF4D-B69D-D7A1A4892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ERPNext</a:t>
            </a:r>
            <a:r>
              <a:rPr lang="en-US" dirty="0"/>
              <a:t> Training And Service Provider</a:t>
            </a:r>
          </a:p>
          <a:p>
            <a:r>
              <a:rPr lang="en-US" dirty="0" err="1"/>
              <a:t>ERPNext</a:t>
            </a:r>
            <a:r>
              <a:rPr lang="en-US" dirty="0"/>
              <a:t> Hosting (</a:t>
            </a:r>
            <a:r>
              <a:rPr lang="en-US" dirty="0">
                <a:hlinkClick r:id="rId2"/>
              </a:rPr>
              <a:t>https://erpnext.my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01D97-5672-D244-A977-CEC8957E5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2824112"/>
            <a:ext cx="6264696" cy="35911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794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Any Question?</a:t>
            </a:r>
          </a:p>
          <a:p>
            <a:endParaRPr lang="en-MY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Website: https://elaniaresources.com</a:t>
            </a:r>
          </a:p>
          <a:p>
            <a:r>
              <a:rPr lang="en-US" dirty="0"/>
              <a:t>Telegram: https://t.me/elaniaresources</a:t>
            </a:r>
          </a:p>
          <a:p>
            <a:r>
              <a:rPr lang="en-US" dirty="0" err="1"/>
              <a:t>Whatsapp</a:t>
            </a:r>
            <a:r>
              <a:rPr lang="en-US" dirty="0"/>
              <a:t>: https://</a:t>
            </a:r>
            <a:r>
              <a:rPr lang="en-US" dirty="0" err="1"/>
              <a:t>wasap.my</a:t>
            </a:r>
            <a:r>
              <a:rPr lang="en-US" dirty="0"/>
              <a:t>/60166323652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C34A-7028-4445-AB6F-56193C09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C08E-5D11-6147-9CED-64172DF5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Authorized Microsoft Reseller</a:t>
            </a:r>
          </a:p>
          <a:p>
            <a:r>
              <a:rPr lang="en-US" dirty="0"/>
              <a:t>Authorized Adobe Reseller</a:t>
            </a:r>
          </a:p>
          <a:p>
            <a:r>
              <a:rPr lang="en-US" dirty="0"/>
              <a:t>Laravel and Ubuntu VM in Azure Marketplace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FE1C3-55EF-CC40-A59D-9933260E0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01008"/>
            <a:ext cx="823509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1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EA6-20D3-4142-89B8-A32F73F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ERP?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278-65E2-FD4A-8CC7-0EF2B17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Software to synchronize all information and communication between department within the organization.</a:t>
            </a:r>
          </a:p>
          <a:p>
            <a:r>
              <a:rPr lang="en-US" dirty="0"/>
              <a:t>Manage company’s activities and operations</a:t>
            </a:r>
          </a:p>
          <a:p>
            <a:r>
              <a:rPr lang="en-US" dirty="0"/>
              <a:t>Interactions of marketing, sales, quality control, products processes, accounting, manufacturing, distribution, stocks within a single application </a:t>
            </a:r>
          </a:p>
        </p:txBody>
      </p:sp>
    </p:spTree>
    <p:extLst>
      <p:ext uri="{BB962C8B-B14F-4D97-AF65-F5344CB8AC3E}">
        <p14:creationId xmlns:p14="http://schemas.microsoft.com/office/powerpoint/2010/main" val="153675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EA6-20D3-4142-89B8-A32F73F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need ERP?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278-65E2-FD4A-8CC7-0EF2B17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2400" dirty="0"/>
              <a:t>Proper communications</a:t>
            </a:r>
          </a:p>
          <a:p>
            <a:r>
              <a:rPr lang="en-US" sz="2400" dirty="0"/>
              <a:t>Proper workflow and paperwork</a:t>
            </a:r>
          </a:p>
          <a:p>
            <a:r>
              <a:rPr lang="en-US" sz="2400" dirty="0"/>
              <a:t>Complete control on your business</a:t>
            </a:r>
          </a:p>
          <a:p>
            <a:r>
              <a:rPr lang="en-US" sz="2400" dirty="0"/>
              <a:t>Process automation</a:t>
            </a:r>
          </a:p>
          <a:p>
            <a:r>
              <a:rPr lang="en-US" sz="2400" dirty="0"/>
              <a:t>Higher Productivity</a:t>
            </a:r>
          </a:p>
          <a:p>
            <a:r>
              <a:rPr lang="en-US" sz="2400" dirty="0"/>
              <a:t>Better Information Management</a:t>
            </a:r>
          </a:p>
          <a:p>
            <a:r>
              <a:rPr lang="en-US" sz="2400" dirty="0"/>
              <a:t>Better Performance Measurement</a:t>
            </a:r>
          </a:p>
        </p:txBody>
      </p:sp>
    </p:spTree>
    <p:extLst>
      <p:ext uri="{BB962C8B-B14F-4D97-AF65-F5344CB8AC3E}">
        <p14:creationId xmlns:p14="http://schemas.microsoft.com/office/powerpoint/2010/main" val="204174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3EC3-C670-8E4E-BC85-3607F05F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ERPNext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BD24-2E50-5347-8C6D-0FE841DD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ERPNext</a:t>
            </a:r>
            <a:r>
              <a:rPr lang="en-US" dirty="0"/>
              <a:t> is an Open Source ERP System</a:t>
            </a:r>
            <a:endParaRPr lang="en-MY" dirty="0"/>
          </a:p>
          <a:p>
            <a:r>
              <a:rPr lang="en-MY" dirty="0"/>
              <a:t>End-to-end business solution that helps you to manage all your business information in one application</a:t>
            </a:r>
          </a:p>
          <a:p>
            <a:r>
              <a:rPr lang="en-US" dirty="0"/>
              <a:t>Active project since 2010</a:t>
            </a:r>
          </a:p>
          <a:p>
            <a:r>
              <a:rPr lang="en-US" dirty="0"/>
              <a:t>Used by more than 1000 companies in more than 100 countries</a:t>
            </a:r>
          </a:p>
          <a:p>
            <a:r>
              <a:rPr lang="en-US" dirty="0"/>
              <a:t>Designed for small and medium sized business</a:t>
            </a:r>
          </a:p>
          <a:p>
            <a:r>
              <a:rPr lang="en-US" dirty="0"/>
              <a:t>Highly customizable and extendable</a:t>
            </a:r>
          </a:p>
        </p:txBody>
      </p:sp>
    </p:spTree>
    <p:extLst>
      <p:ext uri="{BB962C8B-B14F-4D97-AF65-F5344CB8AC3E}">
        <p14:creationId xmlns:p14="http://schemas.microsoft.com/office/powerpoint/2010/main" val="428479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ERPNext</a:t>
            </a:r>
            <a:r>
              <a:rPr lang="en-US" dirty="0"/>
              <a:t>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Track all Invoices and Payments.</a:t>
            </a:r>
          </a:p>
          <a:p>
            <a:r>
              <a:rPr lang="en-US" dirty="0"/>
              <a:t>Inventory management and control</a:t>
            </a:r>
          </a:p>
          <a:p>
            <a:r>
              <a:rPr lang="en-US" dirty="0"/>
              <a:t>Manage payroll</a:t>
            </a:r>
          </a:p>
          <a:p>
            <a:r>
              <a:rPr lang="en-US" dirty="0"/>
              <a:t>Manage customers, suppliers databases and their contacts</a:t>
            </a:r>
          </a:p>
          <a:p>
            <a:r>
              <a:rPr lang="en-US" dirty="0"/>
              <a:t>Bill of materials and production planning</a:t>
            </a:r>
          </a:p>
          <a:p>
            <a:r>
              <a:rPr lang="en-US" dirty="0"/>
              <a:t>Tracking your budgets and spending</a:t>
            </a:r>
          </a:p>
          <a:p>
            <a:r>
              <a:rPr lang="en-US" dirty="0"/>
              <a:t>Follow ups on leads and opportunities</a:t>
            </a:r>
          </a:p>
          <a:p>
            <a:r>
              <a:rPr lang="en-US" dirty="0"/>
              <a:t>Billing, financial accounting and reporting</a:t>
            </a:r>
          </a:p>
          <a:p>
            <a:r>
              <a:rPr lang="en-US" dirty="0"/>
              <a:t>Publish your eCommerce &amp; website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Industries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Manufacturing</a:t>
            </a:r>
          </a:p>
          <a:p>
            <a:r>
              <a:rPr lang="en-MY" dirty="0"/>
              <a:t>Services</a:t>
            </a:r>
          </a:p>
          <a:p>
            <a:r>
              <a:rPr lang="en-MY" dirty="0"/>
              <a:t>Retail</a:t>
            </a:r>
          </a:p>
          <a:p>
            <a:r>
              <a:rPr lang="en-MY" dirty="0"/>
              <a:t>Distribution</a:t>
            </a:r>
          </a:p>
          <a:p>
            <a:r>
              <a:rPr lang="en-MY" dirty="0"/>
              <a:t>Education</a:t>
            </a:r>
          </a:p>
          <a:p>
            <a:r>
              <a:rPr lang="en-MY" dirty="0"/>
              <a:t>Agriculture</a:t>
            </a:r>
          </a:p>
          <a:p>
            <a:r>
              <a:rPr lang="en-MY" dirty="0"/>
              <a:t>Health Care</a:t>
            </a:r>
          </a:p>
          <a:p>
            <a:r>
              <a:rPr lang="en-MY" dirty="0"/>
              <a:t>Non-Profit</a:t>
            </a:r>
          </a:p>
          <a:p>
            <a:r>
              <a:rPr lang="en-MY" dirty="0"/>
              <a:t>Hospitality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B66A-2A31-904E-B696-562C5837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ERPNext</a:t>
            </a:r>
            <a:r>
              <a:rPr lang="en-US" dirty="0"/>
              <a:t>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D762-BDEA-DE48-A948-8BCB0466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Accounting</a:t>
            </a:r>
          </a:p>
          <a:p>
            <a:r>
              <a:rPr lang="en-MY" dirty="0"/>
              <a:t>CRM</a:t>
            </a:r>
          </a:p>
          <a:p>
            <a:r>
              <a:rPr lang="en-MY" dirty="0"/>
              <a:t>Stock</a:t>
            </a:r>
          </a:p>
          <a:p>
            <a:r>
              <a:rPr lang="en-MY" dirty="0"/>
              <a:t>Selling</a:t>
            </a:r>
          </a:p>
          <a:p>
            <a:r>
              <a:rPr lang="en-MY" dirty="0"/>
              <a:t>Purchasing</a:t>
            </a:r>
          </a:p>
          <a:p>
            <a:r>
              <a:rPr lang="en-MY" dirty="0"/>
              <a:t>Manufacturing</a:t>
            </a:r>
          </a:p>
          <a:p>
            <a:r>
              <a:rPr lang="en-MY" dirty="0"/>
              <a:t>Project Management</a:t>
            </a:r>
          </a:p>
          <a:p>
            <a:r>
              <a:rPr lang="en-MY" dirty="0"/>
              <a:t>Human Resources</a:t>
            </a:r>
          </a:p>
          <a:p>
            <a:r>
              <a:rPr lang="en-MY" dirty="0"/>
              <a:t>Website</a:t>
            </a:r>
          </a:p>
          <a:p>
            <a:r>
              <a:rPr lang="en-MY" dirty="0"/>
              <a:t>E-Commerce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66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1382</TotalTime>
  <Words>334</Words>
  <Application>Microsoft Macintosh PowerPoint</Application>
  <PresentationFormat>On-screen Show (4:3)</PresentationFormat>
  <Paragraphs>97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Wingdings</vt:lpstr>
      <vt:lpstr>Wingdings 2</vt:lpstr>
      <vt:lpstr>Wingdings 3</vt:lpstr>
      <vt:lpstr>Module</vt:lpstr>
      <vt:lpstr>ERPNext Malaysia Enterprise Resources Planning  Elania Resources 3rd February 2023 </vt:lpstr>
      <vt:lpstr>Elania Resources Updates</vt:lpstr>
      <vt:lpstr>Elania Resources Updates</vt:lpstr>
      <vt:lpstr>What is ERP?</vt:lpstr>
      <vt:lpstr>Why do you need ERP?</vt:lpstr>
      <vt:lpstr>What is ERPNext</vt:lpstr>
      <vt:lpstr>How ERPNext Help?</vt:lpstr>
      <vt:lpstr>Industries</vt:lpstr>
      <vt:lpstr>ERPNext Modules</vt:lpstr>
      <vt:lpstr>Financial &amp; Accounting</vt:lpstr>
      <vt:lpstr>Sales &amp; Purchase</vt:lpstr>
      <vt:lpstr>Stock Management</vt:lpstr>
      <vt:lpstr>Manufacturing</vt:lpstr>
      <vt:lpstr>Project Management</vt:lpstr>
      <vt:lpstr>Payroll &amp; Expenses</vt:lpstr>
      <vt:lpstr>Point-of-Sales</vt:lpstr>
      <vt:lpstr>Website</vt:lpstr>
      <vt:lpstr>Customization</vt:lpstr>
      <vt:lpstr>Elania Resources Services</vt:lpstr>
      <vt:lpstr>Elania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P3R4K</dc:title>
  <dc:creator>User</dc:creator>
  <cp:lastModifiedBy>Microsoft Office User</cp:lastModifiedBy>
  <cp:revision>233</cp:revision>
  <dcterms:created xsi:type="dcterms:W3CDTF">2020-02-01T18:34:09Z</dcterms:created>
  <dcterms:modified xsi:type="dcterms:W3CDTF">2023-02-03T07:27:52Z</dcterms:modified>
</cp:coreProperties>
</file>