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74" r:id="rId12"/>
    <p:sldId id="266" r:id="rId13"/>
    <p:sldId id="268" r:id="rId14"/>
    <p:sldId id="275" r:id="rId15"/>
    <p:sldId id="276" r:id="rId16"/>
    <p:sldId id="277" r:id="rId17"/>
    <p:sldId id="278" r:id="rId18"/>
    <p:sldId id="279" r:id="rId19"/>
    <p:sldId id="280" r:id="rId20"/>
    <p:sldId id="269" r:id="rId21"/>
    <p:sldId id="267" r:id="rId22"/>
    <p:sldId id="270" r:id="rId23"/>
    <p:sldId id="284" r:id="rId24"/>
    <p:sldId id="281" r:id="rId25"/>
    <p:sldId id="282" r:id="rId26"/>
    <p:sldId id="283" r:id="rId27"/>
    <p:sldId id="271" r:id="rId28"/>
    <p:sldId id="273" r:id="rId29"/>
    <p:sldId id="272" r:id="rId30"/>
    <p:sldId id="285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DB8-1C1C-4621-A53B-20875D69C357}" type="datetimeFigureOut">
              <a:rPr lang="pt-BR" smtClean="0"/>
              <a:pPr/>
              <a:t>02/10/2018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F52F-31FF-4216-8449-3306A03A64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DB8-1C1C-4621-A53B-20875D69C357}" type="datetimeFigureOut">
              <a:rPr lang="pt-BR" smtClean="0"/>
              <a:pPr/>
              <a:t>02/10/2018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F52F-31FF-4216-8449-3306A03A64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DB8-1C1C-4621-A53B-20875D69C357}" type="datetimeFigureOut">
              <a:rPr lang="pt-BR" smtClean="0"/>
              <a:pPr/>
              <a:t>02/10/2018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F52F-31FF-4216-8449-3306A03A64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DB8-1C1C-4621-A53B-20875D69C357}" type="datetimeFigureOut">
              <a:rPr lang="pt-BR" smtClean="0"/>
              <a:pPr/>
              <a:t>02/10/2018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F52F-31FF-4216-8449-3306A03A64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DB8-1C1C-4621-A53B-20875D69C357}" type="datetimeFigureOut">
              <a:rPr lang="pt-BR" smtClean="0"/>
              <a:pPr/>
              <a:t>02/10/2018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F52F-31FF-4216-8449-3306A03A64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DB8-1C1C-4621-A53B-20875D69C357}" type="datetimeFigureOut">
              <a:rPr lang="pt-BR" smtClean="0"/>
              <a:pPr/>
              <a:t>02/10/2018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F52F-31FF-4216-8449-3306A03A64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DB8-1C1C-4621-A53B-20875D69C357}" type="datetimeFigureOut">
              <a:rPr lang="pt-BR" smtClean="0"/>
              <a:pPr/>
              <a:t>02/10/2018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F52F-31FF-4216-8449-3306A03A64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DB8-1C1C-4621-A53B-20875D69C357}" type="datetimeFigureOut">
              <a:rPr lang="pt-BR" smtClean="0"/>
              <a:pPr/>
              <a:t>02/10/2018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F52F-31FF-4216-8449-3306A03A64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DB8-1C1C-4621-A53B-20875D69C357}" type="datetimeFigureOut">
              <a:rPr lang="pt-BR" smtClean="0"/>
              <a:pPr/>
              <a:t>02/10/2018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F52F-31FF-4216-8449-3306A03A64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DB8-1C1C-4621-A53B-20875D69C357}" type="datetimeFigureOut">
              <a:rPr lang="pt-BR" smtClean="0"/>
              <a:pPr/>
              <a:t>02/10/2018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F52F-31FF-4216-8449-3306A03A64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DB8-1C1C-4621-A53B-20875D69C357}" type="datetimeFigureOut">
              <a:rPr lang="pt-BR" smtClean="0"/>
              <a:pPr/>
              <a:t>02/10/2018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F52F-31FF-4216-8449-3306A03A64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9DB8-1C1C-4621-A53B-20875D69C357}" type="datetimeFigureOut">
              <a:rPr lang="pt-BR" smtClean="0"/>
              <a:pPr/>
              <a:t>02/10/2018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F52F-31FF-4216-8449-3306A03A64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eatrizuezu/visualizando-query-sql-a-partir-do-orm-django-5771370a9c55" TargetMode="External"/><Relationship Id="rId2" Type="http://schemas.openxmlformats.org/officeDocument/2006/relationships/hyperlink" Target="https://django-portuguese.readthedocs.io/en/1.0/topics/db/querie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jango-portuguese.readthedocs.io/en/1.0/ref/models/index.html" TargetMode="External"/><Relationship Id="rId2" Type="http://schemas.openxmlformats.org/officeDocument/2006/relationships/hyperlink" Target="https://django-portuguese.readthedocs.io/en/1.0/topics/db/model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 smtClean="0"/>
              <a:t>Django</a:t>
            </a:r>
            <a:r>
              <a:rPr lang="pt-BR" b="1" dirty="0" smtClean="0"/>
              <a:t> e um </a:t>
            </a:r>
            <a:r>
              <a:rPr lang="pt-BR" b="1" dirty="0" err="1" smtClean="0"/>
              <a:t>QuerySet</a:t>
            </a:r>
            <a:r>
              <a:rPr lang="pt-BR" b="1" dirty="0" smtClean="0"/>
              <a:t> - Resumo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572008"/>
            <a:ext cx="9144000" cy="1571636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pPr algn="just"/>
            <a:r>
              <a:rPr lang="pt-BR" dirty="0" smtClean="0"/>
              <a:t>Fontes: </a:t>
            </a:r>
            <a:endParaRPr lang="pt-BR" dirty="0" smtClean="0"/>
          </a:p>
          <a:p>
            <a:pPr algn="just"/>
            <a:r>
              <a:rPr lang="pt-BR" dirty="0" smtClean="0">
                <a:hlinkClick r:id="rId2"/>
              </a:rPr>
              <a:t>https://django-portuguese.readthedocs.io/en/1.0/topics/db/queries.html</a:t>
            </a:r>
            <a:endParaRPr lang="pt-BR" dirty="0" smtClean="0"/>
          </a:p>
          <a:p>
            <a:pPr algn="just"/>
            <a:r>
              <a:rPr lang="pt-BR" dirty="0" smtClean="0">
                <a:hlinkClick r:id="rId3"/>
              </a:rPr>
              <a:t>https://medium.com/@</a:t>
            </a:r>
            <a:r>
              <a:rPr lang="pt-BR" dirty="0" smtClean="0">
                <a:hlinkClick r:id="rId3"/>
              </a:rPr>
              <a:t>beatrizuezu/visualizando-query-sql-a-partir-do-orm-django-5771370a9c55</a:t>
            </a:r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Atualizar campos </a:t>
            </a:r>
            <a:r>
              <a:rPr lang="pt-BR" b="1" dirty="0" err="1" smtClean="0"/>
              <a:t>ForeignKey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Atualizar um campo </a:t>
            </a:r>
            <a:r>
              <a:rPr lang="pt-BR" dirty="0" err="1" smtClean="0"/>
              <a:t>ForeignKey</a:t>
            </a:r>
            <a:r>
              <a:rPr lang="pt-BR" dirty="0" smtClean="0"/>
              <a:t> funciona exatamente da mesma forma como salvar um campo normal; </a:t>
            </a:r>
          </a:p>
          <a:p>
            <a:r>
              <a:rPr lang="pt-BR" dirty="0" smtClean="0"/>
              <a:t>simplesmente atribuindo um objeto do tipo certo ao campo em questão:</a:t>
            </a:r>
          </a:p>
          <a:p>
            <a:pPr>
              <a:buNone/>
            </a:pPr>
            <a:r>
              <a:rPr lang="pt-BR" dirty="0" smtClean="0"/>
              <a:t>&gt;&gt;&gt; x=Blog.</a:t>
            </a:r>
            <a:r>
              <a:rPr lang="pt-BR" dirty="0" err="1" smtClean="0"/>
              <a:t>objects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r>
              <a:rPr lang="pt-BR" dirty="0" smtClean="0"/>
              <a:t>(id=1)</a:t>
            </a:r>
          </a:p>
          <a:p>
            <a:pPr>
              <a:buNone/>
            </a:pPr>
            <a:r>
              <a:rPr lang="pt-BR" dirty="0" smtClean="0"/>
              <a:t>&gt;&gt;&gt; </a:t>
            </a:r>
            <a:r>
              <a:rPr lang="pt-BR" dirty="0" err="1" smtClean="0"/>
              <a:t>entry</a:t>
            </a:r>
            <a:r>
              <a:rPr lang="pt-BR" dirty="0" smtClean="0"/>
              <a:t>=</a:t>
            </a:r>
            <a:r>
              <a:rPr lang="pt-BR" dirty="0" err="1" smtClean="0"/>
              <a:t>Entry</a:t>
            </a:r>
            <a:r>
              <a:rPr lang="pt-BR" dirty="0" smtClean="0"/>
              <a:t>.</a:t>
            </a:r>
            <a:r>
              <a:rPr lang="pt-BR" dirty="0" err="1" smtClean="0"/>
              <a:t>objects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r>
              <a:rPr lang="pt-BR" dirty="0" smtClean="0"/>
              <a:t>(blog=2)</a:t>
            </a:r>
          </a:p>
          <a:p>
            <a:pPr>
              <a:buNone/>
            </a:pPr>
            <a:r>
              <a:rPr lang="pt-BR" dirty="0" smtClean="0">
                <a:latin typeface="Arial Narrow" pitchFamily="34" charset="0"/>
              </a:rPr>
              <a:t>&gt;&gt;&gt; </a:t>
            </a:r>
            <a:r>
              <a:rPr lang="pt-BR" dirty="0" err="1" smtClean="0">
                <a:latin typeface="Arial Narrow" pitchFamily="34" charset="0"/>
              </a:rPr>
              <a:t>entry</a:t>
            </a:r>
            <a:r>
              <a:rPr lang="pt-BR" dirty="0" smtClean="0">
                <a:latin typeface="Arial Narrow" pitchFamily="34" charset="0"/>
              </a:rPr>
              <a:t>.blog = x</a:t>
            </a:r>
          </a:p>
          <a:p>
            <a:pPr>
              <a:buNone/>
            </a:pPr>
            <a:r>
              <a:rPr lang="pt-BR" dirty="0" smtClean="0">
                <a:latin typeface="Arial Narrow" pitchFamily="34" charset="0"/>
              </a:rPr>
              <a:t> &gt;&gt;&gt; </a:t>
            </a:r>
            <a:r>
              <a:rPr lang="pt-BR" dirty="0" err="1" smtClean="0">
                <a:latin typeface="Arial Narrow" pitchFamily="34" charset="0"/>
              </a:rPr>
              <a:t>entry</a:t>
            </a:r>
            <a:r>
              <a:rPr lang="pt-BR" dirty="0" smtClean="0">
                <a:latin typeface="Arial Narrow" pitchFamily="34" charset="0"/>
              </a:rPr>
              <a:t>.</a:t>
            </a:r>
            <a:r>
              <a:rPr lang="pt-BR" dirty="0" err="1" smtClean="0">
                <a:latin typeface="Arial Narrow" pitchFamily="34" charset="0"/>
              </a:rPr>
              <a:t>save</a:t>
            </a:r>
            <a:r>
              <a:rPr lang="pt-BR" dirty="0" smtClean="0">
                <a:latin typeface="Arial Narrow" pitchFamily="34" charset="0"/>
              </a:rPr>
              <a:t>()</a:t>
            </a:r>
            <a:endParaRPr lang="pt-BR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Atualizar campos </a:t>
            </a:r>
            <a:r>
              <a:rPr lang="pt-BR" b="1" dirty="0" err="1" smtClean="0"/>
              <a:t>ForeignKey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r>
              <a:rPr lang="pt-BR" dirty="0" smtClean="0"/>
              <a:t>Antes use: </a:t>
            </a:r>
            <a:r>
              <a:rPr lang="pt-BR" dirty="0" err="1" smtClean="0"/>
              <a:t>from</a:t>
            </a:r>
            <a:r>
              <a:rPr lang="pt-BR" dirty="0" smtClean="0"/>
              <a:t> blog.</a:t>
            </a:r>
            <a:r>
              <a:rPr lang="pt-BR" dirty="0" err="1" smtClean="0"/>
              <a:t>models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r>
              <a:rPr lang="pt-BR" smtClean="0"/>
              <a:t> *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7478817" cy="503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Atualizar campos </a:t>
            </a:r>
            <a:br>
              <a:rPr lang="pt-BR" b="1" dirty="0" smtClean="0"/>
            </a:br>
            <a:r>
              <a:rPr lang="pt-BR" b="1" dirty="0" err="1" smtClean="0"/>
              <a:t>ManyToManyField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 nesse caso o método </a:t>
            </a:r>
            <a:r>
              <a:rPr lang="pt-BR" b="1" dirty="0" err="1" smtClean="0"/>
              <a:t>add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&gt;&gt; </a:t>
            </a:r>
            <a:r>
              <a:rPr lang="pt-BR" dirty="0" err="1" smtClean="0"/>
              <a:t>joe</a:t>
            </a:r>
            <a:r>
              <a:rPr lang="pt-BR" dirty="0" smtClean="0"/>
              <a:t> = </a:t>
            </a:r>
            <a:r>
              <a:rPr lang="pt-BR" dirty="0" err="1" smtClean="0"/>
              <a:t>Author</a:t>
            </a:r>
            <a:r>
              <a:rPr lang="pt-BR" dirty="0" smtClean="0"/>
              <a:t>.</a:t>
            </a:r>
            <a:r>
              <a:rPr lang="pt-BR" dirty="0" err="1" smtClean="0"/>
              <a:t>objects</a:t>
            </a:r>
            <a:r>
              <a:rPr lang="pt-BR" dirty="0" smtClean="0"/>
              <a:t>.</a:t>
            </a:r>
            <a:r>
              <a:rPr lang="pt-BR" dirty="0" err="1" smtClean="0"/>
              <a:t>create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="Joe") </a:t>
            </a:r>
          </a:p>
          <a:p>
            <a:pPr>
              <a:buNone/>
            </a:pPr>
            <a:r>
              <a:rPr lang="pt-BR" dirty="0" smtClean="0"/>
              <a:t>&gt;&gt; </a:t>
            </a:r>
            <a:r>
              <a:rPr lang="pt-BR" dirty="0" err="1" smtClean="0"/>
              <a:t>entry</a:t>
            </a:r>
            <a:r>
              <a:rPr lang="pt-BR" dirty="0" smtClean="0"/>
              <a:t>.</a:t>
            </a:r>
            <a:r>
              <a:rPr lang="pt-BR" dirty="0" err="1" smtClean="0"/>
              <a:t>authors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joe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dirty="0"/>
          </a:p>
          <a:p>
            <a:pPr algn="just"/>
            <a:r>
              <a:rPr lang="pt-BR" dirty="0" smtClean="0"/>
              <a:t>O </a:t>
            </a:r>
            <a:r>
              <a:rPr lang="pt-BR" dirty="0" err="1" smtClean="0"/>
              <a:t>Django</a:t>
            </a:r>
            <a:r>
              <a:rPr lang="pt-BR" dirty="0" smtClean="0"/>
              <a:t> se queixará se você tentar atribuir ou adicionar um objeto do tipo errado.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Recebendo objetos - Pesquisas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Para receber objetos de seu banco de dados, você constrói uma </a:t>
            </a:r>
            <a:r>
              <a:rPr lang="pt-BR" sz="2400" b="1" dirty="0" err="1" smtClean="0"/>
              <a:t>QuerySet</a:t>
            </a:r>
            <a:r>
              <a:rPr lang="pt-BR" sz="2400" dirty="0" smtClean="0"/>
              <a:t> através do </a:t>
            </a:r>
            <a:r>
              <a:rPr lang="pt-BR" sz="2400" b="1" dirty="0" smtClean="0"/>
              <a:t>Manager </a:t>
            </a:r>
            <a:r>
              <a:rPr lang="pt-BR" sz="2400" dirty="0" smtClean="0"/>
              <a:t>de sua </a:t>
            </a:r>
            <a:r>
              <a:rPr lang="pt-BR" sz="2400" b="1" dirty="0" smtClean="0"/>
              <a:t>classe </a:t>
            </a:r>
            <a:r>
              <a:rPr lang="pt-BR" sz="2400" b="1" dirty="0" err="1" smtClean="0"/>
              <a:t>model</a:t>
            </a:r>
            <a:r>
              <a:rPr lang="pt-BR" sz="2400" b="1" dirty="0" smtClean="0"/>
              <a:t>.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dirty="0" smtClean="0"/>
              <a:t>Um </a:t>
            </a:r>
            <a:r>
              <a:rPr lang="pt-BR" sz="2400" b="1" dirty="0" err="1" smtClean="0"/>
              <a:t>QuerySet</a:t>
            </a:r>
            <a:r>
              <a:rPr lang="pt-BR" sz="2400" dirty="0" smtClean="0"/>
              <a:t> representa uma coleção de objetos do banco de dados. Ela poder nenhum, um ou muitos </a:t>
            </a:r>
            <a:r>
              <a:rPr lang="pt-BR" sz="2400" i="1" dirty="0" smtClean="0"/>
              <a:t>filtros</a:t>
            </a:r>
            <a:r>
              <a:rPr lang="pt-BR" sz="2400" dirty="0" smtClean="0"/>
              <a:t> – critérios que apurem a coleção baseado nos parâmetros dados.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Em termos SQL, um </a:t>
            </a:r>
            <a:r>
              <a:rPr lang="pt-BR" sz="2400" b="1" dirty="0" err="1" smtClean="0"/>
              <a:t>QuerySet</a:t>
            </a:r>
            <a:r>
              <a:rPr lang="pt-BR" sz="2400" b="1" dirty="0" smtClean="0"/>
              <a:t> </a:t>
            </a:r>
            <a:r>
              <a:rPr lang="pt-BR" sz="2400" dirty="0" smtClean="0"/>
              <a:t>equipara-se a uma consulta </a:t>
            </a:r>
            <a:r>
              <a:rPr lang="pt-BR" sz="2400" b="1" dirty="0" smtClean="0"/>
              <a:t>SELECT</a:t>
            </a:r>
            <a:r>
              <a:rPr lang="pt-BR" sz="2400" dirty="0" smtClean="0"/>
              <a:t>, e um filtro é uma clausula limitadora como </a:t>
            </a:r>
            <a:r>
              <a:rPr lang="pt-BR" sz="2400" b="1" dirty="0" smtClean="0"/>
              <a:t>WHERE ou LIMIT.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dirty="0" smtClean="0"/>
              <a:t>Você </a:t>
            </a:r>
            <a:r>
              <a:rPr lang="pt-BR" sz="2400" dirty="0" err="1" smtClean="0"/>
              <a:t>obtem</a:t>
            </a:r>
            <a:r>
              <a:rPr lang="pt-BR" sz="2400" dirty="0" smtClean="0"/>
              <a:t> um </a:t>
            </a:r>
            <a:r>
              <a:rPr lang="pt-BR" sz="2400" b="1" dirty="0" err="1" smtClean="0"/>
              <a:t>QuerySet</a:t>
            </a:r>
            <a:r>
              <a:rPr lang="pt-BR" sz="2400" dirty="0" smtClean="0"/>
              <a:t> usando o </a:t>
            </a:r>
            <a:r>
              <a:rPr lang="pt-BR" sz="2400" b="1" dirty="0" smtClean="0"/>
              <a:t>Manager</a:t>
            </a:r>
            <a:r>
              <a:rPr lang="pt-BR" sz="2400" dirty="0" smtClean="0"/>
              <a:t> de seu </a:t>
            </a:r>
            <a:r>
              <a:rPr lang="pt-BR" sz="2400" dirty="0" err="1" smtClean="0"/>
              <a:t>model</a:t>
            </a:r>
            <a:r>
              <a:rPr lang="pt-BR" sz="2400" dirty="0" smtClean="0"/>
              <a:t>. Cada </a:t>
            </a:r>
            <a:r>
              <a:rPr lang="pt-BR" sz="2400" b="1" dirty="0" err="1" smtClean="0"/>
              <a:t>model</a:t>
            </a:r>
            <a:r>
              <a:rPr lang="pt-BR" sz="2400" dirty="0" smtClean="0"/>
              <a:t> tem pelo menos um </a:t>
            </a:r>
            <a:r>
              <a:rPr lang="pt-BR" sz="2400" b="1" dirty="0" smtClean="0"/>
              <a:t>Manager,</a:t>
            </a:r>
            <a:r>
              <a:rPr lang="pt-BR" sz="2400" dirty="0" smtClean="0"/>
              <a:t> e ele é chamado </a:t>
            </a:r>
            <a:r>
              <a:rPr lang="pt-BR" sz="4000" b="1" dirty="0" err="1" smtClean="0"/>
              <a:t>objects</a:t>
            </a:r>
            <a:r>
              <a:rPr lang="pt-BR" sz="2400" dirty="0" smtClean="0"/>
              <a:t> por padrão. 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Recebendo objetos - Pesquisas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ORM o que?</a:t>
            </a:r>
          </a:p>
          <a:p>
            <a:r>
              <a:rPr lang="pt-BR" dirty="0" smtClean="0"/>
              <a:t>ORM significa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Relational</a:t>
            </a:r>
            <a:r>
              <a:rPr lang="pt-BR" dirty="0" smtClean="0"/>
              <a:t> </a:t>
            </a:r>
            <a:r>
              <a:rPr lang="pt-BR" dirty="0" err="1" smtClean="0"/>
              <a:t>Mapper</a:t>
            </a:r>
            <a:r>
              <a:rPr lang="pt-BR" dirty="0" smtClean="0"/>
              <a:t> e é uma biblioteca que automatiza a transferência de dados do banco de dados relacional entre objetos do </a:t>
            </a:r>
            <a:r>
              <a:rPr lang="pt-BR" dirty="0" err="1" smtClean="0"/>
              <a:t>model</a:t>
            </a:r>
            <a:r>
              <a:rPr lang="pt-BR" dirty="0" smtClean="0"/>
              <a:t>. O legal de se usar é que pode acelerar a velocidade do desenvolvimento permitindo ler, escrever, atualizar e deletar dados do banco, além de ser compatível com diferentes banco de dados (</a:t>
            </a:r>
            <a:r>
              <a:rPr lang="pt-BR" dirty="0" err="1" smtClean="0"/>
              <a:t>MySQL</a:t>
            </a:r>
            <a:r>
              <a:rPr lang="pt-BR" dirty="0" smtClean="0"/>
              <a:t>, </a:t>
            </a:r>
            <a:r>
              <a:rPr lang="pt-BR" dirty="0" err="1" smtClean="0"/>
              <a:t>SQLite</a:t>
            </a:r>
            <a:r>
              <a:rPr lang="pt-BR" dirty="0" smtClean="0"/>
              <a:t>, </a:t>
            </a:r>
            <a:r>
              <a:rPr lang="pt-BR" dirty="0" err="1" smtClean="0"/>
              <a:t>PostgreSQL</a:t>
            </a:r>
            <a:r>
              <a:rPr lang="pt-BR" dirty="0" smtClean="0"/>
              <a:t>…) e ser nativa no </a:t>
            </a:r>
            <a:r>
              <a:rPr lang="pt-BR" dirty="0" err="1" smtClean="0"/>
              <a:t>Django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Exemplo mostrando relação entre tabelas e objetos do </a:t>
            </a:r>
            <a:r>
              <a:rPr lang="pt-BR" b="1" dirty="0" err="1" smtClean="0"/>
              <a:t>Python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3" y="1643050"/>
            <a:ext cx="895678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Como </a:t>
            </a:r>
            <a:r>
              <a:rPr lang="pt-BR" b="1" dirty="0" smtClean="0"/>
              <a:t>Funciona?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00010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Tenho </a:t>
            </a:r>
            <a:r>
              <a:rPr lang="pt-BR" dirty="0" smtClean="0"/>
              <a:t>uma determinada ORM, vou utilizar essa abaixo como exemplo:</a:t>
            </a:r>
          </a:p>
          <a:p>
            <a:pPr>
              <a:buNone/>
            </a:pPr>
            <a:r>
              <a:rPr lang="pt-BR" dirty="0" smtClean="0"/>
              <a:t>&gt;&gt; Blog.</a:t>
            </a:r>
            <a:r>
              <a:rPr lang="pt-BR" dirty="0" err="1" smtClean="0"/>
              <a:t>objects</a:t>
            </a:r>
            <a:r>
              <a:rPr lang="pt-BR" dirty="0" smtClean="0"/>
              <a:t>.</a:t>
            </a:r>
            <a:r>
              <a:rPr lang="pt-BR" dirty="0" err="1" smtClean="0"/>
              <a:t>all</a:t>
            </a:r>
            <a:r>
              <a:rPr lang="pt-BR" dirty="0" smtClean="0"/>
              <a:t>()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660417"/>
            <a:ext cx="7572428" cy="419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Fluxo </a:t>
            </a:r>
            <a:r>
              <a:rPr lang="pt-BR" b="1" dirty="0" smtClean="0"/>
              <a:t>para obtermos o script SQL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pt-BR" sz="2400" b="1" dirty="0" smtClean="0"/>
          </a:p>
          <a:p>
            <a:pPr algn="just"/>
            <a:r>
              <a:rPr lang="pt-BR" sz="3000" b="1" dirty="0" err="1" smtClean="0"/>
              <a:t>Model</a:t>
            </a:r>
            <a:endParaRPr lang="pt-BR" sz="3000" b="1" dirty="0" smtClean="0"/>
          </a:p>
          <a:p>
            <a:pPr algn="just">
              <a:buNone/>
            </a:pPr>
            <a:r>
              <a:rPr lang="pt-BR" sz="3000" dirty="0" smtClean="0"/>
              <a:t>	É </a:t>
            </a:r>
            <a:r>
              <a:rPr lang="pt-BR" sz="3000" dirty="0" smtClean="0"/>
              <a:t>a representação dos dados, contém os campos e os métodos. No nosso exemplo, o nosso </a:t>
            </a:r>
            <a:r>
              <a:rPr lang="pt-BR" sz="3000" dirty="0" err="1" smtClean="0"/>
              <a:t>model</a:t>
            </a:r>
            <a:r>
              <a:rPr lang="pt-BR" sz="3000" dirty="0" smtClean="0"/>
              <a:t> é </a:t>
            </a:r>
            <a:r>
              <a:rPr lang="pt-BR" sz="3000" i="1" dirty="0" smtClean="0"/>
              <a:t>Blog</a:t>
            </a:r>
            <a:r>
              <a:rPr lang="pt-BR" sz="3000" dirty="0" smtClean="0"/>
              <a:t>.</a:t>
            </a:r>
            <a:endParaRPr lang="pt-BR" sz="3000" dirty="0" smtClean="0"/>
          </a:p>
          <a:p>
            <a:pPr algn="just"/>
            <a:r>
              <a:rPr lang="pt-BR" sz="3000" b="1" dirty="0" smtClean="0"/>
              <a:t>Manager</a:t>
            </a:r>
          </a:p>
          <a:p>
            <a:pPr algn="just">
              <a:buNone/>
            </a:pPr>
            <a:r>
              <a:rPr lang="pt-BR" sz="3000" dirty="0" smtClean="0"/>
              <a:t>	O </a:t>
            </a:r>
            <a:r>
              <a:rPr lang="pt-BR" sz="3000" dirty="0" smtClean="0"/>
              <a:t>manager está acoplado ao </a:t>
            </a:r>
            <a:r>
              <a:rPr lang="pt-BR" sz="3000" dirty="0" err="1" smtClean="0"/>
              <a:t>Model</a:t>
            </a:r>
            <a:r>
              <a:rPr lang="pt-BR" sz="3000" dirty="0" smtClean="0"/>
              <a:t>, para acessar qualquer objeto salvo no banco é preciso acessar o Manager, isto é o </a:t>
            </a:r>
            <a:r>
              <a:rPr lang="pt-BR" sz="3000" i="1" dirty="0" err="1" smtClean="0"/>
              <a:t>objects</a:t>
            </a:r>
            <a:r>
              <a:rPr lang="pt-BR" sz="3000" dirty="0" smtClean="0"/>
              <a:t> presente em todo </a:t>
            </a:r>
            <a:r>
              <a:rPr lang="pt-BR" sz="3000" dirty="0" err="1" smtClean="0"/>
              <a:t>Model</a:t>
            </a:r>
            <a:r>
              <a:rPr lang="pt-BR" sz="3000" dirty="0" smtClean="0"/>
              <a:t>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Fluxo </a:t>
            </a:r>
            <a:r>
              <a:rPr lang="pt-BR" b="1" dirty="0" smtClean="0"/>
              <a:t>para obtermos o script SQL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err="1" smtClean="0"/>
              <a:t>QuerySet</a:t>
            </a:r>
            <a:endParaRPr lang="pt-BR" b="1" dirty="0" smtClean="0"/>
          </a:p>
          <a:p>
            <a:r>
              <a:rPr lang="pt-BR" dirty="0" smtClean="0"/>
              <a:t>É o conjunto de ações quer serão realizadas no banco (</a:t>
            </a:r>
            <a:r>
              <a:rPr lang="pt-BR" dirty="0" err="1" smtClean="0"/>
              <a:t>select</a:t>
            </a:r>
            <a:r>
              <a:rPr lang="pt-BR" dirty="0" smtClean="0"/>
              <a:t>, </a:t>
            </a:r>
            <a:r>
              <a:rPr lang="pt-BR" dirty="0" err="1" smtClean="0"/>
              <a:t>insert</a:t>
            </a:r>
            <a:r>
              <a:rPr lang="pt-BR" dirty="0" smtClean="0"/>
              <a:t>, </a:t>
            </a:r>
            <a:r>
              <a:rPr lang="pt-BR" dirty="0" err="1" smtClean="0"/>
              <a:t>update</a:t>
            </a:r>
            <a:r>
              <a:rPr lang="pt-BR" dirty="0" smtClean="0"/>
              <a:t>, delete). Representado pelo </a:t>
            </a:r>
            <a:r>
              <a:rPr lang="pt-BR" i="1" dirty="0" err="1" smtClean="0"/>
              <a:t>all</a:t>
            </a:r>
            <a:r>
              <a:rPr lang="pt-BR" i="1" dirty="0" smtClean="0"/>
              <a:t>()</a:t>
            </a:r>
            <a:r>
              <a:rPr lang="pt-BR" dirty="0" smtClean="0"/>
              <a:t> no nosso exemplo.</a:t>
            </a:r>
          </a:p>
          <a:p>
            <a:r>
              <a:rPr lang="pt-BR" b="1" dirty="0" err="1" smtClean="0"/>
              <a:t>Query</a:t>
            </a:r>
            <a:endParaRPr lang="pt-BR" b="1" dirty="0" smtClean="0"/>
          </a:p>
          <a:p>
            <a:r>
              <a:rPr lang="pt-BR" dirty="0" smtClean="0"/>
              <a:t>Cria uma estrutura de dados complexa com todos os elementos presentes em uma consulta. É gerado uma representação SQL de um </a:t>
            </a:r>
            <a:r>
              <a:rPr lang="pt-BR" dirty="0" err="1" smtClean="0"/>
              <a:t>QuerySet</a:t>
            </a:r>
            <a:r>
              <a:rPr lang="pt-BR" dirty="0" smtClean="0"/>
              <a:t>, ou seja, é através desse método que conseguimos ver as conversões do ORM para SQL (</a:t>
            </a:r>
            <a:r>
              <a:rPr lang="pt-BR" dirty="0" err="1" smtClean="0"/>
              <a:t>MySQL</a:t>
            </a:r>
            <a:r>
              <a:rPr lang="pt-BR" dirty="0" smtClean="0"/>
              <a:t>, </a:t>
            </a:r>
            <a:r>
              <a:rPr lang="pt-BR" dirty="0" err="1" smtClean="0"/>
              <a:t>PostgreSQL</a:t>
            </a:r>
            <a:r>
              <a:rPr lang="pt-BR" dirty="0" smtClean="0"/>
              <a:t>, </a:t>
            </a:r>
            <a:r>
              <a:rPr lang="pt-BR" dirty="0" err="1" smtClean="0"/>
              <a:t>SQLite</a:t>
            </a:r>
            <a:r>
              <a:rPr lang="pt-BR" dirty="0" smtClean="0"/>
              <a:t>).</a:t>
            </a:r>
          </a:p>
          <a:p>
            <a:r>
              <a:rPr lang="pt-BR" b="1" dirty="0" err="1" smtClean="0"/>
              <a:t>SQLCompiler</a:t>
            </a:r>
            <a:endParaRPr lang="pt-BR" b="1" dirty="0" smtClean="0"/>
          </a:p>
          <a:p>
            <a:r>
              <a:rPr lang="pt-BR" dirty="0" smtClean="0"/>
              <a:t>Recebe o SQL da </a:t>
            </a:r>
            <a:r>
              <a:rPr lang="pt-BR" dirty="0" err="1" smtClean="0"/>
              <a:t>Query</a:t>
            </a:r>
            <a:r>
              <a:rPr lang="pt-BR" dirty="0" smtClean="0"/>
              <a:t> e executa de acordo com as regras específicas do </a:t>
            </a:r>
            <a:r>
              <a:rPr lang="pt-BR" dirty="0" err="1" smtClean="0"/>
              <a:t>backend</a:t>
            </a:r>
            <a:r>
              <a:rPr lang="pt-BR" dirty="0" smtClean="0"/>
              <a:t> escolhido.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all</a:t>
            </a:r>
            <a:r>
              <a:rPr lang="pt-BR" b="1" dirty="0" smtClean="0"/>
              <a:t>()</a:t>
            </a:r>
          </a:p>
          <a:p>
            <a:r>
              <a:rPr lang="pt-BR" dirty="0" smtClean="0"/>
              <a:t>O método </a:t>
            </a:r>
            <a:r>
              <a:rPr lang="pt-BR" i="1" dirty="0" smtClean="0"/>
              <a:t>.</a:t>
            </a:r>
            <a:r>
              <a:rPr lang="pt-BR" i="1" dirty="0" err="1" smtClean="0"/>
              <a:t>all</a:t>
            </a:r>
            <a:r>
              <a:rPr lang="pt-BR" i="1" dirty="0" smtClean="0"/>
              <a:t>()</a:t>
            </a:r>
            <a:r>
              <a:rPr lang="pt-BR" dirty="0" smtClean="0"/>
              <a:t> retornará todos os </a:t>
            </a:r>
            <a:r>
              <a:rPr lang="pt-BR" dirty="0" smtClean="0"/>
              <a:t>blogs:</a:t>
            </a:r>
          </a:p>
          <a:p>
            <a:pPr lvl="1">
              <a:buNone/>
            </a:pPr>
            <a:r>
              <a:rPr lang="pt-BR" dirty="0" smtClean="0"/>
              <a:t>&gt;&gt; b= Blog.</a:t>
            </a:r>
            <a:r>
              <a:rPr lang="pt-BR" dirty="0" err="1" smtClean="0"/>
              <a:t>objects</a:t>
            </a:r>
            <a:r>
              <a:rPr lang="pt-BR" dirty="0" smtClean="0"/>
              <a:t>.</a:t>
            </a:r>
            <a:r>
              <a:rPr lang="pt-BR" dirty="0" err="1" smtClean="0"/>
              <a:t>all</a:t>
            </a:r>
            <a:r>
              <a:rPr lang="pt-BR" dirty="0" smtClean="0"/>
              <a:t>()</a:t>
            </a:r>
            <a:endParaRPr lang="pt-BR" dirty="0" smtClean="0"/>
          </a:p>
          <a:p>
            <a:r>
              <a:rPr lang="pt-BR" dirty="0" smtClean="0"/>
              <a:t>e </a:t>
            </a:r>
            <a:r>
              <a:rPr lang="pt-BR" dirty="0" smtClean="0"/>
              <a:t>para visualizarmos o script SQL</a:t>
            </a:r>
            <a:r>
              <a:rPr lang="pt-BR" dirty="0" smtClean="0"/>
              <a:t>:</a:t>
            </a:r>
          </a:p>
          <a:p>
            <a:pPr lvl="1">
              <a:buNone/>
            </a:pPr>
            <a:r>
              <a:rPr lang="pt-BR" dirty="0" smtClean="0"/>
              <a:t>&gt;&gt;  </a:t>
            </a:r>
            <a:r>
              <a:rPr lang="pt-BR" dirty="0" err="1" smtClean="0"/>
              <a:t>print</a:t>
            </a:r>
            <a:r>
              <a:rPr lang="pt-BR" dirty="0" smtClean="0"/>
              <a:t>(</a:t>
            </a:r>
            <a:r>
              <a:rPr lang="pt-BR" dirty="0" err="1" smtClean="0"/>
              <a:t>b.query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857760"/>
            <a:ext cx="9144001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QuerySet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QuerySet</a:t>
            </a:r>
            <a:r>
              <a:rPr lang="pt-BR" dirty="0" smtClean="0"/>
              <a:t> (conjunto de busca) é, em essência, uma lista de objetos de um dado modelo. </a:t>
            </a:r>
            <a:r>
              <a:rPr lang="pt-BR" dirty="0" err="1" smtClean="0"/>
              <a:t>QuerySet</a:t>
            </a:r>
            <a:r>
              <a:rPr lang="pt-BR" dirty="0" smtClean="0"/>
              <a:t> permite que você leia os dados a partir de uma base de dados, filtre e ordene.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Recebendo objetos - Pesquisas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Exemplo 1- O método </a:t>
            </a:r>
            <a:r>
              <a:rPr lang="pt-BR" dirty="0" err="1" smtClean="0"/>
              <a:t>all</a:t>
            </a:r>
            <a:r>
              <a:rPr lang="pt-BR" dirty="0" smtClean="0"/>
              <a:t>() retorna um </a:t>
            </a:r>
            <a:r>
              <a:rPr lang="pt-BR" i="1" dirty="0" err="1" smtClean="0"/>
              <a:t>QuerySet`</a:t>
            </a:r>
            <a:r>
              <a:rPr lang="pt-BR" dirty="0" smtClean="0"/>
              <a:t> de todos os objetos </a:t>
            </a:r>
            <a:r>
              <a:rPr lang="pt-BR" dirty="0" err="1" smtClean="0"/>
              <a:t>Post</a:t>
            </a:r>
            <a:r>
              <a:rPr lang="pt-BR" dirty="0" smtClean="0"/>
              <a:t> do banco de dados. 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Arial Narrow" pitchFamily="34" charset="0"/>
              </a:rPr>
              <a:t>&gt;&gt; </a:t>
            </a:r>
            <a:r>
              <a:rPr lang="pt-BR" dirty="0" err="1" smtClean="0">
                <a:latin typeface="Arial Narrow" pitchFamily="34" charset="0"/>
              </a:rPr>
              <a:t>from</a:t>
            </a:r>
            <a:r>
              <a:rPr lang="pt-BR" dirty="0" smtClean="0">
                <a:latin typeface="Arial Narrow" pitchFamily="34" charset="0"/>
              </a:rPr>
              <a:t> blog.</a:t>
            </a:r>
            <a:r>
              <a:rPr lang="pt-BR" dirty="0" err="1" smtClean="0">
                <a:latin typeface="Arial Narrow" pitchFamily="34" charset="0"/>
              </a:rPr>
              <a:t>models</a:t>
            </a:r>
            <a:r>
              <a:rPr lang="pt-BR" dirty="0" smtClean="0">
                <a:latin typeface="Arial Narrow" pitchFamily="34" charset="0"/>
              </a:rPr>
              <a:t> </a:t>
            </a:r>
            <a:r>
              <a:rPr lang="pt-BR" dirty="0" err="1" smtClean="0">
                <a:latin typeface="Arial Narrow" pitchFamily="34" charset="0"/>
              </a:rPr>
              <a:t>import</a:t>
            </a:r>
            <a:r>
              <a:rPr lang="pt-BR" dirty="0" smtClean="0">
                <a:latin typeface="Arial Narrow" pitchFamily="34" charset="0"/>
              </a:rPr>
              <a:t> </a:t>
            </a:r>
            <a:r>
              <a:rPr lang="pt-BR" dirty="0" err="1" smtClean="0">
                <a:latin typeface="Arial Narrow" pitchFamily="34" charset="0"/>
              </a:rPr>
              <a:t>Post</a:t>
            </a:r>
            <a:r>
              <a:rPr lang="pt-BR" dirty="0" smtClean="0">
                <a:latin typeface="Arial Narrow" pitchFamily="34" charset="0"/>
              </a:rPr>
              <a:t>	</a:t>
            </a:r>
          </a:p>
          <a:p>
            <a:pPr>
              <a:buNone/>
            </a:pPr>
            <a:r>
              <a:rPr lang="pt-BR" dirty="0" smtClean="0">
                <a:latin typeface="Arial Narrow" pitchFamily="34" charset="0"/>
              </a:rPr>
              <a:t>	&gt;&gt; </a:t>
            </a:r>
            <a:r>
              <a:rPr lang="pt-BR" dirty="0" err="1" smtClean="0">
                <a:latin typeface="Arial Narrow" pitchFamily="34" charset="0"/>
              </a:rPr>
              <a:t>Post</a:t>
            </a:r>
            <a:r>
              <a:rPr lang="pt-BR" dirty="0" smtClean="0">
                <a:latin typeface="Arial Narrow" pitchFamily="34" charset="0"/>
              </a:rPr>
              <a:t>.</a:t>
            </a:r>
            <a:r>
              <a:rPr lang="pt-BR" dirty="0" err="1" smtClean="0">
                <a:latin typeface="Arial Narrow" pitchFamily="34" charset="0"/>
              </a:rPr>
              <a:t>objects</a:t>
            </a:r>
            <a:r>
              <a:rPr lang="pt-BR" dirty="0" smtClean="0">
                <a:latin typeface="Arial Narrow" pitchFamily="34" charset="0"/>
              </a:rPr>
              <a:t>.</a:t>
            </a:r>
            <a:r>
              <a:rPr lang="pt-BR" dirty="0" err="1" smtClean="0">
                <a:latin typeface="Arial Narrow" pitchFamily="34" charset="0"/>
              </a:rPr>
              <a:t>all</a:t>
            </a:r>
            <a:r>
              <a:rPr lang="pt-BR" dirty="0" smtClean="0">
                <a:latin typeface="Arial Narrow" pitchFamily="34" charset="0"/>
              </a:rPr>
              <a:t>()</a:t>
            </a:r>
          </a:p>
          <a:p>
            <a:pPr>
              <a:buNone/>
            </a:pPr>
            <a:endParaRPr lang="pt-BR" dirty="0" smtClean="0">
              <a:latin typeface="Arial Narrow" pitchFamily="34" charset="0"/>
            </a:endParaRPr>
          </a:p>
          <a:p>
            <a:r>
              <a:rPr lang="pt-BR" dirty="0" smtClean="0"/>
              <a:t>Exemplo 2-</a:t>
            </a:r>
          </a:p>
          <a:p>
            <a:pPr>
              <a:buNone/>
            </a:pPr>
            <a:r>
              <a:rPr lang="pt-BR" dirty="0" smtClean="0"/>
              <a:t> &gt;&gt; </a:t>
            </a:r>
            <a:r>
              <a:rPr lang="pt-BR" dirty="0" err="1" smtClean="0"/>
              <a:t>all_Post</a:t>
            </a:r>
            <a:r>
              <a:rPr lang="pt-BR" dirty="0" smtClean="0"/>
              <a:t> = </a:t>
            </a:r>
            <a:r>
              <a:rPr lang="pt-BR" dirty="0" err="1" smtClean="0"/>
              <a:t>Post</a:t>
            </a:r>
            <a:r>
              <a:rPr lang="pt-BR" dirty="0" smtClean="0"/>
              <a:t>.</a:t>
            </a:r>
            <a:r>
              <a:rPr lang="pt-BR" dirty="0" err="1" smtClean="0"/>
              <a:t>objects</a:t>
            </a:r>
            <a:r>
              <a:rPr lang="pt-BR" dirty="0" smtClean="0"/>
              <a:t>.</a:t>
            </a:r>
            <a:r>
              <a:rPr lang="pt-BR" dirty="0" err="1" smtClean="0"/>
              <a:t>all</a:t>
            </a:r>
            <a:r>
              <a:rPr lang="pt-BR" dirty="0" smtClean="0"/>
              <a:t>()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Recebendo objetos específicos com filtros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800" dirty="0" smtClean="0"/>
              <a:t>Para criar um subconjunto, você precisar refinar o </a:t>
            </a:r>
            <a:r>
              <a:rPr lang="pt-BR" sz="2800" dirty="0" err="1" smtClean="0"/>
              <a:t>QuerySet</a:t>
            </a:r>
            <a:r>
              <a:rPr lang="pt-BR" sz="2800" dirty="0" smtClean="0"/>
              <a:t> inicial, adicionando </a:t>
            </a:r>
            <a:r>
              <a:rPr lang="pt-BR" sz="2800" dirty="0" err="1" smtClean="0"/>
              <a:t>confições</a:t>
            </a:r>
            <a:r>
              <a:rPr lang="pt-BR" sz="2800" dirty="0" smtClean="0"/>
              <a:t> ao filtro. As duas formas mais comuns de refinar um </a:t>
            </a:r>
            <a:r>
              <a:rPr lang="pt-BR" sz="2800" dirty="0" err="1" smtClean="0"/>
              <a:t>QuerySet</a:t>
            </a:r>
            <a:r>
              <a:rPr lang="pt-BR" sz="2800" dirty="0" smtClean="0"/>
              <a:t> são:</a:t>
            </a:r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Os parâmetros (**</a:t>
            </a:r>
            <a:r>
              <a:rPr lang="pt-BR" sz="2800" dirty="0" err="1" smtClean="0"/>
              <a:t>kwargs</a:t>
            </a:r>
            <a:r>
              <a:rPr lang="pt-BR" sz="2800" dirty="0" smtClean="0"/>
              <a:t> na definição de função acima) devem estar no formato descrito em campos de pesquisa:</a:t>
            </a:r>
            <a:endParaRPr lang="pt-BR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82"/>
            <a:ext cx="914400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Recebendo objetos específicos com filtros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Os parâmetros (**</a:t>
            </a:r>
            <a:r>
              <a:rPr lang="pt-BR" dirty="0" err="1" smtClean="0"/>
              <a:t>kwargs</a:t>
            </a:r>
            <a:r>
              <a:rPr lang="pt-BR" dirty="0" smtClean="0"/>
              <a:t> na definição de função acima) devem estar no formato descrito em campos de pesquisa como no exemplo abaixo: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&gt;&gt; </a:t>
            </a:r>
            <a:r>
              <a:rPr lang="pt-BR" dirty="0" err="1" smtClean="0"/>
              <a:t>Entry</a:t>
            </a:r>
            <a:r>
              <a:rPr lang="pt-BR" dirty="0" smtClean="0"/>
              <a:t>.</a:t>
            </a:r>
            <a:r>
              <a:rPr lang="pt-BR" dirty="0" err="1" smtClean="0"/>
              <a:t>objects</a:t>
            </a:r>
            <a:r>
              <a:rPr lang="pt-BR" dirty="0" smtClean="0"/>
              <a:t>.</a:t>
            </a:r>
            <a:r>
              <a:rPr lang="pt-BR" dirty="0" err="1" smtClean="0"/>
              <a:t>filter</a:t>
            </a:r>
            <a:r>
              <a:rPr lang="pt-BR" dirty="0" smtClean="0"/>
              <a:t>(</a:t>
            </a:r>
            <a:r>
              <a:rPr lang="pt-BR" dirty="0" err="1" smtClean="0"/>
              <a:t>pub_date__year</a:t>
            </a:r>
            <a:r>
              <a:rPr lang="pt-BR" dirty="0" smtClean="0"/>
              <a:t>=2006)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Filter</a:t>
            </a:r>
            <a:r>
              <a:rPr lang="pt-BR" dirty="0" smtClean="0"/>
              <a:t> - 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600" dirty="0" smtClean="0"/>
              <a:t>   </a:t>
            </a:r>
            <a:r>
              <a:rPr lang="pt-BR" sz="2600" smtClean="0"/>
              <a:t>#</a:t>
            </a:r>
            <a:r>
              <a:rPr lang="pt-BR" sz="2600" smtClean="0"/>
              <a:t> </a:t>
            </a:r>
            <a:r>
              <a:rPr lang="pt-BR" sz="2600" smtClean="0"/>
              <a:t>considere o arquivo models.py </a:t>
            </a:r>
            <a:endParaRPr lang="pt-BR" sz="2600" dirty="0" smtClean="0"/>
          </a:p>
          <a:p>
            <a:pPr>
              <a:buNone/>
            </a:pPr>
            <a:r>
              <a:rPr lang="pt-BR" sz="2600" dirty="0" smtClean="0"/>
              <a:t>     </a:t>
            </a:r>
            <a:r>
              <a:rPr lang="pt-BR" sz="2600" dirty="0" err="1" smtClean="0"/>
              <a:t>class</a:t>
            </a:r>
            <a:r>
              <a:rPr lang="pt-BR" sz="2600" dirty="0" smtClean="0"/>
              <a:t> </a:t>
            </a:r>
            <a:r>
              <a:rPr lang="pt-BR" sz="2600" dirty="0" smtClean="0"/>
              <a:t>Categoria(</a:t>
            </a:r>
            <a:r>
              <a:rPr lang="pt-BR" sz="2600" dirty="0" err="1" smtClean="0"/>
              <a:t>models</a:t>
            </a:r>
            <a:r>
              <a:rPr lang="pt-BR" sz="2600" dirty="0" smtClean="0"/>
              <a:t>.</a:t>
            </a:r>
            <a:r>
              <a:rPr lang="pt-BR" sz="2600" dirty="0" err="1" smtClean="0"/>
              <a:t>Model</a:t>
            </a:r>
            <a:r>
              <a:rPr lang="pt-BR" sz="2600" dirty="0" smtClean="0"/>
              <a:t>): </a:t>
            </a:r>
            <a:endParaRPr lang="pt-BR" sz="2600" dirty="0" smtClean="0"/>
          </a:p>
          <a:p>
            <a:pPr>
              <a:buNone/>
            </a:pPr>
            <a:r>
              <a:rPr lang="pt-BR" sz="2600" dirty="0" smtClean="0"/>
              <a:t> </a:t>
            </a:r>
            <a:r>
              <a:rPr lang="pt-BR" sz="2600" dirty="0" smtClean="0"/>
              <a:t>               nome </a:t>
            </a:r>
            <a:r>
              <a:rPr lang="pt-BR" sz="2600" dirty="0" smtClean="0"/>
              <a:t>= </a:t>
            </a:r>
            <a:r>
              <a:rPr lang="pt-BR" sz="2600" dirty="0" err="1" smtClean="0"/>
              <a:t>models</a:t>
            </a:r>
            <a:r>
              <a:rPr lang="pt-BR" sz="2600" dirty="0" smtClean="0"/>
              <a:t>.</a:t>
            </a:r>
            <a:r>
              <a:rPr lang="pt-BR" sz="2600" dirty="0" err="1" smtClean="0"/>
              <a:t>CharField</a:t>
            </a:r>
            <a:r>
              <a:rPr lang="pt-BR" sz="2600" dirty="0" smtClean="0"/>
              <a:t>( </a:t>
            </a:r>
            <a:r>
              <a:rPr lang="pt-BR" sz="2600" dirty="0" err="1" smtClean="0"/>
              <a:t>max_length</a:t>
            </a:r>
            <a:r>
              <a:rPr lang="pt-BR" sz="2600" dirty="0" smtClean="0"/>
              <a:t>=128</a:t>
            </a:r>
            <a:r>
              <a:rPr lang="pt-BR" sz="2600" dirty="0" smtClean="0"/>
              <a:t>)</a:t>
            </a:r>
          </a:p>
          <a:p>
            <a:pPr>
              <a:buNone/>
            </a:pPr>
            <a:endParaRPr lang="pt-BR" sz="2600" dirty="0" smtClean="0"/>
          </a:p>
          <a:p>
            <a:pPr>
              <a:buNone/>
            </a:pPr>
            <a:r>
              <a:rPr lang="pt-BR" sz="2600" smtClean="0"/>
              <a:t>    class </a:t>
            </a:r>
            <a:r>
              <a:rPr lang="pt-BR" sz="2600" smtClean="0"/>
              <a:t>Produto(</a:t>
            </a:r>
            <a:r>
              <a:rPr lang="pt-BR" sz="2600" err="1" smtClean="0"/>
              <a:t>models</a:t>
            </a:r>
            <a:r>
              <a:rPr lang="pt-BR" sz="2600" smtClean="0"/>
              <a:t>.</a:t>
            </a:r>
            <a:r>
              <a:rPr lang="pt-BR" sz="2600" err="1" smtClean="0"/>
              <a:t>Model</a:t>
            </a:r>
            <a:r>
              <a:rPr lang="pt-BR" sz="2600" smtClean="0"/>
              <a:t>):</a:t>
            </a:r>
          </a:p>
          <a:p>
            <a:pPr>
              <a:buNone/>
            </a:pPr>
            <a:r>
              <a:rPr lang="pt-BR" sz="2600" smtClean="0"/>
              <a:t> </a:t>
            </a:r>
            <a:r>
              <a:rPr lang="pt-BR" sz="2600" smtClean="0"/>
              <a:t>            </a:t>
            </a:r>
            <a:r>
              <a:rPr lang="pt-BR" sz="2600" dirty="0" smtClean="0"/>
              <a:t>nome = </a:t>
            </a:r>
            <a:r>
              <a:rPr lang="pt-BR" sz="2600" err="1" smtClean="0"/>
              <a:t>models</a:t>
            </a:r>
            <a:r>
              <a:rPr lang="pt-BR" sz="2600" smtClean="0"/>
              <a:t>.</a:t>
            </a:r>
            <a:r>
              <a:rPr lang="pt-BR" sz="2600" err="1" smtClean="0"/>
              <a:t>CharField</a:t>
            </a:r>
            <a:r>
              <a:rPr lang="pt-BR" sz="2600" smtClean="0"/>
              <a:t>( </a:t>
            </a:r>
            <a:r>
              <a:rPr lang="pt-BR" sz="2600" dirty="0" err="1" smtClean="0"/>
              <a:t>max_length</a:t>
            </a:r>
            <a:r>
              <a:rPr lang="pt-BR" sz="2600" dirty="0" smtClean="0"/>
              <a:t>=128 </a:t>
            </a:r>
            <a:r>
              <a:rPr lang="pt-BR" sz="2600" smtClean="0"/>
              <a:t>) </a:t>
            </a:r>
            <a:endParaRPr lang="pt-BR" sz="2600" smtClean="0"/>
          </a:p>
          <a:p>
            <a:pPr>
              <a:buNone/>
            </a:pPr>
            <a:r>
              <a:rPr lang="pt-BR" sz="2600" smtClean="0"/>
              <a:t> </a:t>
            </a:r>
            <a:r>
              <a:rPr lang="pt-BR" sz="2600" smtClean="0"/>
              <a:t>            valor </a:t>
            </a:r>
            <a:r>
              <a:rPr lang="pt-BR" sz="2600" dirty="0" smtClean="0"/>
              <a:t>= </a:t>
            </a:r>
            <a:r>
              <a:rPr lang="pt-BR" sz="2600" dirty="0" err="1" smtClean="0"/>
              <a:t>models</a:t>
            </a:r>
            <a:r>
              <a:rPr lang="pt-BR" sz="2600" dirty="0" smtClean="0"/>
              <a:t>.</a:t>
            </a:r>
            <a:r>
              <a:rPr lang="pt-BR" sz="2600" dirty="0" err="1" smtClean="0"/>
              <a:t>DecimalField</a:t>
            </a:r>
            <a:r>
              <a:rPr lang="pt-BR" sz="2600" smtClean="0"/>
              <a:t>( </a:t>
            </a:r>
            <a:r>
              <a:rPr lang="pt-BR" sz="2600" smtClean="0"/>
              <a:t> </a:t>
            </a:r>
            <a:r>
              <a:rPr lang="pt-BR" sz="2600" dirty="0" err="1" smtClean="0"/>
              <a:t>max_digits</a:t>
            </a:r>
            <a:r>
              <a:rPr lang="pt-BR" sz="2600" dirty="0" smtClean="0"/>
              <a:t>=10, </a:t>
            </a:r>
            <a:r>
              <a:rPr lang="pt-BR" sz="2600" dirty="0" err="1" smtClean="0"/>
              <a:t>decimal_places</a:t>
            </a:r>
            <a:r>
              <a:rPr lang="pt-BR" sz="2600" dirty="0" smtClean="0"/>
              <a:t>=2, </a:t>
            </a:r>
            <a:r>
              <a:rPr lang="pt-BR" sz="2600" dirty="0" err="1" smtClean="0"/>
              <a:t>blank</a:t>
            </a:r>
            <a:r>
              <a:rPr lang="pt-BR" sz="2600" dirty="0" smtClean="0"/>
              <a:t>=</a:t>
            </a:r>
            <a:r>
              <a:rPr lang="pt-BR" sz="2600" dirty="0" err="1" smtClean="0"/>
              <a:t>True</a:t>
            </a:r>
            <a:r>
              <a:rPr lang="pt-BR" sz="2600" dirty="0" smtClean="0"/>
              <a:t>, </a:t>
            </a:r>
            <a:r>
              <a:rPr lang="pt-BR" sz="2600" dirty="0" err="1" smtClean="0"/>
              <a:t>null</a:t>
            </a:r>
            <a:r>
              <a:rPr lang="pt-BR" sz="2600" dirty="0" smtClean="0"/>
              <a:t>=</a:t>
            </a:r>
            <a:r>
              <a:rPr lang="pt-BR" sz="2600" dirty="0" err="1" smtClean="0"/>
              <a:t>True</a:t>
            </a:r>
            <a:r>
              <a:rPr lang="pt-BR" sz="2600" dirty="0" smtClean="0"/>
              <a:t> </a:t>
            </a:r>
            <a:r>
              <a:rPr lang="pt-BR" sz="2600" smtClean="0"/>
              <a:t>) </a:t>
            </a:r>
            <a:endParaRPr lang="pt-BR" sz="2600" smtClean="0"/>
          </a:p>
          <a:p>
            <a:pPr>
              <a:buNone/>
            </a:pPr>
            <a:r>
              <a:rPr lang="pt-BR" sz="2600" smtClean="0"/>
              <a:t> </a:t>
            </a:r>
            <a:r>
              <a:rPr lang="pt-BR" sz="2600" smtClean="0"/>
              <a:t>            categoria </a:t>
            </a:r>
            <a:r>
              <a:rPr lang="pt-BR" sz="2600" dirty="0" smtClean="0"/>
              <a:t>= </a:t>
            </a:r>
            <a:r>
              <a:rPr lang="pt-BR" sz="2600" dirty="0" err="1" smtClean="0"/>
              <a:t>models</a:t>
            </a:r>
            <a:r>
              <a:rPr lang="pt-BR" sz="2600" dirty="0" smtClean="0"/>
              <a:t>.</a:t>
            </a:r>
            <a:r>
              <a:rPr lang="pt-BR" sz="2600" dirty="0" err="1" smtClean="0"/>
              <a:t>ForeignKey</a:t>
            </a:r>
            <a:r>
              <a:rPr lang="pt-BR" sz="2600" dirty="0" smtClean="0"/>
              <a:t>(Categoria)</a:t>
            </a:r>
            <a:endParaRPr lang="pt-BR" sz="2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Filter</a:t>
            </a:r>
            <a:r>
              <a:rPr lang="pt-BR" dirty="0" smtClean="0"/>
              <a:t> - 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pt-BR" dirty="0" smtClean="0"/>
              <a:t>&gt;&gt; </a:t>
            </a:r>
            <a:r>
              <a:rPr lang="pt-BR" dirty="0" err="1" smtClean="0"/>
              <a:t>from</a:t>
            </a:r>
            <a:r>
              <a:rPr lang="pt-BR" dirty="0" smtClean="0"/>
              <a:t> core.produtos.</a:t>
            </a:r>
            <a:r>
              <a:rPr lang="pt-BR" dirty="0" err="1" smtClean="0"/>
              <a:t>models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smtClean="0"/>
              <a:t>Produto </a:t>
            </a:r>
          </a:p>
          <a:p>
            <a:pPr lvl="1">
              <a:buNone/>
            </a:pPr>
            <a:r>
              <a:rPr lang="pt-BR" dirty="0" smtClean="0"/>
              <a:t>&gt;&gt; Produto.</a:t>
            </a:r>
            <a:r>
              <a:rPr lang="pt-BR" dirty="0" err="1" smtClean="0"/>
              <a:t>objects</a:t>
            </a:r>
            <a:r>
              <a:rPr lang="pt-BR" dirty="0" smtClean="0"/>
              <a:t>.</a:t>
            </a:r>
            <a:r>
              <a:rPr lang="pt-BR" dirty="0" err="1" smtClean="0"/>
              <a:t>filter</a:t>
            </a:r>
            <a:r>
              <a:rPr lang="pt-BR" dirty="0" smtClean="0"/>
              <a:t>(id=1)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&gt;&gt; </a:t>
            </a:r>
            <a:r>
              <a:rPr lang="pt-BR" dirty="0" err="1" smtClean="0"/>
              <a:t>orm</a:t>
            </a:r>
            <a:r>
              <a:rPr lang="pt-BR" dirty="0" smtClean="0"/>
              <a:t> = </a:t>
            </a:r>
            <a:r>
              <a:rPr lang="pt-BR" dirty="0" smtClean="0"/>
              <a:t>Produto.</a:t>
            </a:r>
            <a:r>
              <a:rPr lang="pt-BR" dirty="0" err="1" smtClean="0"/>
              <a:t>objects</a:t>
            </a:r>
            <a:r>
              <a:rPr lang="pt-BR" dirty="0" smtClean="0"/>
              <a:t>.</a:t>
            </a:r>
            <a:r>
              <a:rPr lang="pt-BR" dirty="0" err="1" smtClean="0"/>
              <a:t>filter</a:t>
            </a:r>
            <a:r>
              <a:rPr lang="pt-BR" dirty="0" smtClean="0"/>
              <a:t>(id=1)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&gt;&gt; </a:t>
            </a:r>
            <a:r>
              <a:rPr lang="pt-BR" dirty="0" err="1" smtClean="0"/>
              <a:t>print</a:t>
            </a:r>
            <a:r>
              <a:rPr lang="pt-BR" dirty="0" smtClean="0"/>
              <a:t>(</a:t>
            </a:r>
            <a:r>
              <a:rPr lang="pt-BR" dirty="0" err="1" smtClean="0"/>
              <a:t>orm</a:t>
            </a:r>
            <a:r>
              <a:rPr lang="pt-BR" dirty="0" smtClean="0"/>
              <a:t>.</a:t>
            </a:r>
            <a:r>
              <a:rPr lang="pt-BR" dirty="0" err="1" smtClean="0"/>
              <a:t>query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dirty="0" smtClean="0"/>
              <a:t>SELECT </a:t>
            </a:r>
            <a:r>
              <a:rPr lang="pt-BR" dirty="0" err="1" smtClean="0"/>
              <a:t>`produtos_produto</a:t>
            </a:r>
            <a:r>
              <a:rPr lang="pt-BR" dirty="0" smtClean="0"/>
              <a:t>`.</a:t>
            </a:r>
            <a:r>
              <a:rPr lang="pt-BR" dirty="0" err="1" smtClean="0"/>
              <a:t>`id</a:t>
            </a:r>
            <a:r>
              <a:rPr lang="pt-BR" dirty="0" smtClean="0"/>
              <a:t>`, </a:t>
            </a:r>
            <a:r>
              <a:rPr lang="pt-BR" dirty="0" err="1" smtClean="0"/>
              <a:t>`produtos_produto</a:t>
            </a:r>
            <a:r>
              <a:rPr lang="pt-BR" dirty="0" smtClean="0"/>
              <a:t>`.</a:t>
            </a:r>
            <a:r>
              <a:rPr lang="pt-BR" dirty="0" err="1" smtClean="0"/>
              <a:t>`nome</a:t>
            </a:r>
            <a:r>
              <a:rPr lang="pt-BR" dirty="0" smtClean="0"/>
              <a:t>`, </a:t>
            </a:r>
            <a:r>
              <a:rPr lang="pt-BR" dirty="0" err="1" smtClean="0"/>
              <a:t>`produtos_produto</a:t>
            </a:r>
            <a:r>
              <a:rPr lang="pt-BR" dirty="0" smtClean="0"/>
              <a:t>`.</a:t>
            </a:r>
            <a:r>
              <a:rPr lang="pt-BR" dirty="0" err="1" smtClean="0"/>
              <a:t>`valor</a:t>
            </a:r>
            <a:r>
              <a:rPr lang="pt-BR" dirty="0" smtClean="0"/>
              <a:t>`, </a:t>
            </a:r>
            <a:r>
              <a:rPr lang="pt-BR" dirty="0" err="1" smtClean="0"/>
              <a:t>`produtos_produto</a:t>
            </a:r>
            <a:r>
              <a:rPr lang="pt-BR" dirty="0" smtClean="0"/>
              <a:t>`.</a:t>
            </a:r>
            <a:r>
              <a:rPr lang="pt-BR" dirty="0" err="1" smtClean="0"/>
              <a:t>`categoria_id</a:t>
            </a:r>
            <a:r>
              <a:rPr lang="pt-BR" dirty="0" smtClean="0"/>
              <a:t>` FROM </a:t>
            </a:r>
            <a:r>
              <a:rPr lang="pt-BR" dirty="0" err="1" smtClean="0"/>
              <a:t>`produtos_produto</a:t>
            </a:r>
            <a:r>
              <a:rPr lang="pt-BR" dirty="0" smtClean="0"/>
              <a:t>` </a:t>
            </a:r>
            <a:r>
              <a:rPr lang="pt-BR" b="1" dirty="0" smtClean="0"/>
              <a:t>WHERE </a:t>
            </a:r>
            <a:r>
              <a:rPr lang="pt-BR" b="1" dirty="0" err="1" smtClean="0"/>
              <a:t>`produtos_produto</a:t>
            </a:r>
            <a:r>
              <a:rPr lang="pt-BR" b="1" dirty="0" smtClean="0"/>
              <a:t>`.</a:t>
            </a:r>
            <a:r>
              <a:rPr lang="pt-BR" b="1" dirty="0" err="1" smtClean="0"/>
              <a:t>`id</a:t>
            </a:r>
            <a:r>
              <a:rPr lang="pt-BR" b="1" dirty="0" smtClean="0"/>
              <a:t>` = 1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Filter</a:t>
            </a:r>
            <a:r>
              <a:rPr lang="pt-BR" dirty="0" smtClean="0"/>
              <a:t> - 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r>
              <a:rPr lang="pt-BR" sz="2500" b="1" dirty="0" err="1" smtClean="0"/>
              <a:t>filter</a:t>
            </a:r>
            <a:r>
              <a:rPr lang="pt-BR" sz="2500" b="1" dirty="0" smtClean="0"/>
              <a:t>(campo)</a:t>
            </a:r>
            <a:endParaRPr lang="pt-BR" sz="2500" b="1" dirty="0" smtClean="0"/>
          </a:p>
          <a:p>
            <a:pPr>
              <a:buNone/>
            </a:pPr>
            <a:r>
              <a:rPr lang="pt-BR" sz="2500" dirty="0" smtClean="0"/>
              <a:t>	Podemos </a:t>
            </a:r>
            <a:r>
              <a:rPr lang="pt-BR" sz="2500" dirty="0" smtClean="0"/>
              <a:t>passar </a:t>
            </a:r>
            <a:r>
              <a:rPr lang="pt-BR" sz="2500" i="1" dirty="0" smtClean="0"/>
              <a:t> mais de um valor</a:t>
            </a:r>
            <a:r>
              <a:rPr lang="pt-BR" sz="2500" dirty="0" smtClean="0"/>
              <a:t> </a:t>
            </a:r>
            <a:r>
              <a:rPr lang="pt-BR" sz="2500" dirty="0" smtClean="0"/>
              <a:t>quando utilizamos </a:t>
            </a:r>
            <a:r>
              <a:rPr lang="pt-BR" sz="2500" dirty="0" smtClean="0"/>
              <a:t>o</a:t>
            </a:r>
            <a:r>
              <a:rPr lang="pt-BR" sz="2500" i="1" dirty="0" smtClean="0"/>
              <a:t> </a:t>
            </a:r>
            <a:r>
              <a:rPr lang="pt-BR" sz="2500" i="1" dirty="0" err="1" smtClean="0"/>
              <a:t>filter</a:t>
            </a:r>
            <a:r>
              <a:rPr lang="pt-BR" sz="2500" i="1" dirty="0" smtClean="0"/>
              <a:t>()</a:t>
            </a:r>
            <a:r>
              <a:rPr lang="pt-BR" sz="2500" dirty="0" smtClean="0"/>
              <a:t>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500" dirty="0" smtClean="0"/>
              <a:t>&gt;&gt; </a:t>
            </a:r>
            <a:r>
              <a:rPr lang="pt-BR" sz="2500" dirty="0" err="1" smtClean="0"/>
              <a:t>from</a:t>
            </a:r>
            <a:r>
              <a:rPr lang="pt-BR" sz="2500" dirty="0" smtClean="0"/>
              <a:t> </a:t>
            </a:r>
            <a:r>
              <a:rPr lang="pt-BR" sz="2500" dirty="0" smtClean="0"/>
              <a:t>core.produtos.</a:t>
            </a:r>
            <a:r>
              <a:rPr lang="pt-BR" sz="2500" dirty="0" err="1" smtClean="0"/>
              <a:t>models</a:t>
            </a:r>
            <a:r>
              <a:rPr lang="pt-BR" sz="2500" dirty="0" smtClean="0"/>
              <a:t> </a:t>
            </a:r>
            <a:r>
              <a:rPr lang="pt-BR" sz="2500" dirty="0" err="1" smtClean="0"/>
              <a:t>import</a:t>
            </a:r>
            <a:r>
              <a:rPr lang="pt-BR" sz="2500" dirty="0" smtClean="0"/>
              <a:t> </a:t>
            </a:r>
            <a:r>
              <a:rPr lang="pt-BR" sz="2500" dirty="0" smtClean="0"/>
              <a:t>Produto</a:t>
            </a:r>
          </a:p>
          <a:p>
            <a:pPr>
              <a:buNone/>
            </a:pPr>
            <a:r>
              <a:rPr lang="pt-BR" sz="2500" dirty="0" smtClean="0"/>
              <a:t>	&gt;&gt; Produto.</a:t>
            </a:r>
            <a:r>
              <a:rPr lang="pt-BR" sz="2500" dirty="0" err="1" smtClean="0"/>
              <a:t>objects</a:t>
            </a:r>
            <a:r>
              <a:rPr lang="pt-BR" sz="2500" dirty="0" smtClean="0"/>
              <a:t>.</a:t>
            </a:r>
            <a:r>
              <a:rPr lang="pt-BR" sz="2500" dirty="0" err="1" smtClean="0"/>
              <a:t>filter</a:t>
            </a:r>
            <a:r>
              <a:rPr lang="pt-BR" sz="2500" dirty="0" smtClean="0"/>
              <a:t>(</a:t>
            </a:r>
            <a:r>
              <a:rPr lang="pt-BR" sz="2500" dirty="0" err="1" smtClean="0"/>
              <a:t>id</a:t>
            </a:r>
            <a:r>
              <a:rPr lang="pt-BR" sz="2500" dirty="0" err="1" smtClean="0"/>
              <a:t>__in</a:t>
            </a:r>
            <a:r>
              <a:rPr lang="pt-BR" sz="2500" dirty="0" smtClean="0"/>
              <a:t>=[1,3,5</a:t>
            </a:r>
            <a:r>
              <a:rPr lang="pt-BR" sz="2500" dirty="0" smtClean="0"/>
              <a:t>])</a:t>
            </a:r>
          </a:p>
          <a:p>
            <a:pPr>
              <a:buNone/>
            </a:pPr>
            <a:r>
              <a:rPr lang="pt-BR" sz="2800" dirty="0" smtClean="0"/>
              <a:t>    </a:t>
            </a:r>
            <a:r>
              <a:rPr lang="pt-BR" sz="2500" dirty="0" smtClean="0"/>
              <a:t>&gt;&gt; </a:t>
            </a:r>
            <a:r>
              <a:rPr lang="pt-BR" sz="2500" dirty="0" err="1" smtClean="0"/>
              <a:t>orm</a:t>
            </a:r>
            <a:r>
              <a:rPr lang="pt-BR" sz="2500" dirty="0" smtClean="0"/>
              <a:t> = Produto.</a:t>
            </a:r>
            <a:r>
              <a:rPr lang="pt-BR" sz="2500" dirty="0" err="1" smtClean="0"/>
              <a:t>objects</a:t>
            </a:r>
            <a:r>
              <a:rPr lang="pt-BR" sz="2500" dirty="0" smtClean="0"/>
              <a:t>.</a:t>
            </a:r>
            <a:r>
              <a:rPr lang="pt-BR" sz="2500" dirty="0" err="1" smtClean="0"/>
              <a:t>filter</a:t>
            </a:r>
            <a:r>
              <a:rPr lang="pt-BR" sz="2500" dirty="0" smtClean="0"/>
              <a:t>(</a:t>
            </a:r>
            <a:r>
              <a:rPr lang="pt-BR" sz="2500" dirty="0" err="1" smtClean="0"/>
              <a:t>id__in</a:t>
            </a:r>
            <a:r>
              <a:rPr lang="pt-BR" sz="2500" dirty="0" smtClean="0"/>
              <a:t>=[1, 3])</a:t>
            </a:r>
          </a:p>
          <a:p>
            <a:pPr>
              <a:buNone/>
            </a:pPr>
            <a:r>
              <a:rPr lang="pt-BR" sz="2500" dirty="0" smtClean="0"/>
              <a:t>     &gt;&gt; </a:t>
            </a:r>
            <a:r>
              <a:rPr lang="pt-BR" sz="2500" dirty="0" err="1" smtClean="0"/>
              <a:t>print</a:t>
            </a:r>
            <a:r>
              <a:rPr lang="pt-BR" sz="2500" dirty="0" smtClean="0"/>
              <a:t>(</a:t>
            </a:r>
            <a:r>
              <a:rPr lang="pt-BR" sz="2500" dirty="0" err="1" smtClean="0"/>
              <a:t>orm</a:t>
            </a:r>
            <a:r>
              <a:rPr lang="pt-BR" sz="2500" dirty="0" smtClean="0"/>
              <a:t>.</a:t>
            </a:r>
            <a:r>
              <a:rPr lang="pt-BR" sz="2500" dirty="0" err="1" smtClean="0"/>
              <a:t>query</a:t>
            </a:r>
            <a:r>
              <a:rPr lang="pt-BR" sz="2500" dirty="0" smtClean="0"/>
              <a:t>)</a:t>
            </a:r>
            <a:br>
              <a:rPr lang="pt-BR" sz="2500" dirty="0" smtClean="0"/>
            </a:br>
            <a:r>
              <a:rPr lang="pt-BR" sz="2500" dirty="0" smtClean="0"/>
              <a:t>SELECT </a:t>
            </a:r>
            <a:r>
              <a:rPr lang="pt-BR" sz="2500" dirty="0" err="1" smtClean="0"/>
              <a:t>`produtos_produto</a:t>
            </a:r>
            <a:r>
              <a:rPr lang="pt-BR" sz="2500" dirty="0" smtClean="0"/>
              <a:t>`.</a:t>
            </a:r>
            <a:r>
              <a:rPr lang="pt-BR" sz="2500" dirty="0" err="1" smtClean="0"/>
              <a:t>`id</a:t>
            </a:r>
            <a:r>
              <a:rPr lang="pt-BR" sz="2500" dirty="0" smtClean="0"/>
              <a:t>`, </a:t>
            </a:r>
            <a:r>
              <a:rPr lang="pt-BR" sz="2500" dirty="0" err="1" smtClean="0"/>
              <a:t>`produtos_produto</a:t>
            </a:r>
            <a:r>
              <a:rPr lang="pt-BR" sz="2500" dirty="0" smtClean="0"/>
              <a:t>`.</a:t>
            </a:r>
            <a:r>
              <a:rPr lang="pt-BR" sz="2500" dirty="0" err="1" smtClean="0"/>
              <a:t>`nome</a:t>
            </a:r>
            <a:r>
              <a:rPr lang="pt-BR" sz="2500" dirty="0" smtClean="0"/>
              <a:t>`, </a:t>
            </a:r>
            <a:r>
              <a:rPr lang="pt-BR" sz="2500" dirty="0" err="1" smtClean="0"/>
              <a:t>`produtos_produto</a:t>
            </a:r>
            <a:r>
              <a:rPr lang="pt-BR" sz="2500" dirty="0" smtClean="0"/>
              <a:t>`.</a:t>
            </a:r>
            <a:r>
              <a:rPr lang="pt-BR" sz="2500" dirty="0" err="1" smtClean="0"/>
              <a:t>`valor</a:t>
            </a:r>
            <a:r>
              <a:rPr lang="pt-BR" sz="2500" dirty="0" smtClean="0"/>
              <a:t>`, </a:t>
            </a:r>
            <a:r>
              <a:rPr lang="pt-BR" sz="2500" dirty="0" err="1" smtClean="0"/>
              <a:t>`produtos_produto</a:t>
            </a:r>
            <a:r>
              <a:rPr lang="pt-BR" sz="2500" dirty="0" smtClean="0"/>
              <a:t>`.</a:t>
            </a:r>
            <a:r>
              <a:rPr lang="pt-BR" sz="2500" dirty="0" err="1" smtClean="0"/>
              <a:t>`categoria_id</a:t>
            </a:r>
            <a:r>
              <a:rPr lang="pt-BR" sz="2500" dirty="0" smtClean="0"/>
              <a:t>` FROM </a:t>
            </a:r>
            <a:r>
              <a:rPr lang="pt-BR" sz="2500" dirty="0" err="1" smtClean="0"/>
              <a:t>`produtos_produto</a:t>
            </a:r>
            <a:r>
              <a:rPr lang="pt-BR" sz="2500" dirty="0" smtClean="0"/>
              <a:t>` WHERE </a:t>
            </a:r>
            <a:r>
              <a:rPr lang="pt-BR" sz="2500" dirty="0" err="1" smtClean="0"/>
              <a:t>`produtos_produto</a:t>
            </a:r>
            <a:r>
              <a:rPr lang="pt-BR" sz="2500" dirty="0" smtClean="0"/>
              <a:t>`.</a:t>
            </a:r>
            <a:r>
              <a:rPr lang="pt-BR" sz="2500" dirty="0" err="1" smtClean="0"/>
              <a:t>`id</a:t>
            </a:r>
            <a:r>
              <a:rPr lang="pt-BR" sz="2500" dirty="0" smtClean="0"/>
              <a:t>` IN (1, 3, 5)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Filter</a:t>
            </a:r>
            <a:r>
              <a:rPr lang="pt-BR" dirty="0" smtClean="0"/>
              <a:t> - 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42984"/>
            <a:ext cx="8929718" cy="5500726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.</a:t>
            </a:r>
            <a:r>
              <a:rPr lang="pt-BR" sz="2400" b="1" dirty="0" err="1" smtClean="0"/>
              <a:t>filter</a:t>
            </a:r>
            <a:r>
              <a:rPr lang="pt-BR" sz="2400" b="1" dirty="0" smtClean="0"/>
              <a:t>(</a:t>
            </a:r>
            <a:r>
              <a:rPr lang="pt-BR" sz="2400" b="1" dirty="0" err="1" smtClean="0"/>
              <a:t>fk__campo</a:t>
            </a:r>
            <a:r>
              <a:rPr lang="pt-BR" sz="2400" b="1" dirty="0" smtClean="0"/>
              <a:t>)</a:t>
            </a:r>
          </a:p>
          <a:p>
            <a:pPr>
              <a:buNone/>
            </a:pPr>
            <a:r>
              <a:rPr lang="pt-BR" sz="2400" dirty="0" smtClean="0"/>
              <a:t>	Conseguimos </a:t>
            </a:r>
            <a:r>
              <a:rPr lang="pt-BR" sz="2400" dirty="0" smtClean="0"/>
              <a:t>acessar o campo de uma chave estrangeira utilizando ORM</a:t>
            </a:r>
            <a:r>
              <a:rPr lang="pt-BR" sz="2400" dirty="0" smtClean="0"/>
              <a:t>:</a:t>
            </a:r>
          </a:p>
          <a:p>
            <a:pPr>
              <a:buNone/>
            </a:pPr>
            <a:r>
              <a:rPr lang="pt-BR" sz="2400" dirty="0" smtClean="0"/>
              <a:t>     &gt;&gt; </a:t>
            </a:r>
            <a:r>
              <a:rPr lang="pt-BR" sz="2400" dirty="0" err="1" smtClean="0"/>
              <a:t>from</a:t>
            </a:r>
            <a:r>
              <a:rPr lang="pt-BR" sz="2400" dirty="0" smtClean="0"/>
              <a:t> </a:t>
            </a:r>
            <a:r>
              <a:rPr lang="pt-BR" sz="2400" dirty="0" smtClean="0"/>
              <a:t>core.produtos.</a:t>
            </a:r>
            <a:r>
              <a:rPr lang="pt-BR" sz="2400" dirty="0" err="1" smtClean="0"/>
              <a:t>models</a:t>
            </a:r>
            <a:r>
              <a:rPr lang="pt-BR" sz="2400" dirty="0" smtClean="0"/>
              <a:t>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</a:t>
            </a:r>
            <a:r>
              <a:rPr lang="pt-BR" sz="2400" dirty="0" smtClean="0"/>
              <a:t>Produto</a:t>
            </a:r>
          </a:p>
          <a:p>
            <a:pPr>
              <a:buNone/>
            </a:pPr>
            <a:r>
              <a:rPr lang="pt-BR" sz="2400" dirty="0" smtClean="0"/>
              <a:t> </a:t>
            </a:r>
            <a:r>
              <a:rPr lang="pt-BR" sz="2400" dirty="0" smtClean="0"/>
              <a:t>    &gt;&gt; Produto.</a:t>
            </a:r>
            <a:r>
              <a:rPr lang="pt-BR" sz="2400" dirty="0" err="1" smtClean="0"/>
              <a:t>objects</a:t>
            </a:r>
            <a:r>
              <a:rPr lang="pt-BR" sz="2400" dirty="0" smtClean="0"/>
              <a:t>.</a:t>
            </a:r>
            <a:r>
              <a:rPr lang="pt-BR" sz="2400" dirty="0" err="1" smtClean="0"/>
              <a:t>filter</a:t>
            </a:r>
            <a:r>
              <a:rPr lang="pt-BR" sz="2400" dirty="0" smtClean="0"/>
              <a:t>(</a:t>
            </a:r>
            <a:r>
              <a:rPr lang="pt-BR" sz="2400" dirty="0" err="1" smtClean="0"/>
              <a:t>categoria</a:t>
            </a:r>
            <a:r>
              <a:rPr lang="pt-BR" sz="2400" dirty="0" err="1" smtClean="0"/>
              <a:t>__nome</a:t>
            </a:r>
            <a:r>
              <a:rPr lang="pt-BR" sz="2400" dirty="0" smtClean="0"/>
              <a:t>=’categoria_1</a:t>
            </a:r>
            <a:r>
              <a:rPr lang="pt-BR" sz="2400" dirty="0" smtClean="0"/>
              <a:t>')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    </a:t>
            </a:r>
            <a:r>
              <a:rPr lang="pt-BR" sz="2400" dirty="0" err="1" smtClean="0"/>
              <a:t>orm</a:t>
            </a:r>
            <a:r>
              <a:rPr lang="pt-BR" sz="2400" dirty="0" smtClean="0"/>
              <a:t> </a:t>
            </a:r>
            <a:r>
              <a:rPr lang="pt-BR" sz="2400" dirty="0" smtClean="0"/>
              <a:t>= Produto.</a:t>
            </a:r>
            <a:r>
              <a:rPr lang="pt-BR" sz="2400" dirty="0" err="1" smtClean="0"/>
              <a:t>objects</a:t>
            </a:r>
            <a:r>
              <a:rPr lang="pt-BR" sz="2400" dirty="0" smtClean="0"/>
              <a:t>.</a:t>
            </a:r>
            <a:r>
              <a:rPr lang="pt-BR" sz="2400" dirty="0" err="1" smtClean="0"/>
              <a:t>filter</a:t>
            </a:r>
            <a:r>
              <a:rPr lang="pt-BR" sz="2400" dirty="0" smtClean="0"/>
              <a:t>(</a:t>
            </a:r>
            <a:r>
              <a:rPr lang="pt-BR" sz="2400" dirty="0" err="1" smtClean="0"/>
              <a:t>categoria__nome</a:t>
            </a:r>
            <a:r>
              <a:rPr lang="pt-BR" sz="2400" dirty="0" smtClean="0"/>
              <a:t>=’categoria_1</a:t>
            </a:r>
            <a:r>
              <a:rPr lang="pt-BR" sz="2400" dirty="0" smtClean="0"/>
              <a:t>')</a:t>
            </a:r>
          </a:p>
          <a:p>
            <a:pPr>
              <a:buNone/>
            </a:pPr>
            <a:r>
              <a:rPr lang="pt-BR" sz="2400" dirty="0" smtClean="0"/>
              <a:t> </a:t>
            </a:r>
            <a:r>
              <a:rPr lang="pt-BR" sz="2400" dirty="0" smtClean="0"/>
              <a:t>    </a:t>
            </a:r>
            <a:r>
              <a:rPr lang="pt-BR" sz="2400" dirty="0" err="1" smtClean="0"/>
              <a:t>print</a:t>
            </a:r>
            <a:r>
              <a:rPr lang="pt-BR" sz="2400" dirty="0" smtClean="0"/>
              <a:t>(</a:t>
            </a:r>
            <a:r>
              <a:rPr lang="pt-BR" sz="2400" dirty="0" err="1" smtClean="0"/>
              <a:t>orm</a:t>
            </a:r>
            <a:r>
              <a:rPr lang="pt-BR" sz="2400" dirty="0" smtClean="0"/>
              <a:t>.</a:t>
            </a:r>
            <a:r>
              <a:rPr lang="pt-BR" sz="2400" dirty="0" err="1" smtClean="0"/>
              <a:t>query</a:t>
            </a:r>
            <a:r>
              <a:rPr lang="pt-BR" sz="2400" dirty="0" smtClean="0"/>
              <a:t>)</a:t>
            </a:r>
            <a:br>
              <a:rPr lang="pt-BR" sz="2400" dirty="0" smtClean="0"/>
            </a:br>
            <a:r>
              <a:rPr lang="pt-BR" sz="2400" dirty="0" smtClean="0"/>
              <a:t>SELECT </a:t>
            </a:r>
            <a:r>
              <a:rPr lang="pt-BR" sz="2400" dirty="0" err="1" smtClean="0"/>
              <a:t>`produtos_produto</a:t>
            </a:r>
            <a:r>
              <a:rPr lang="pt-BR" sz="2400" dirty="0" smtClean="0"/>
              <a:t>`.</a:t>
            </a:r>
            <a:r>
              <a:rPr lang="pt-BR" sz="2400" dirty="0" err="1" smtClean="0"/>
              <a:t>`id</a:t>
            </a:r>
            <a:r>
              <a:rPr lang="pt-BR" sz="2400" dirty="0" smtClean="0"/>
              <a:t>`, </a:t>
            </a:r>
            <a:r>
              <a:rPr lang="pt-BR" sz="2400" dirty="0" err="1" smtClean="0"/>
              <a:t>`produtos_produto</a:t>
            </a:r>
            <a:r>
              <a:rPr lang="pt-BR" sz="2400" dirty="0" smtClean="0"/>
              <a:t>`.</a:t>
            </a:r>
            <a:r>
              <a:rPr lang="pt-BR" sz="2400" dirty="0" err="1" smtClean="0"/>
              <a:t>`nome</a:t>
            </a:r>
            <a:r>
              <a:rPr lang="pt-BR" sz="2400" dirty="0" smtClean="0"/>
              <a:t>`, </a:t>
            </a:r>
            <a:r>
              <a:rPr lang="pt-BR" sz="2400" dirty="0" err="1" smtClean="0"/>
              <a:t>`produtos_produto</a:t>
            </a:r>
            <a:r>
              <a:rPr lang="pt-BR" sz="2400" dirty="0" smtClean="0"/>
              <a:t>`.</a:t>
            </a:r>
            <a:r>
              <a:rPr lang="pt-BR" sz="2400" dirty="0" err="1" smtClean="0"/>
              <a:t>`valor</a:t>
            </a:r>
            <a:r>
              <a:rPr lang="pt-BR" sz="2400" dirty="0" smtClean="0"/>
              <a:t>`, </a:t>
            </a:r>
            <a:r>
              <a:rPr lang="pt-BR" sz="2400" dirty="0" err="1" smtClean="0"/>
              <a:t>`produtos_produto</a:t>
            </a:r>
            <a:r>
              <a:rPr lang="pt-BR" sz="2400" dirty="0" smtClean="0"/>
              <a:t>`.</a:t>
            </a:r>
            <a:r>
              <a:rPr lang="pt-BR" sz="2400" dirty="0" err="1" smtClean="0"/>
              <a:t>`categoria_id</a:t>
            </a:r>
            <a:r>
              <a:rPr lang="pt-BR" sz="2400" dirty="0" smtClean="0"/>
              <a:t>` FROM </a:t>
            </a:r>
            <a:r>
              <a:rPr lang="pt-BR" sz="2400" dirty="0" err="1" smtClean="0"/>
              <a:t>`produtos_produto</a:t>
            </a:r>
            <a:r>
              <a:rPr lang="pt-BR" sz="2400" dirty="0" smtClean="0"/>
              <a:t>` </a:t>
            </a:r>
            <a:r>
              <a:rPr lang="pt-BR" sz="2400" b="1" dirty="0" smtClean="0"/>
              <a:t>INNER JOIN </a:t>
            </a:r>
            <a:r>
              <a:rPr lang="pt-BR" sz="2400" b="1" dirty="0" err="1" smtClean="0"/>
              <a:t>`categorias_categoria</a:t>
            </a:r>
            <a:r>
              <a:rPr lang="pt-BR" sz="2400" b="1" dirty="0" smtClean="0"/>
              <a:t>`</a:t>
            </a:r>
            <a:r>
              <a:rPr lang="pt-BR" sz="2400" dirty="0" smtClean="0"/>
              <a:t> ON (</a:t>
            </a:r>
            <a:r>
              <a:rPr lang="pt-BR" sz="2400" dirty="0" err="1" smtClean="0"/>
              <a:t>`produtos_produto</a:t>
            </a:r>
            <a:r>
              <a:rPr lang="pt-BR" sz="2400" dirty="0" smtClean="0"/>
              <a:t>`.</a:t>
            </a:r>
            <a:r>
              <a:rPr lang="pt-BR" sz="2400" dirty="0" err="1" smtClean="0"/>
              <a:t>`categoria_id</a:t>
            </a:r>
            <a:r>
              <a:rPr lang="pt-BR" sz="2400" dirty="0" smtClean="0"/>
              <a:t>` = </a:t>
            </a:r>
            <a:r>
              <a:rPr lang="pt-BR" sz="2400" dirty="0" err="1" smtClean="0"/>
              <a:t>`categorias_categoria</a:t>
            </a:r>
            <a:r>
              <a:rPr lang="pt-BR" sz="2400" dirty="0" smtClean="0"/>
              <a:t>`.</a:t>
            </a:r>
            <a:r>
              <a:rPr lang="pt-BR" sz="2400" dirty="0" err="1" smtClean="0"/>
              <a:t>`id</a:t>
            </a:r>
            <a:r>
              <a:rPr lang="pt-BR" sz="2400" dirty="0" smtClean="0"/>
              <a:t>`) </a:t>
            </a:r>
            <a:r>
              <a:rPr lang="pt-BR" sz="2400" b="1" dirty="0" smtClean="0"/>
              <a:t>WHERE </a:t>
            </a:r>
            <a:r>
              <a:rPr lang="pt-BR" sz="2400" b="1" dirty="0" err="1" smtClean="0"/>
              <a:t>`categorias_categoria</a:t>
            </a:r>
            <a:r>
              <a:rPr lang="pt-BR" sz="2400" b="1" dirty="0" smtClean="0"/>
              <a:t>`.</a:t>
            </a:r>
            <a:r>
              <a:rPr lang="pt-BR" sz="2400" b="1" dirty="0" err="1" smtClean="0"/>
              <a:t>`nome</a:t>
            </a:r>
            <a:r>
              <a:rPr lang="pt-BR" sz="2400" b="1" dirty="0" smtClean="0"/>
              <a:t>` = categoria_1</a:t>
            </a:r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 smtClean="0"/>
              <a:t>QuerySets</a:t>
            </a:r>
            <a:r>
              <a:rPr lang="pt-BR" b="1" dirty="0" smtClean="0"/>
              <a:t> filtrados são únicos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Cada vez que você refina um </a:t>
            </a:r>
            <a:r>
              <a:rPr lang="pt-BR" sz="2800" dirty="0" err="1" smtClean="0"/>
              <a:t>QuerySet</a:t>
            </a:r>
            <a:r>
              <a:rPr lang="pt-BR" sz="2800" dirty="0" smtClean="0"/>
              <a:t>, você tem um </a:t>
            </a:r>
            <a:r>
              <a:rPr lang="pt-BR" sz="2800" dirty="0" err="1" smtClean="0"/>
              <a:t>QuerySet</a:t>
            </a:r>
            <a:r>
              <a:rPr lang="pt-BR" sz="2800" dirty="0" smtClean="0"/>
              <a:t> novo que não é vinculado ao </a:t>
            </a:r>
            <a:r>
              <a:rPr lang="pt-BR" sz="2800" dirty="0" err="1" smtClean="0"/>
              <a:t>QuerySet</a:t>
            </a:r>
            <a:r>
              <a:rPr lang="pt-BR" sz="2800" dirty="0" smtClean="0"/>
              <a:t> anterior. Cada refinamento cria um </a:t>
            </a:r>
            <a:r>
              <a:rPr lang="pt-BR" sz="2800" dirty="0" err="1" smtClean="0"/>
              <a:t>QuerySet</a:t>
            </a:r>
            <a:r>
              <a:rPr lang="pt-BR" sz="2800" dirty="0" smtClean="0"/>
              <a:t> separado e distinto que pode ser armazenado, usado e reusado. Ex:</a:t>
            </a:r>
          </a:p>
          <a:p>
            <a:pPr algn="just">
              <a:buNone/>
            </a:pPr>
            <a:endParaRPr lang="pt-BR" sz="2800" dirty="0" smtClean="0"/>
          </a:p>
          <a:p>
            <a:pPr algn="just">
              <a:buNone/>
            </a:pPr>
            <a:r>
              <a:rPr lang="pt-BR" sz="2500" dirty="0" smtClean="0"/>
              <a:t>     &gt;&gt;q1=</a:t>
            </a:r>
            <a:r>
              <a:rPr lang="pt-BR" sz="2500" dirty="0" err="1" smtClean="0"/>
              <a:t>Entry</a:t>
            </a:r>
            <a:r>
              <a:rPr lang="pt-BR" sz="2500" dirty="0" smtClean="0"/>
              <a:t>.</a:t>
            </a:r>
            <a:r>
              <a:rPr lang="pt-BR" sz="2500" dirty="0" err="1" smtClean="0"/>
              <a:t>objects</a:t>
            </a:r>
            <a:r>
              <a:rPr lang="pt-BR" sz="2500" dirty="0" smtClean="0"/>
              <a:t>.</a:t>
            </a:r>
            <a:r>
              <a:rPr lang="pt-BR" sz="2500" dirty="0" err="1" smtClean="0"/>
              <a:t>filter</a:t>
            </a:r>
            <a:r>
              <a:rPr lang="pt-BR" sz="2500" dirty="0" smtClean="0"/>
              <a:t>(</a:t>
            </a:r>
            <a:r>
              <a:rPr lang="pt-BR" sz="2500" dirty="0" err="1" smtClean="0"/>
              <a:t>headline__startswith</a:t>
            </a:r>
            <a:r>
              <a:rPr lang="pt-BR" sz="2500" dirty="0" smtClean="0"/>
              <a:t>="</a:t>
            </a:r>
            <a:r>
              <a:rPr lang="pt-BR" sz="2500" dirty="0" err="1" smtClean="0"/>
              <a:t>What</a:t>
            </a:r>
            <a:r>
              <a:rPr lang="pt-BR" sz="2500" dirty="0" smtClean="0"/>
              <a:t>") &gt;&gt;q2 =q1.</a:t>
            </a:r>
            <a:r>
              <a:rPr lang="pt-BR" sz="2500" dirty="0" err="1" smtClean="0"/>
              <a:t>exclude</a:t>
            </a:r>
            <a:r>
              <a:rPr lang="pt-BR" sz="2500" dirty="0" smtClean="0"/>
              <a:t>(</a:t>
            </a:r>
            <a:r>
              <a:rPr lang="pt-BR" sz="2500" dirty="0" err="1" smtClean="0"/>
              <a:t>pub_date__gte</a:t>
            </a:r>
            <a:r>
              <a:rPr lang="pt-BR" sz="2500" dirty="0" smtClean="0"/>
              <a:t>=</a:t>
            </a:r>
            <a:r>
              <a:rPr lang="pt-BR" sz="2500" dirty="0" err="1" smtClean="0"/>
              <a:t>datetime</a:t>
            </a:r>
            <a:r>
              <a:rPr lang="pt-BR" sz="2500" dirty="0" smtClean="0"/>
              <a:t>.</a:t>
            </a:r>
            <a:r>
              <a:rPr lang="pt-BR" sz="2500" dirty="0" err="1" smtClean="0"/>
              <a:t>now</a:t>
            </a:r>
            <a:r>
              <a:rPr lang="pt-BR" sz="2500" dirty="0" smtClean="0"/>
              <a:t>()) </a:t>
            </a:r>
          </a:p>
          <a:p>
            <a:pPr algn="just">
              <a:buNone/>
            </a:pPr>
            <a:r>
              <a:rPr lang="pt-BR" sz="2500" dirty="0"/>
              <a:t> </a:t>
            </a:r>
            <a:r>
              <a:rPr lang="pt-BR" sz="2500" dirty="0" smtClean="0"/>
              <a:t>    &gt;&gt; q3 = q1.</a:t>
            </a:r>
            <a:r>
              <a:rPr lang="pt-BR" sz="2500" dirty="0" err="1" smtClean="0"/>
              <a:t>filter</a:t>
            </a:r>
            <a:r>
              <a:rPr lang="pt-BR" sz="2500" dirty="0" smtClean="0"/>
              <a:t>(</a:t>
            </a:r>
            <a:r>
              <a:rPr lang="pt-BR" sz="2500" dirty="0" err="1" smtClean="0"/>
              <a:t>pub_date__gte</a:t>
            </a:r>
            <a:r>
              <a:rPr lang="pt-BR" sz="2500" dirty="0" smtClean="0"/>
              <a:t>=</a:t>
            </a:r>
            <a:r>
              <a:rPr lang="pt-BR" sz="2500" dirty="0" err="1" smtClean="0"/>
              <a:t>datetime</a:t>
            </a:r>
            <a:r>
              <a:rPr lang="pt-BR" sz="2500" dirty="0" smtClean="0"/>
              <a:t>.</a:t>
            </a:r>
            <a:r>
              <a:rPr lang="pt-BR" sz="2500" dirty="0" err="1" smtClean="0"/>
              <a:t>now</a:t>
            </a:r>
            <a:r>
              <a:rPr lang="pt-BR" sz="2500" dirty="0" smtClean="0"/>
              <a:t>())</a:t>
            </a:r>
            <a:endParaRPr lang="pt-BR" sz="2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Retornando objetos únicos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smtClean="0"/>
              <a:t>Os exemplos de filter () acima de tudo retornaram um QuerySet, que você pode tratar como uma lista. Às vezes, é mais conveniente buscar apenas um único objeto, ao contrário de um QuerySet</a:t>
            </a:r>
            <a:r>
              <a:rPr lang="pt-PT" b="1" dirty="0" smtClean="0"/>
              <a:t>. É para isso que o método get () serve.</a:t>
            </a:r>
          </a:p>
          <a:p>
            <a:r>
              <a:rPr lang="pt-PT" b="1" dirty="0" smtClean="0"/>
              <a:t>Exemplo:</a:t>
            </a:r>
            <a:endParaRPr lang="pt-PT" dirty="0" smtClean="0"/>
          </a:p>
          <a:p>
            <a:pPr>
              <a:buNone/>
            </a:pPr>
            <a:r>
              <a:rPr lang="pt-PT" dirty="0"/>
              <a:t> </a:t>
            </a:r>
            <a:r>
              <a:rPr lang="pt-PT" dirty="0" smtClean="0"/>
              <a:t>   &gt;&gt;&gt; Publisher.objects.get (name = "Apress")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Pesquisa com PK – retornando um único elemento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Por conveniência, o </a:t>
            </a:r>
            <a:r>
              <a:rPr lang="pt-BR" dirty="0" err="1" smtClean="0"/>
              <a:t>Django</a:t>
            </a:r>
            <a:r>
              <a:rPr lang="pt-BR" dirty="0" smtClean="0"/>
              <a:t> fornece um atalho para pesquisas com </a:t>
            </a:r>
            <a:r>
              <a:rPr lang="pt-BR" dirty="0" err="1" smtClean="0"/>
              <a:t>pk</a:t>
            </a:r>
            <a:r>
              <a:rPr lang="pt-BR" dirty="0" smtClean="0"/>
              <a:t>, que significa “chave primária”.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No exemplo Blog </a:t>
            </a:r>
            <a:r>
              <a:rPr lang="pt-BR" dirty="0" err="1" smtClean="0"/>
              <a:t>model</a:t>
            </a:r>
            <a:r>
              <a:rPr lang="pt-BR" dirty="0" smtClean="0"/>
              <a:t>, a chave primária é o campo id, então estas três regras são equivalente: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latin typeface="Arial Narrow" pitchFamily="34" charset="0"/>
              </a:rPr>
              <a:t>    &gt;&gt;&gt; Blog.</a:t>
            </a:r>
            <a:r>
              <a:rPr lang="pt-BR" dirty="0" err="1" smtClean="0">
                <a:latin typeface="Arial Narrow" pitchFamily="34" charset="0"/>
              </a:rPr>
              <a:t>objects</a:t>
            </a:r>
            <a:r>
              <a:rPr lang="pt-BR" dirty="0" smtClean="0">
                <a:latin typeface="Arial Narrow" pitchFamily="34" charset="0"/>
              </a:rPr>
              <a:t>.</a:t>
            </a:r>
            <a:r>
              <a:rPr lang="pt-BR" dirty="0" err="1" smtClean="0">
                <a:latin typeface="Arial Narrow" pitchFamily="34" charset="0"/>
              </a:rPr>
              <a:t>get</a:t>
            </a:r>
            <a:r>
              <a:rPr lang="pt-BR" dirty="0" smtClean="0">
                <a:latin typeface="Arial Narrow" pitchFamily="34" charset="0"/>
              </a:rPr>
              <a:t>(</a:t>
            </a:r>
            <a:r>
              <a:rPr lang="pt-BR" dirty="0" err="1" smtClean="0">
                <a:latin typeface="Arial Narrow" pitchFamily="34" charset="0"/>
              </a:rPr>
              <a:t>id__exact</a:t>
            </a:r>
            <a:r>
              <a:rPr lang="pt-BR" dirty="0" smtClean="0">
                <a:latin typeface="Arial Narrow" pitchFamily="34" charset="0"/>
              </a:rPr>
              <a:t>=14) # Forma explicita </a:t>
            </a:r>
          </a:p>
          <a:p>
            <a:pPr>
              <a:buNone/>
            </a:pPr>
            <a:r>
              <a:rPr lang="pt-BR" dirty="0">
                <a:latin typeface="Arial Narrow" pitchFamily="34" charset="0"/>
              </a:rPr>
              <a:t> </a:t>
            </a:r>
            <a:r>
              <a:rPr lang="pt-BR" dirty="0" smtClean="0">
                <a:latin typeface="Arial Narrow" pitchFamily="34" charset="0"/>
              </a:rPr>
              <a:t>   &gt;&gt;&gt; Blog.</a:t>
            </a:r>
            <a:r>
              <a:rPr lang="pt-BR" dirty="0" err="1" smtClean="0">
                <a:latin typeface="Arial Narrow" pitchFamily="34" charset="0"/>
              </a:rPr>
              <a:t>objects</a:t>
            </a:r>
            <a:r>
              <a:rPr lang="pt-BR" dirty="0" smtClean="0">
                <a:latin typeface="Arial Narrow" pitchFamily="34" charset="0"/>
              </a:rPr>
              <a:t>.</a:t>
            </a:r>
            <a:r>
              <a:rPr lang="pt-BR" dirty="0" err="1" smtClean="0">
                <a:latin typeface="Arial Narrow" pitchFamily="34" charset="0"/>
              </a:rPr>
              <a:t>get</a:t>
            </a:r>
            <a:r>
              <a:rPr lang="pt-BR" dirty="0" smtClean="0">
                <a:latin typeface="Arial Narrow" pitchFamily="34" charset="0"/>
              </a:rPr>
              <a:t>(id=14) # __</a:t>
            </a:r>
            <a:r>
              <a:rPr lang="pt-BR" dirty="0" err="1" smtClean="0">
                <a:latin typeface="Arial Narrow" pitchFamily="34" charset="0"/>
              </a:rPr>
              <a:t>exact</a:t>
            </a:r>
            <a:r>
              <a:rPr lang="pt-BR" dirty="0" smtClean="0">
                <a:latin typeface="Arial Narrow" pitchFamily="34" charset="0"/>
              </a:rPr>
              <a:t> é implícito</a:t>
            </a:r>
          </a:p>
          <a:p>
            <a:pPr>
              <a:buNone/>
            </a:pPr>
            <a:r>
              <a:rPr lang="pt-BR" dirty="0">
                <a:latin typeface="Arial Narrow" pitchFamily="34" charset="0"/>
              </a:rPr>
              <a:t> </a:t>
            </a:r>
            <a:r>
              <a:rPr lang="pt-BR" dirty="0" smtClean="0">
                <a:latin typeface="Arial Narrow" pitchFamily="34" charset="0"/>
              </a:rPr>
              <a:t>   &gt;&gt;&gt; Blog.</a:t>
            </a:r>
            <a:r>
              <a:rPr lang="pt-BR" dirty="0" err="1" smtClean="0">
                <a:latin typeface="Arial Narrow" pitchFamily="34" charset="0"/>
              </a:rPr>
              <a:t>objects</a:t>
            </a:r>
            <a:r>
              <a:rPr lang="pt-BR" dirty="0" smtClean="0">
                <a:latin typeface="Arial Narrow" pitchFamily="34" charset="0"/>
              </a:rPr>
              <a:t>.</a:t>
            </a:r>
            <a:r>
              <a:rPr lang="pt-BR" dirty="0" err="1" smtClean="0">
                <a:latin typeface="Arial Narrow" pitchFamily="34" charset="0"/>
              </a:rPr>
              <a:t>get</a:t>
            </a:r>
            <a:r>
              <a:rPr lang="pt-BR" dirty="0" smtClean="0">
                <a:latin typeface="Arial Narrow" pitchFamily="34" charset="0"/>
              </a:rPr>
              <a:t>(</a:t>
            </a:r>
            <a:r>
              <a:rPr lang="pt-BR" dirty="0" err="1" smtClean="0">
                <a:latin typeface="Arial Narrow" pitchFamily="34" charset="0"/>
              </a:rPr>
              <a:t>pk</a:t>
            </a:r>
            <a:r>
              <a:rPr lang="pt-BR" dirty="0" smtClean="0">
                <a:latin typeface="Arial Narrow" pitchFamily="34" charset="0"/>
              </a:rPr>
              <a:t>=14) # </a:t>
            </a:r>
            <a:r>
              <a:rPr lang="pt-BR" dirty="0" err="1" smtClean="0">
                <a:latin typeface="Arial Narrow" pitchFamily="34" charset="0"/>
              </a:rPr>
              <a:t>pk</a:t>
            </a:r>
            <a:r>
              <a:rPr lang="pt-BR" dirty="0" smtClean="0">
                <a:latin typeface="Arial Narrow" pitchFamily="34" charset="0"/>
              </a:rPr>
              <a:t> implica em </a:t>
            </a:r>
            <a:r>
              <a:rPr lang="pt-BR" dirty="0" err="1" smtClean="0">
                <a:latin typeface="Arial Narrow" pitchFamily="34" charset="0"/>
              </a:rPr>
              <a:t>id__exact</a:t>
            </a:r>
            <a:r>
              <a:rPr lang="pt-BR" dirty="0" smtClean="0">
                <a:latin typeface="Arial Narrow" pitchFamily="34" charset="0"/>
              </a:rPr>
              <a:t>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O Shell do </a:t>
            </a:r>
            <a:r>
              <a:rPr lang="pt-BR" b="1" dirty="0" err="1" smtClean="0"/>
              <a:t>Django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Digite no terminal:</a:t>
            </a:r>
          </a:p>
          <a:p>
            <a:endParaRPr lang="pt-BR" dirty="0"/>
          </a:p>
          <a:p>
            <a:pPr lvl="1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python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manage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shell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values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2984"/>
            <a:ext cx="8472518" cy="5429288"/>
          </a:xfrm>
        </p:spPr>
        <p:txBody>
          <a:bodyPr/>
          <a:lstStyle/>
          <a:p>
            <a:r>
              <a:rPr lang="pt-BR" sz="2500" b="1" dirty="0" smtClean="0"/>
              <a:t>.</a:t>
            </a:r>
            <a:r>
              <a:rPr lang="pt-BR" sz="2500" b="1" dirty="0" err="1" smtClean="0"/>
              <a:t>values</a:t>
            </a:r>
            <a:r>
              <a:rPr lang="pt-BR" sz="2500" b="1" dirty="0" smtClean="0"/>
              <a:t>()</a:t>
            </a:r>
          </a:p>
          <a:p>
            <a:r>
              <a:rPr lang="pt-BR" sz="2500" dirty="0" smtClean="0"/>
              <a:t>Com o</a:t>
            </a:r>
            <a:r>
              <a:rPr lang="pt-BR" sz="2500" i="1" dirty="0" smtClean="0"/>
              <a:t> .</a:t>
            </a:r>
            <a:r>
              <a:rPr lang="pt-BR" sz="2500" i="1" dirty="0" err="1" smtClean="0"/>
              <a:t>values</a:t>
            </a:r>
            <a:r>
              <a:rPr lang="pt-BR" sz="2500" i="1" dirty="0" smtClean="0"/>
              <a:t>()</a:t>
            </a:r>
            <a:r>
              <a:rPr lang="pt-BR" sz="2500" dirty="0" smtClean="0"/>
              <a:t> podemos passar os campos que sejam retornados no </a:t>
            </a:r>
            <a:r>
              <a:rPr lang="pt-BR" sz="2500" dirty="0" err="1" smtClean="0"/>
              <a:t>queryset</a:t>
            </a:r>
            <a:r>
              <a:rPr lang="pt-BR" sz="2500" dirty="0" smtClean="0"/>
              <a:t>, além disso a </a:t>
            </a:r>
            <a:r>
              <a:rPr lang="pt-BR" sz="2500" dirty="0" err="1" smtClean="0"/>
              <a:t>queryset</a:t>
            </a:r>
            <a:r>
              <a:rPr lang="pt-BR" sz="2500" dirty="0" smtClean="0"/>
              <a:t> retornará dicionários</a:t>
            </a:r>
            <a:r>
              <a:rPr lang="pt-BR" sz="2500" dirty="0" smtClean="0"/>
              <a:t>.</a:t>
            </a:r>
          </a:p>
          <a:p>
            <a:pPr>
              <a:buNone/>
            </a:pPr>
            <a:r>
              <a:rPr lang="pt-BR" sz="2500" dirty="0" smtClean="0"/>
              <a:t>    &gt;&gt; </a:t>
            </a:r>
            <a:r>
              <a:rPr lang="pt-BR" sz="2500" dirty="0" err="1" smtClean="0"/>
              <a:t>from</a:t>
            </a:r>
            <a:r>
              <a:rPr lang="pt-BR" sz="2500" dirty="0" smtClean="0"/>
              <a:t> </a:t>
            </a:r>
            <a:r>
              <a:rPr lang="pt-BR" sz="2500" dirty="0" smtClean="0"/>
              <a:t>core.produtos.</a:t>
            </a:r>
            <a:r>
              <a:rPr lang="pt-BR" sz="2500" dirty="0" err="1" smtClean="0"/>
              <a:t>models</a:t>
            </a:r>
            <a:r>
              <a:rPr lang="pt-BR" sz="2500" dirty="0" smtClean="0"/>
              <a:t> </a:t>
            </a:r>
            <a:r>
              <a:rPr lang="pt-BR" sz="2500" dirty="0" err="1" smtClean="0"/>
              <a:t>import</a:t>
            </a:r>
            <a:r>
              <a:rPr lang="pt-BR" sz="2500" dirty="0" smtClean="0"/>
              <a:t> </a:t>
            </a:r>
            <a:r>
              <a:rPr lang="pt-BR" sz="2500" dirty="0" smtClean="0"/>
              <a:t>Produto</a:t>
            </a:r>
          </a:p>
          <a:p>
            <a:pPr>
              <a:buNone/>
            </a:pPr>
            <a:r>
              <a:rPr lang="pt-BR" sz="2500" dirty="0" smtClean="0"/>
              <a:t>    &gt;&gt; Produto.</a:t>
            </a:r>
            <a:r>
              <a:rPr lang="pt-BR" sz="2500" dirty="0" err="1" smtClean="0"/>
              <a:t>objects</a:t>
            </a:r>
            <a:r>
              <a:rPr lang="pt-BR" sz="2500" dirty="0" smtClean="0"/>
              <a:t>.</a:t>
            </a:r>
            <a:r>
              <a:rPr lang="pt-BR" sz="2500" dirty="0" err="1" smtClean="0"/>
              <a:t>values</a:t>
            </a:r>
            <a:r>
              <a:rPr lang="pt-BR" sz="2500" dirty="0" smtClean="0"/>
              <a:t>(‘nome’, ‘valor</a:t>
            </a:r>
            <a:r>
              <a:rPr lang="pt-BR" sz="2500" dirty="0" smtClean="0"/>
              <a:t>’)</a:t>
            </a:r>
          </a:p>
          <a:p>
            <a:pPr>
              <a:buFont typeface="Arial" pitchFamily="34" charset="0"/>
              <a:buNone/>
            </a:pPr>
            <a:r>
              <a:rPr lang="pt-BR" sz="2500" dirty="0" smtClean="0"/>
              <a:t> </a:t>
            </a:r>
            <a:r>
              <a:rPr lang="pt-BR" sz="2500" dirty="0" smtClean="0"/>
              <a:t>   </a:t>
            </a:r>
            <a:r>
              <a:rPr lang="pt-BR" sz="2500" dirty="0" smtClean="0"/>
              <a:t>&gt;&gt; </a:t>
            </a:r>
            <a:r>
              <a:rPr lang="pt-BR" sz="2500" dirty="0" err="1" smtClean="0"/>
              <a:t>orm</a:t>
            </a:r>
            <a:r>
              <a:rPr lang="pt-BR" sz="2500" dirty="0" smtClean="0"/>
              <a:t> = Produto.</a:t>
            </a:r>
            <a:r>
              <a:rPr lang="pt-BR" sz="2500" dirty="0" err="1" smtClean="0"/>
              <a:t>objects</a:t>
            </a:r>
            <a:r>
              <a:rPr lang="pt-BR" sz="2500" dirty="0" smtClean="0"/>
              <a:t>.</a:t>
            </a:r>
            <a:r>
              <a:rPr lang="pt-BR" sz="2500" dirty="0" err="1" smtClean="0"/>
              <a:t>values</a:t>
            </a:r>
            <a:r>
              <a:rPr lang="pt-BR" sz="2500" dirty="0" smtClean="0"/>
              <a:t>(‘nome’, ‘valor’)</a:t>
            </a:r>
          </a:p>
          <a:p>
            <a:pPr>
              <a:buFont typeface="Arial" pitchFamily="34" charset="0"/>
              <a:buNone/>
            </a:pPr>
            <a:r>
              <a:rPr lang="pt-BR" sz="2500" dirty="0" smtClean="0"/>
              <a:t>    &gt;&gt; </a:t>
            </a:r>
            <a:r>
              <a:rPr lang="pt-BR" sz="2500" dirty="0" err="1" smtClean="0"/>
              <a:t>print</a:t>
            </a:r>
            <a:r>
              <a:rPr lang="pt-BR" sz="2500" dirty="0" smtClean="0"/>
              <a:t>(</a:t>
            </a:r>
            <a:r>
              <a:rPr lang="pt-BR" sz="2500" dirty="0" err="1" smtClean="0"/>
              <a:t>orm</a:t>
            </a:r>
            <a:r>
              <a:rPr lang="pt-BR" sz="2500" dirty="0" smtClean="0"/>
              <a:t>.</a:t>
            </a:r>
            <a:r>
              <a:rPr lang="pt-BR" sz="2500" dirty="0" err="1" smtClean="0"/>
              <a:t>query</a:t>
            </a:r>
            <a:r>
              <a:rPr lang="pt-BR" sz="2500" dirty="0" smtClean="0"/>
              <a:t>)</a:t>
            </a:r>
            <a:br>
              <a:rPr lang="pt-BR" sz="2500" dirty="0" smtClean="0"/>
            </a:br>
            <a:r>
              <a:rPr lang="pt-BR" sz="2500" dirty="0" smtClean="0"/>
              <a:t>SELECT </a:t>
            </a:r>
            <a:r>
              <a:rPr lang="pt-BR" sz="2500" dirty="0" err="1" smtClean="0"/>
              <a:t>`produtos_produto</a:t>
            </a:r>
            <a:r>
              <a:rPr lang="pt-BR" sz="2500" dirty="0" smtClean="0"/>
              <a:t>`.</a:t>
            </a:r>
            <a:r>
              <a:rPr lang="pt-BR" sz="2500" dirty="0" err="1" smtClean="0"/>
              <a:t>`nome</a:t>
            </a:r>
            <a:r>
              <a:rPr lang="pt-BR" sz="2500" dirty="0" smtClean="0"/>
              <a:t>`, </a:t>
            </a:r>
            <a:r>
              <a:rPr lang="pt-BR" sz="2500" dirty="0" err="1" smtClean="0"/>
              <a:t>`produtos_produto</a:t>
            </a:r>
            <a:r>
              <a:rPr lang="pt-BR" sz="2500" dirty="0" smtClean="0"/>
              <a:t>`.</a:t>
            </a:r>
            <a:r>
              <a:rPr lang="pt-BR" sz="2500" dirty="0" err="1" smtClean="0"/>
              <a:t>`valor</a:t>
            </a:r>
            <a:r>
              <a:rPr lang="pt-BR" sz="2500" dirty="0" smtClean="0"/>
              <a:t>` FROM </a:t>
            </a:r>
            <a:r>
              <a:rPr lang="pt-BR" sz="2500" dirty="0" err="1" smtClean="0"/>
              <a:t>`produtos_produto</a:t>
            </a:r>
            <a:r>
              <a:rPr lang="pt-BR" sz="2500" dirty="0" smtClean="0"/>
              <a:t>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Manipulando o data </a:t>
            </a:r>
            <a:r>
              <a:rPr lang="pt-BR" b="1" dirty="0" err="1" smtClean="0"/>
              <a:t>models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Uma vez que você tenha criado seus </a:t>
            </a:r>
            <a:r>
              <a:rPr lang="pt-BR" dirty="0" smtClean="0">
                <a:hlinkClick r:id="rId2"/>
              </a:rPr>
              <a:t>data </a:t>
            </a:r>
            <a:r>
              <a:rPr lang="pt-BR" dirty="0" err="1" smtClean="0">
                <a:hlinkClick r:id="rId2"/>
              </a:rPr>
              <a:t>models</a:t>
            </a:r>
            <a:r>
              <a:rPr lang="pt-BR" dirty="0" smtClean="0"/>
              <a:t>, o </a:t>
            </a:r>
            <a:r>
              <a:rPr lang="pt-BR" dirty="0" err="1" smtClean="0"/>
              <a:t>Django</a:t>
            </a:r>
            <a:r>
              <a:rPr lang="pt-BR" dirty="0" smtClean="0"/>
              <a:t> automaticamente lhe dá uma API de abstração de banco de dados que permite você criar, receber, atualizar e deletar objetos. </a:t>
            </a:r>
          </a:p>
          <a:p>
            <a:endParaRPr lang="pt-BR" dirty="0"/>
          </a:p>
          <a:p>
            <a:r>
              <a:rPr lang="pt-BR" dirty="0" smtClean="0"/>
              <a:t>Mais sobre </a:t>
            </a:r>
            <a:r>
              <a:rPr lang="pt-BR" dirty="0" err="1" smtClean="0"/>
              <a:t>models</a:t>
            </a:r>
            <a:r>
              <a:rPr lang="pt-BR" dirty="0" smtClean="0"/>
              <a:t>: </a:t>
            </a:r>
          </a:p>
          <a:p>
            <a:pPr>
              <a:buNone/>
            </a:pPr>
            <a:r>
              <a:rPr lang="pt-BR" sz="2400" dirty="0">
                <a:hlinkClick r:id="rId3"/>
              </a:rPr>
              <a:t> </a:t>
            </a:r>
            <a:r>
              <a:rPr lang="pt-BR" sz="2400" dirty="0" smtClean="0">
                <a:hlinkClick r:id="rId3"/>
              </a:rPr>
              <a:t>     https://django-portuguese.readthedocs.io/en/1.0/ref/models/index.html#ref-models-index</a:t>
            </a:r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7"/>
            <a:ext cx="7643834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2264" y="0"/>
            <a:ext cx="2571736" cy="1143000"/>
          </a:xfrm>
        </p:spPr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xemplo: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objeto Blog no BD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Para representar dados de uma tabela de banco de dados em objetos </a:t>
            </a:r>
            <a:r>
              <a:rPr lang="pt-BR" dirty="0" err="1" smtClean="0"/>
              <a:t>Python</a:t>
            </a:r>
            <a:r>
              <a:rPr lang="pt-BR" dirty="0" smtClean="0"/>
              <a:t>, o </a:t>
            </a:r>
            <a:r>
              <a:rPr lang="pt-BR" dirty="0" err="1" smtClean="0"/>
              <a:t>Django</a:t>
            </a:r>
            <a:r>
              <a:rPr lang="pt-BR" dirty="0" smtClean="0"/>
              <a:t> usa um sistema intuitivo: </a:t>
            </a:r>
          </a:p>
          <a:p>
            <a:pPr algn="just"/>
            <a:r>
              <a:rPr lang="pt-BR" dirty="0" smtClean="0"/>
              <a:t>Uma classe </a:t>
            </a:r>
            <a:r>
              <a:rPr lang="pt-BR" dirty="0" err="1" smtClean="0"/>
              <a:t>model</a:t>
            </a:r>
            <a:r>
              <a:rPr lang="pt-BR" dirty="0" smtClean="0"/>
              <a:t> representa uma tabela de banco de dados,</a:t>
            </a:r>
          </a:p>
          <a:p>
            <a:pPr algn="just"/>
            <a:r>
              <a:rPr lang="pt-BR" dirty="0" smtClean="0"/>
              <a:t>e uma instância dessa classe representa um dado em particular dentro da tabela.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b="1" dirty="0" smtClean="0"/>
          </a:p>
          <a:p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objeto Blog no 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9"/>
            <a:ext cx="8329642" cy="4714908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Para criar um objeto, </a:t>
            </a:r>
            <a:r>
              <a:rPr lang="pt-BR" sz="2600" dirty="0" err="1" smtClean="0"/>
              <a:t>instâncie-o</a:t>
            </a:r>
            <a:r>
              <a:rPr lang="pt-BR" sz="2600" dirty="0" smtClean="0"/>
              <a:t> usando argumentos nomeados para a classe </a:t>
            </a:r>
            <a:r>
              <a:rPr lang="pt-BR" sz="2600" dirty="0" err="1" smtClean="0"/>
              <a:t>model</a:t>
            </a:r>
            <a:r>
              <a:rPr lang="pt-BR" sz="2600" dirty="0" smtClean="0"/>
              <a:t>, e então chame </a:t>
            </a:r>
            <a:r>
              <a:rPr lang="pt-BR" sz="2600" dirty="0" err="1" smtClean="0"/>
              <a:t>save</a:t>
            </a:r>
            <a:r>
              <a:rPr lang="pt-BR" sz="2600" dirty="0" smtClean="0"/>
              <a:t>() para salvá-lo no banco de dados:</a:t>
            </a:r>
          </a:p>
          <a:p>
            <a:pPr>
              <a:buNone/>
            </a:pPr>
            <a:r>
              <a:rPr lang="pt-BR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</a:t>
            </a:r>
            <a:r>
              <a:rPr lang="pt-B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mysite</a:t>
            </a:r>
            <a:r>
              <a:rPr lang="pt-B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.blog.</a:t>
            </a:r>
            <a:r>
              <a:rPr lang="pt-BR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models</a:t>
            </a:r>
            <a:r>
              <a:rPr lang="pt-B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</a:t>
            </a:r>
            <a:r>
              <a:rPr lang="pt-B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Blog </a:t>
            </a:r>
          </a:p>
          <a:p>
            <a:pPr>
              <a:buNone/>
            </a:pPr>
            <a:r>
              <a:rPr lang="pt-B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&gt;&gt;b = Blog(</a:t>
            </a:r>
            <a:r>
              <a:rPr lang="pt-BR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name</a:t>
            </a:r>
            <a:r>
              <a:rPr lang="pt-B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='Beatles Blog', </a:t>
            </a:r>
            <a:r>
              <a:rPr lang="pt-BR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tagline</a:t>
            </a:r>
            <a:r>
              <a:rPr lang="pt-B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='</a:t>
            </a:r>
            <a:r>
              <a:rPr lang="pt-BR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All</a:t>
            </a:r>
            <a:r>
              <a:rPr lang="pt-B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pt-B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latest</a:t>
            </a:r>
            <a:r>
              <a:rPr lang="pt-B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Beatles </a:t>
            </a:r>
            <a:r>
              <a:rPr lang="pt-BR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news</a:t>
            </a:r>
            <a:r>
              <a:rPr lang="pt-B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.') </a:t>
            </a:r>
          </a:p>
          <a:p>
            <a:pPr>
              <a:buNone/>
            </a:pPr>
            <a:r>
              <a:rPr lang="pt-B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&gt;&gt;</a:t>
            </a:r>
            <a:r>
              <a:rPr lang="pt-BR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b.save</a:t>
            </a:r>
            <a:r>
              <a:rPr lang="pt-B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  <a:endParaRPr lang="pt-BR" sz="26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143240" y="4071943"/>
            <a:ext cx="6000760" cy="2616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OBS: executa uma consulta SQL INSERT por trás das cenas.</a:t>
            </a:r>
          </a:p>
          <a:p>
            <a:r>
              <a:rPr lang="pt-BR" sz="2800" b="1" dirty="0" smtClean="0"/>
              <a:t> O </a:t>
            </a:r>
            <a:r>
              <a:rPr lang="pt-BR" sz="2800" b="1" dirty="0" err="1" smtClean="0"/>
              <a:t>Django</a:t>
            </a:r>
            <a:r>
              <a:rPr lang="pt-BR" sz="2800" b="1" dirty="0" smtClean="0"/>
              <a:t> não executa nada no banco de dados até que você, explicitamente </a:t>
            </a:r>
            <a:r>
              <a:rPr lang="pt-BR" sz="2800" b="1" dirty="0" err="1" smtClean="0"/>
              <a:t>save</a:t>
            </a:r>
            <a:r>
              <a:rPr lang="pt-BR" sz="2800" b="1" dirty="0" smtClean="0"/>
              <a:t>().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objeto Blog no 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err="1" smtClean="0"/>
              <a:t>Create</a:t>
            </a:r>
            <a:r>
              <a:rPr lang="pt-BR" b="1" dirty="0" smtClean="0"/>
              <a:t>: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mysite</a:t>
            </a:r>
            <a:r>
              <a:rPr lang="pt-BR" dirty="0" smtClean="0"/>
              <a:t>.blog.</a:t>
            </a:r>
            <a:r>
              <a:rPr lang="pt-BR" dirty="0" err="1" smtClean="0"/>
              <a:t>models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r>
              <a:rPr lang="pt-BR" dirty="0" smtClean="0"/>
              <a:t> Blog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&gt;&gt;Blog.</a:t>
            </a:r>
            <a:r>
              <a:rPr lang="pt-BR" dirty="0" err="1" smtClean="0"/>
              <a:t>objects</a:t>
            </a:r>
            <a:r>
              <a:rPr lang="pt-BR" dirty="0" smtClean="0"/>
              <a:t>.</a:t>
            </a:r>
            <a:r>
              <a:rPr lang="pt-BR" dirty="0" err="1" smtClean="0"/>
              <a:t>create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='Beatles Blog', </a:t>
            </a:r>
            <a:r>
              <a:rPr lang="pt-BR" dirty="0" err="1" smtClean="0"/>
              <a:t>tagline</a:t>
            </a:r>
            <a:r>
              <a:rPr lang="pt-BR" dirty="0" smtClean="0"/>
              <a:t>='</a:t>
            </a:r>
            <a:r>
              <a:rPr lang="pt-BR" dirty="0" err="1" smtClean="0"/>
              <a:t>All</a:t>
            </a:r>
            <a:r>
              <a:rPr lang="pt-BR" dirty="0" smtClean="0"/>
              <a:t> 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latest</a:t>
            </a:r>
            <a:r>
              <a:rPr lang="pt-BR" dirty="0" smtClean="0"/>
              <a:t> Beatles </a:t>
            </a:r>
            <a:r>
              <a:rPr lang="pt-BR" dirty="0" err="1" smtClean="0"/>
              <a:t>news</a:t>
            </a:r>
            <a:r>
              <a:rPr lang="pt-BR" dirty="0" smtClean="0"/>
              <a:t>.‘)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OBS: O “</a:t>
            </a:r>
            <a:r>
              <a:rPr lang="pt-BR" dirty="0" err="1" smtClean="0"/>
              <a:t>create</a:t>
            </a:r>
            <a:r>
              <a:rPr lang="pt-BR" dirty="0" smtClean="0"/>
              <a:t>” cria o objeto e </a:t>
            </a:r>
            <a:r>
              <a:rPr lang="pt-BR" b="1" dirty="0" smtClean="0"/>
              <a:t>salva automaticamente.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Salvando mudanças de objetos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dirty="0" smtClean="0"/>
              <a:t>&gt;&gt; </a:t>
            </a:r>
            <a:r>
              <a:rPr lang="pt-BR" dirty="0" err="1" smtClean="0"/>
              <a:t>b.name</a:t>
            </a:r>
            <a:r>
              <a:rPr lang="pt-BR" dirty="0" smtClean="0"/>
              <a:t> = ‘Primeiro blog‘</a:t>
            </a:r>
          </a:p>
          <a:p>
            <a:pPr>
              <a:buNone/>
            </a:pPr>
            <a:r>
              <a:rPr lang="pt-BR" dirty="0" smtClean="0"/>
              <a:t> &gt;&gt; </a:t>
            </a:r>
            <a:r>
              <a:rPr lang="pt-BR" dirty="0" err="1" smtClean="0"/>
              <a:t>b.save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43504" y="2143116"/>
            <a:ext cx="3143272" cy="861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500" b="1" dirty="0" smtClean="0"/>
              <a:t>Supondo instancia b já existente</a:t>
            </a:r>
            <a:endParaRPr lang="pt-BR" sz="25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43240" y="4071943"/>
            <a:ext cx="6000760" cy="2616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OBS: executa uma consulta SQL UPDATE por trás das cenas.</a:t>
            </a:r>
          </a:p>
          <a:p>
            <a:r>
              <a:rPr lang="pt-BR" sz="2800" b="1" dirty="0" smtClean="0"/>
              <a:t> O </a:t>
            </a:r>
            <a:r>
              <a:rPr lang="pt-BR" sz="2800" b="1" dirty="0" err="1" smtClean="0"/>
              <a:t>Django</a:t>
            </a:r>
            <a:r>
              <a:rPr lang="pt-BR" sz="2800" b="1" dirty="0" smtClean="0"/>
              <a:t> não executa nada no banco de dados até que você, explicitamente </a:t>
            </a:r>
            <a:r>
              <a:rPr lang="pt-BR" sz="2800" b="1" dirty="0" err="1" smtClean="0"/>
              <a:t>save</a:t>
            </a:r>
            <a:r>
              <a:rPr lang="pt-BR" sz="2800" b="1" dirty="0" smtClean="0"/>
              <a:t>().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1069</Words>
  <Application>Microsoft Office PowerPoint</Application>
  <PresentationFormat>Apresentação na tela (4:3)</PresentationFormat>
  <Paragraphs>170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Django e um QuerySet - Resumo</vt:lpstr>
      <vt:lpstr>QuerySet</vt:lpstr>
      <vt:lpstr> O Shell do Django </vt:lpstr>
      <vt:lpstr>Manipulando o data models</vt:lpstr>
      <vt:lpstr>Exemplo:</vt:lpstr>
      <vt:lpstr>Criando um objeto Blog no BD</vt:lpstr>
      <vt:lpstr>Criando um objeto Blog no BD</vt:lpstr>
      <vt:lpstr>Criando um objeto Blog no BD</vt:lpstr>
      <vt:lpstr>Salvando mudanças de objetos </vt:lpstr>
      <vt:lpstr>Atualizar campos ForeignKey </vt:lpstr>
      <vt:lpstr>Atualizar campos ForeignKey </vt:lpstr>
      <vt:lpstr>  Atualizar campos  ManyToManyField  </vt:lpstr>
      <vt:lpstr> Recebendo objetos - Pesquisas </vt:lpstr>
      <vt:lpstr>Recebendo objetos - Pesquisas</vt:lpstr>
      <vt:lpstr>Exemplo mostrando relação entre tabelas e objetos do Python</vt:lpstr>
      <vt:lpstr> Como Funciona? </vt:lpstr>
      <vt:lpstr>Fluxo para obtermos o script SQL</vt:lpstr>
      <vt:lpstr>Fluxo para obtermos o script SQL</vt:lpstr>
      <vt:lpstr>Exemplo</vt:lpstr>
      <vt:lpstr>Recebendo objetos - Pesquisas</vt:lpstr>
      <vt:lpstr> Recebendo objetos específicos com filtros </vt:lpstr>
      <vt:lpstr>Recebendo objetos específicos com filtros</vt:lpstr>
      <vt:lpstr>Filter - Exemplos</vt:lpstr>
      <vt:lpstr>Filter - Exemplos</vt:lpstr>
      <vt:lpstr>Filter - Exemplos</vt:lpstr>
      <vt:lpstr>Filter - Exemplos</vt:lpstr>
      <vt:lpstr>QuerySets filtrados são únicos </vt:lpstr>
      <vt:lpstr>Retornando objetos únicos</vt:lpstr>
      <vt:lpstr>Pesquisa com PK – retornando um único elemento</vt:lpstr>
      <vt:lpstr>values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e um QuerySet - Resumo</dc:title>
  <dc:creator>Cliente</dc:creator>
  <cp:lastModifiedBy>Cliente</cp:lastModifiedBy>
  <cp:revision>9</cp:revision>
  <dcterms:created xsi:type="dcterms:W3CDTF">2018-09-25T19:55:25Z</dcterms:created>
  <dcterms:modified xsi:type="dcterms:W3CDTF">2018-10-03T01:25:27Z</dcterms:modified>
</cp:coreProperties>
</file>