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iQVR System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Potential Improvements in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SQL Database Integration:</a:t>
            </a:r>
          </a:p>
          <a:p>
            <a:pPr lvl="1"/>
            <a:r>
              <a:rPr b="1"/>
              <a:t>Improve Data Reliability:</a:t>
            </a:r>
            <a:r>
              <a:rPr/>
              <a:t> Replace file-based storage with an SQL database (e.g., Oracle DB) for persistent, secure data storage and scalable data management.</a:t>
            </a:r>
          </a:p>
          <a:p>
            <a:pPr lvl="0" indent="-342900" marL="342900">
              <a:buAutoNum type="arabicPeriod"/>
            </a:pPr>
            <a:r>
              <a:rPr b="1"/>
              <a:t>Enhanced Visual Libraries:</a:t>
            </a:r>
          </a:p>
          <a:p>
            <a:pPr lvl="1"/>
            <a:r>
              <a:rPr/>
              <a:t>Use advanced JavaFX libraries like </a:t>
            </a:r>
            <a:r>
              <a:rPr b="1"/>
              <a:t>JFoenix</a:t>
            </a:r>
            <a:r>
              <a:rPr/>
              <a:t> or </a:t>
            </a:r>
            <a:r>
              <a:rPr b="1"/>
              <a:t>ControlsFX</a:t>
            </a:r>
            <a:r>
              <a:rPr/>
              <a:t> to achieve a modern and polished design with better UI controls and visuals.</a:t>
            </a:r>
          </a:p>
          <a:p>
            <a:pPr lvl="0" indent="-342900" marL="342900">
              <a:buAutoNum type="arabicPeriod"/>
            </a:pPr>
            <a:r>
              <a:rPr b="1"/>
              <a:t>UI/UX Enhancements:</a:t>
            </a:r>
          </a:p>
          <a:p>
            <a:pPr lvl="1"/>
            <a:r>
              <a:rPr/>
              <a:t>Implement responsive design, intuitive navigation.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Tested functional features</a:t>
            </a:r>
          </a:p>
          <a:p>
            <a:pPr lvl="0"/>
            <a:r>
              <a:rPr/>
              <a:t>Testing non-functional features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Outcomes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Mohamed Elansari</a:t>
            </a:r>
            <a:br/>
          </a:p>
          <a:p>
            <a:pPr lvl="0" indent="-342900" marL="342900">
              <a:buAutoNum type="arabicPeriod"/>
            </a:pPr>
            <a:r>
              <a:rPr/>
              <a:t>Hamza Aljaji</a:t>
            </a:r>
            <a:br/>
          </a:p>
          <a:p>
            <a:pPr lvl="0" indent="-342900" marL="342900">
              <a:buAutoNum type="arabicPeriod"/>
            </a:pPr>
            <a:r>
              <a:rPr/>
              <a:t>Ahmed Almashhadani</a:t>
            </a:r>
            <a:br/>
          </a:p>
          <a:p>
            <a:pPr lvl="0" indent="-342900" marL="342900">
              <a:buAutoNum type="arabicPeriod"/>
            </a:pPr>
            <a:r>
              <a:rPr/>
              <a:t>Yazan Alsaleh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Milestone 1: Ideation &amp; Modeling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Ideation: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Extracting Requirements:</a:t>
            </a:r>
          </a:p>
          <a:p>
            <a:pPr lvl="1"/>
            <a:r>
              <a:rPr/>
              <a:t>Carefully analyzed and extracted both functional and non-functional requirements from the project documentation.</a:t>
            </a:r>
          </a:p>
          <a:p>
            <a:pPr lvl="0"/>
            <a:r>
              <a:rPr b="1"/>
              <a:t>Functional Requirements:</a:t>
            </a:r>
          </a:p>
          <a:p>
            <a:pPr lvl="1"/>
            <a:r>
              <a:rPr/>
              <a:t>List of system features and behaviors required for operation.</a:t>
            </a:r>
          </a:p>
          <a:p>
            <a:pPr lvl="0"/>
            <a:r>
              <a:rPr b="1"/>
              <a:t>Non-Functional Requirements:</a:t>
            </a:r>
          </a:p>
          <a:p>
            <a:pPr lvl="1"/>
            <a:r>
              <a:rPr/>
              <a:t>System performance, security, scalability, and usability standards.</a:t>
            </a:r>
          </a:p>
          <a:p>
            <a:pPr lvl="0"/>
            <a:r>
              <a:rPr b="1"/>
              <a:t>Use Case Specification:</a:t>
            </a:r>
          </a:p>
          <a:p>
            <a:pPr lvl="1"/>
            <a:r>
              <a:rPr/>
              <a:t>Defined the use cases for the critical parts of the program to ensure clear understanding of user interactions.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Level 0 and 1 Data Flow Diagrams (DFD):</a:t>
            </a:r>
          </a:p>
          <a:p>
            <a:pPr lvl="1"/>
            <a:r>
              <a:rPr/>
              <a:t>Created clear and detailed DFDs to visualize the data processing within the system at a high level.</a:t>
            </a:r>
          </a:p>
          <a:p>
            <a:pPr lvl="0"/>
            <a:r>
              <a:rPr b="1"/>
              <a:t>Use Case Diagram:</a:t>
            </a:r>
          </a:p>
          <a:p>
            <a:pPr lvl="1"/>
            <a:r>
              <a:rPr/>
              <a:t>Developed a diagram to capture the interactions between users and the system.</a:t>
            </a:r>
          </a:p>
          <a:p>
            <a:pPr lvl="0"/>
            <a:r>
              <a:rPr b="1"/>
              <a:t>Class Diagram:</a:t>
            </a:r>
          </a:p>
          <a:p>
            <a:pPr lvl="1"/>
            <a:r>
              <a:rPr/>
              <a:t>Designed a cohesive and maintainable class diagram.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Milestone 2: Planning &amp; Implementation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Planning: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Sequence Diagram:</a:t>
            </a:r>
          </a:p>
          <a:p>
            <a:pPr lvl="1"/>
            <a:r>
              <a:rPr/>
              <a:t>Designed a sequence diagram to detail the flow of the system’s interactions, focusing on the order of operations.</a:t>
            </a:r>
          </a:p>
          <a:p>
            <a:pPr lvl="0"/>
            <a:r>
              <a:rPr b="1"/>
              <a:t>Identifying Key Features:</a:t>
            </a:r>
          </a:p>
          <a:p>
            <a:pPr lvl="1"/>
            <a:r>
              <a:rPr/>
              <a:t>Determined core features and functionalities required for successful implementation.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Use Case Implementation (Java &amp; JavaFX):</a:t>
            </a:r>
          </a:p>
          <a:p>
            <a:pPr lvl="1"/>
            <a:r>
              <a:rPr/>
              <a:t>Developed the program’s use cases using Java and JavaFX for frontend development, focusing on clean user interfaces.</a:t>
            </a:r>
          </a:p>
          <a:p>
            <a:pPr lvl="0"/>
            <a:r>
              <a:rPr b="1"/>
              <a:t>Styling with CSS:</a:t>
            </a:r>
          </a:p>
          <a:p>
            <a:pPr lvl="1"/>
            <a:r>
              <a:rPr/>
              <a:t>Applied CSS to enhance the visual appeal and improve the user experience.</a:t>
            </a:r>
          </a:p>
          <a:p>
            <a:pPr lvl="0"/>
            <a:r>
              <a:rPr b="1"/>
              <a:t>Icons Integration:</a:t>
            </a:r>
          </a:p>
          <a:p>
            <a:pPr lvl="1"/>
            <a:r>
              <a:rPr/>
              <a:t>Integrated free-to-use icons to increase visual clarity and improve interface intuitiveness.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Challenges in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Modern Design with FX Libraries:</a:t>
            </a:r>
          </a:p>
          <a:p>
            <a:pPr lvl="1"/>
            <a:r>
              <a:rPr/>
              <a:t>Faced difficulties in using FX libraries to achieve a modern and polished design for the frontend.</a:t>
            </a:r>
          </a:p>
          <a:p>
            <a:pPr lvl="0"/>
            <a:r>
              <a:rPr b="1"/>
              <a:t>Scene Builder Issues:</a:t>
            </a:r>
          </a:p>
          <a:p>
            <a:pPr lvl="1"/>
            <a:r>
              <a:rPr/>
              <a:t>Encountered limitations with Scene Builder, particularly regarding the integration of external libraries.</a:t>
            </a:r>
          </a:p>
          <a:p>
            <a:pPr lvl="0"/>
            <a:r>
              <a:rPr b="1"/>
              <a:t>Class Responsibility Distribution:</a:t>
            </a:r>
          </a:p>
          <a:p>
            <a:pPr lvl="1"/>
            <a:r>
              <a:rPr/>
              <a:t>Struggled with effectively assigning responsibilities to different classes in the application, requiring adjustments in design.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2024-12-02T08:53:40Z</dcterms:created>
  <dcterms:modified xsi:type="dcterms:W3CDTF">2024-12-02T08:53:40Z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">
    <vt:lpwstr>lead</vt:lpwstr>
  </property>
  <property fmtid="{D5CDD505-2E9C-101B-9397-08002B2CF9AE}" pid="3" name="marp">
    <vt:lpwstr>True</vt:lpwstr>
  </property>
  <property fmtid="{D5CDD505-2E9C-101B-9397-08002B2CF9AE}" pid="4" name="theme">
    <vt:lpwstr>default</vt:lpwstr>
  </property>
</Properties>
</file>