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0993D-CCA8-B9CA-CEC8-0D630169A2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046085-1963-ACC3-691D-E70AFB0E36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869A69-0B53-E464-A799-3CE16A9309B3}"/>
              </a:ext>
            </a:extLst>
          </p:cNvPr>
          <p:cNvSpPr>
            <a:spLocks noGrp="1"/>
          </p:cNvSpPr>
          <p:nvPr>
            <p:ph type="dt" sz="half" idx="10"/>
          </p:nvPr>
        </p:nvSpPr>
        <p:spPr/>
        <p:txBody>
          <a:bodyPr/>
          <a:lstStyle/>
          <a:p>
            <a:fld id="{1FBEDDCC-6BBA-2C42-8288-836C9BA15A0E}" type="datetimeFigureOut">
              <a:rPr lang="en-US" smtClean="0"/>
              <a:t>9/10/2025</a:t>
            </a:fld>
            <a:endParaRPr lang="en-US"/>
          </a:p>
        </p:txBody>
      </p:sp>
      <p:sp>
        <p:nvSpPr>
          <p:cNvPr id="5" name="Footer Placeholder 4">
            <a:extLst>
              <a:ext uri="{FF2B5EF4-FFF2-40B4-BE49-F238E27FC236}">
                <a16:creationId xmlns:a16="http://schemas.microsoft.com/office/drawing/2014/main" id="{E590D5B2-7DE4-0396-FE03-1B8699B6B2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698988-B83B-BC7E-2594-58525A26E690}"/>
              </a:ext>
            </a:extLst>
          </p:cNvPr>
          <p:cNvSpPr>
            <a:spLocks noGrp="1"/>
          </p:cNvSpPr>
          <p:nvPr>
            <p:ph type="sldNum" sz="quarter" idx="12"/>
          </p:nvPr>
        </p:nvSpPr>
        <p:spPr/>
        <p:txBody>
          <a:bodyPr/>
          <a:lstStyle/>
          <a:p>
            <a:fld id="{531627F5-000D-1E41-B4F7-7C5AD850D191}" type="slidenum">
              <a:rPr lang="en-US" smtClean="0"/>
              <a:t>‹#›</a:t>
            </a:fld>
            <a:endParaRPr lang="en-US"/>
          </a:p>
        </p:txBody>
      </p:sp>
    </p:spTree>
    <p:extLst>
      <p:ext uri="{BB962C8B-B14F-4D97-AF65-F5344CB8AC3E}">
        <p14:creationId xmlns:p14="http://schemas.microsoft.com/office/powerpoint/2010/main" val="2287993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FAEFA-33BF-6CAF-E78D-C620E6C329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C54627-15E0-F93A-1A7B-B8C832D8F4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88E6F-25F9-4FA3-DDA3-AD472E00C765}"/>
              </a:ext>
            </a:extLst>
          </p:cNvPr>
          <p:cNvSpPr>
            <a:spLocks noGrp="1"/>
          </p:cNvSpPr>
          <p:nvPr>
            <p:ph type="dt" sz="half" idx="10"/>
          </p:nvPr>
        </p:nvSpPr>
        <p:spPr/>
        <p:txBody>
          <a:bodyPr/>
          <a:lstStyle/>
          <a:p>
            <a:fld id="{1FBEDDCC-6BBA-2C42-8288-836C9BA15A0E}" type="datetimeFigureOut">
              <a:rPr lang="en-US" smtClean="0"/>
              <a:t>9/10/2025</a:t>
            </a:fld>
            <a:endParaRPr lang="en-US"/>
          </a:p>
        </p:txBody>
      </p:sp>
      <p:sp>
        <p:nvSpPr>
          <p:cNvPr id="5" name="Footer Placeholder 4">
            <a:extLst>
              <a:ext uri="{FF2B5EF4-FFF2-40B4-BE49-F238E27FC236}">
                <a16:creationId xmlns:a16="http://schemas.microsoft.com/office/drawing/2014/main" id="{4FBDC4FB-710C-6881-3FF3-2C1020B58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F00B3-F015-A387-1F18-99FC40B82501}"/>
              </a:ext>
            </a:extLst>
          </p:cNvPr>
          <p:cNvSpPr>
            <a:spLocks noGrp="1"/>
          </p:cNvSpPr>
          <p:nvPr>
            <p:ph type="sldNum" sz="quarter" idx="12"/>
          </p:nvPr>
        </p:nvSpPr>
        <p:spPr/>
        <p:txBody>
          <a:bodyPr/>
          <a:lstStyle/>
          <a:p>
            <a:fld id="{531627F5-000D-1E41-B4F7-7C5AD850D191}" type="slidenum">
              <a:rPr lang="en-US" smtClean="0"/>
              <a:t>‹#›</a:t>
            </a:fld>
            <a:endParaRPr lang="en-US"/>
          </a:p>
        </p:txBody>
      </p:sp>
    </p:spTree>
    <p:extLst>
      <p:ext uri="{BB962C8B-B14F-4D97-AF65-F5344CB8AC3E}">
        <p14:creationId xmlns:p14="http://schemas.microsoft.com/office/powerpoint/2010/main" val="1690160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9BE565-2752-88A8-616E-2DDC03693A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6BCFF7-F97D-E88A-4318-580BC7F8AF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26625A-88D2-3F65-66E5-387784138B10}"/>
              </a:ext>
            </a:extLst>
          </p:cNvPr>
          <p:cNvSpPr>
            <a:spLocks noGrp="1"/>
          </p:cNvSpPr>
          <p:nvPr>
            <p:ph type="dt" sz="half" idx="10"/>
          </p:nvPr>
        </p:nvSpPr>
        <p:spPr/>
        <p:txBody>
          <a:bodyPr/>
          <a:lstStyle/>
          <a:p>
            <a:fld id="{1FBEDDCC-6BBA-2C42-8288-836C9BA15A0E}" type="datetimeFigureOut">
              <a:rPr lang="en-US" smtClean="0"/>
              <a:t>9/10/2025</a:t>
            </a:fld>
            <a:endParaRPr lang="en-US"/>
          </a:p>
        </p:txBody>
      </p:sp>
      <p:sp>
        <p:nvSpPr>
          <p:cNvPr id="5" name="Footer Placeholder 4">
            <a:extLst>
              <a:ext uri="{FF2B5EF4-FFF2-40B4-BE49-F238E27FC236}">
                <a16:creationId xmlns:a16="http://schemas.microsoft.com/office/drawing/2014/main" id="{9A3C5E6F-52E5-481B-98D5-37C3BD0481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2E6F3C-125D-9E6C-1254-23EE41CC1A1C}"/>
              </a:ext>
            </a:extLst>
          </p:cNvPr>
          <p:cNvSpPr>
            <a:spLocks noGrp="1"/>
          </p:cNvSpPr>
          <p:nvPr>
            <p:ph type="sldNum" sz="quarter" idx="12"/>
          </p:nvPr>
        </p:nvSpPr>
        <p:spPr/>
        <p:txBody>
          <a:bodyPr/>
          <a:lstStyle/>
          <a:p>
            <a:fld id="{531627F5-000D-1E41-B4F7-7C5AD850D191}" type="slidenum">
              <a:rPr lang="en-US" smtClean="0"/>
              <a:t>‹#›</a:t>
            </a:fld>
            <a:endParaRPr lang="en-US"/>
          </a:p>
        </p:txBody>
      </p:sp>
    </p:spTree>
    <p:extLst>
      <p:ext uri="{BB962C8B-B14F-4D97-AF65-F5344CB8AC3E}">
        <p14:creationId xmlns:p14="http://schemas.microsoft.com/office/powerpoint/2010/main" val="4001102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FC2C-6957-FEA8-E0AB-7CF05647A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B0FC0C-3AE3-DE86-D204-7EA85FD068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C44D8D-47EC-70DD-8E5E-D7A684E6D397}"/>
              </a:ext>
            </a:extLst>
          </p:cNvPr>
          <p:cNvSpPr>
            <a:spLocks noGrp="1"/>
          </p:cNvSpPr>
          <p:nvPr>
            <p:ph type="dt" sz="half" idx="10"/>
          </p:nvPr>
        </p:nvSpPr>
        <p:spPr/>
        <p:txBody>
          <a:bodyPr/>
          <a:lstStyle/>
          <a:p>
            <a:fld id="{1FBEDDCC-6BBA-2C42-8288-836C9BA15A0E}" type="datetimeFigureOut">
              <a:rPr lang="en-US" smtClean="0"/>
              <a:t>9/10/2025</a:t>
            </a:fld>
            <a:endParaRPr lang="en-US"/>
          </a:p>
        </p:txBody>
      </p:sp>
      <p:sp>
        <p:nvSpPr>
          <p:cNvPr id="5" name="Footer Placeholder 4">
            <a:extLst>
              <a:ext uri="{FF2B5EF4-FFF2-40B4-BE49-F238E27FC236}">
                <a16:creationId xmlns:a16="http://schemas.microsoft.com/office/drawing/2014/main" id="{F73EB4C1-FE93-0BFD-8BBD-4CD897FBE9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AE5D9-8090-99BD-C93F-AA86D1094B42}"/>
              </a:ext>
            </a:extLst>
          </p:cNvPr>
          <p:cNvSpPr>
            <a:spLocks noGrp="1"/>
          </p:cNvSpPr>
          <p:nvPr>
            <p:ph type="sldNum" sz="quarter" idx="12"/>
          </p:nvPr>
        </p:nvSpPr>
        <p:spPr/>
        <p:txBody>
          <a:bodyPr/>
          <a:lstStyle/>
          <a:p>
            <a:fld id="{531627F5-000D-1E41-B4F7-7C5AD850D191}" type="slidenum">
              <a:rPr lang="en-US" smtClean="0"/>
              <a:t>‹#›</a:t>
            </a:fld>
            <a:endParaRPr lang="en-US"/>
          </a:p>
        </p:txBody>
      </p:sp>
    </p:spTree>
    <p:extLst>
      <p:ext uri="{BB962C8B-B14F-4D97-AF65-F5344CB8AC3E}">
        <p14:creationId xmlns:p14="http://schemas.microsoft.com/office/powerpoint/2010/main" val="1058468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63E7C-4664-F194-06D4-137E12D52E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AC86C2-115D-246B-6869-BFCE54ADE7C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F8944D-C32E-1D88-0F05-A2E86C6FB369}"/>
              </a:ext>
            </a:extLst>
          </p:cNvPr>
          <p:cNvSpPr>
            <a:spLocks noGrp="1"/>
          </p:cNvSpPr>
          <p:nvPr>
            <p:ph type="dt" sz="half" idx="10"/>
          </p:nvPr>
        </p:nvSpPr>
        <p:spPr/>
        <p:txBody>
          <a:bodyPr/>
          <a:lstStyle/>
          <a:p>
            <a:fld id="{1FBEDDCC-6BBA-2C42-8288-836C9BA15A0E}" type="datetimeFigureOut">
              <a:rPr lang="en-US" smtClean="0"/>
              <a:t>9/10/2025</a:t>
            </a:fld>
            <a:endParaRPr lang="en-US"/>
          </a:p>
        </p:txBody>
      </p:sp>
      <p:sp>
        <p:nvSpPr>
          <p:cNvPr id="5" name="Footer Placeholder 4">
            <a:extLst>
              <a:ext uri="{FF2B5EF4-FFF2-40B4-BE49-F238E27FC236}">
                <a16:creationId xmlns:a16="http://schemas.microsoft.com/office/drawing/2014/main" id="{D6445CC4-F2E4-8C6E-C085-8C8CC0FBFB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30C91F-26C8-D930-2C1A-278ED33283F8}"/>
              </a:ext>
            </a:extLst>
          </p:cNvPr>
          <p:cNvSpPr>
            <a:spLocks noGrp="1"/>
          </p:cNvSpPr>
          <p:nvPr>
            <p:ph type="sldNum" sz="quarter" idx="12"/>
          </p:nvPr>
        </p:nvSpPr>
        <p:spPr/>
        <p:txBody>
          <a:bodyPr/>
          <a:lstStyle/>
          <a:p>
            <a:fld id="{531627F5-000D-1E41-B4F7-7C5AD850D191}" type="slidenum">
              <a:rPr lang="en-US" smtClean="0"/>
              <a:t>‹#›</a:t>
            </a:fld>
            <a:endParaRPr lang="en-US"/>
          </a:p>
        </p:txBody>
      </p:sp>
    </p:spTree>
    <p:extLst>
      <p:ext uri="{BB962C8B-B14F-4D97-AF65-F5344CB8AC3E}">
        <p14:creationId xmlns:p14="http://schemas.microsoft.com/office/powerpoint/2010/main" val="349977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5747B-B80F-8969-6368-D5859291FF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1F419B-FF30-AA0C-1298-E12BA870B9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D02A1E-25CB-C8CA-8D68-8B614156F3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14CD82-2AA7-B9A3-629A-6039E78BE7EF}"/>
              </a:ext>
            </a:extLst>
          </p:cNvPr>
          <p:cNvSpPr>
            <a:spLocks noGrp="1"/>
          </p:cNvSpPr>
          <p:nvPr>
            <p:ph type="dt" sz="half" idx="10"/>
          </p:nvPr>
        </p:nvSpPr>
        <p:spPr/>
        <p:txBody>
          <a:bodyPr/>
          <a:lstStyle/>
          <a:p>
            <a:fld id="{1FBEDDCC-6BBA-2C42-8288-836C9BA15A0E}" type="datetimeFigureOut">
              <a:rPr lang="en-US" smtClean="0"/>
              <a:t>9/10/2025</a:t>
            </a:fld>
            <a:endParaRPr lang="en-US"/>
          </a:p>
        </p:txBody>
      </p:sp>
      <p:sp>
        <p:nvSpPr>
          <p:cNvPr id="6" name="Footer Placeholder 5">
            <a:extLst>
              <a:ext uri="{FF2B5EF4-FFF2-40B4-BE49-F238E27FC236}">
                <a16:creationId xmlns:a16="http://schemas.microsoft.com/office/drawing/2014/main" id="{EAF6690B-723D-D7EA-6A35-F73DD3ACBE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B14E92-A899-2E57-D9DB-55D85B6E05C3}"/>
              </a:ext>
            </a:extLst>
          </p:cNvPr>
          <p:cNvSpPr>
            <a:spLocks noGrp="1"/>
          </p:cNvSpPr>
          <p:nvPr>
            <p:ph type="sldNum" sz="quarter" idx="12"/>
          </p:nvPr>
        </p:nvSpPr>
        <p:spPr/>
        <p:txBody>
          <a:bodyPr/>
          <a:lstStyle/>
          <a:p>
            <a:fld id="{531627F5-000D-1E41-B4F7-7C5AD850D191}" type="slidenum">
              <a:rPr lang="en-US" smtClean="0"/>
              <a:t>‹#›</a:t>
            </a:fld>
            <a:endParaRPr lang="en-US"/>
          </a:p>
        </p:txBody>
      </p:sp>
    </p:spTree>
    <p:extLst>
      <p:ext uri="{BB962C8B-B14F-4D97-AF65-F5344CB8AC3E}">
        <p14:creationId xmlns:p14="http://schemas.microsoft.com/office/powerpoint/2010/main" val="614775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3825B-4147-27C7-8AEC-9B1751D913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98ACF3-3A33-7F54-0650-D43DDDFFA9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5BE916-A572-26E5-086C-10893B4737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4C37BC-3801-D4B5-6D21-460EA471E9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E2ED7E-2ABF-4198-AE6B-6F49E38F20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705E99-20AE-C4D8-6821-086CD5E2743B}"/>
              </a:ext>
            </a:extLst>
          </p:cNvPr>
          <p:cNvSpPr>
            <a:spLocks noGrp="1"/>
          </p:cNvSpPr>
          <p:nvPr>
            <p:ph type="dt" sz="half" idx="10"/>
          </p:nvPr>
        </p:nvSpPr>
        <p:spPr/>
        <p:txBody>
          <a:bodyPr/>
          <a:lstStyle/>
          <a:p>
            <a:fld id="{1FBEDDCC-6BBA-2C42-8288-836C9BA15A0E}" type="datetimeFigureOut">
              <a:rPr lang="en-US" smtClean="0"/>
              <a:t>9/10/2025</a:t>
            </a:fld>
            <a:endParaRPr lang="en-US"/>
          </a:p>
        </p:txBody>
      </p:sp>
      <p:sp>
        <p:nvSpPr>
          <p:cNvPr id="8" name="Footer Placeholder 7">
            <a:extLst>
              <a:ext uri="{FF2B5EF4-FFF2-40B4-BE49-F238E27FC236}">
                <a16:creationId xmlns:a16="http://schemas.microsoft.com/office/drawing/2014/main" id="{3F547EFB-DD1E-141E-84AF-FDA3330C2F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ED17C0-BDFB-FDE4-5A58-CA53F44A2132}"/>
              </a:ext>
            </a:extLst>
          </p:cNvPr>
          <p:cNvSpPr>
            <a:spLocks noGrp="1"/>
          </p:cNvSpPr>
          <p:nvPr>
            <p:ph type="sldNum" sz="quarter" idx="12"/>
          </p:nvPr>
        </p:nvSpPr>
        <p:spPr/>
        <p:txBody>
          <a:bodyPr/>
          <a:lstStyle/>
          <a:p>
            <a:fld id="{531627F5-000D-1E41-B4F7-7C5AD850D191}" type="slidenum">
              <a:rPr lang="en-US" smtClean="0"/>
              <a:t>‹#›</a:t>
            </a:fld>
            <a:endParaRPr lang="en-US"/>
          </a:p>
        </p:txBody>
      </p:sp>
    </p:spTree>
    <p:extLst>
      <p:ext uri="{BB962C8B-B14F-4D97-AF65-F5344CB8AC3E}">
        <p14:creationId xmlns:p14="http://schemas.microsoft.com/office/powerpoint/2010/main" val="240043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3E2BF-FAD8-0D2C-EC71-EE74490F90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0D932A-97B5-DF9D-5436-0082AD08A10D}"/>
              </a:ext>
            </a:extLst>
          </p:cNvPr>
          <p:cNvSpPr>
            <a:spLocks noGrp="1"/>
          </p:cNvSpPr>
          <p:nvPr>
            <p:ph type="dt" sz="half" idx="10"/>
          </p:nvPr>
        </p:nvSpPr>
        <p:spPr/>
        <p:txBody>
          <a:bodyPr/>
          <a:lstStyle/>
          <a:p>
            <a:fld id="{1FBEDDCC-6BBA-2C42-8288-836C9BA15A0E}" type="datetimeFigureOut">
              <a:rPr lang="en-US" smtClean="0"/>
              <a:t>9/10/2025</a:t>
            </a:fld>
            <a:endParaRPr lang="en-US"/>
          </a:p>
        </p:txBody>
      </p:sp>
      <p:sp>
        <p:nvSpPr>
          <p:cNvPr id="4" name="Footer Placeholder 3">
            <a:extLst>
              <a:ext uri="{FF2B5EF4-FFF2-40B4-BE49-F238E27FC236}">
                <a16:creationId xmlns:a16="http://schemas.microsoft.com/office/drawing/2014/main" id="{976CAC07-88F2-08E1-E303-2005B9970C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2F88CB-3B15-D8CB-3720-FC22237C946E}"/>
              </a:ext>
            </a:extLst>
          </p:cNvPr>
          <p:cNvSpPr>
            <a:spLocks noGrp="1"/>
          </p:cNvSpPr>
          <p:nvPr>
            <p:ph type="sldNum" sz="quarter" idx="12"/>
          </p:nvPr>
        </p:nvSpPr>
        <p:spPr/>
        <p:txBody>
          <a:bodyPr/>
          <a:lstStyle/>
          <a:p>
            <a:fld id="{531627F5-000D-1E41-B4F7-7C5AD850D191}" type="slidenum">
              <a:rPr lang="en-US" smtClean="0"/>
              <a:t>‹#›</a:t>
            </a:fld>
            <a:endParaRPr lang="en-US"/>
          </a:p>
        </p:txBody>
      </p:sp>
    </p:spTree>
    <p:extLst>
      <p:ext uri="{BB962C8B-B14F-4D97-AF65-F5344CB8AC3E}">
        <p14:creationId xmlns:p14="http://schemas.microsoft.com/office/powerpoint/2010/main" val="2344896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B29E0C-F270-10F0-87F9-8882B120A3D4}"/>
              </a:ext>
            </a:extLst>
          </p:cNvPr>
          <p:cNvSpPr>
            <a:spLocks noGrp="1"/>
          </p:cNvSpPr>
          <p:nvPr>
            <p:ph type="dt" sz="half" idx="10"/>
          </p:nvPr>
        </p:nvSpPr>
        <p:spPr/>
        <p:txBody>
          <a:bodyPr/>
          <a:lstStyle/>
          <a:p>
            <a:fld id="{1FBEDDCC-6BBA-2C42-8288-836C9BA15A0E}" type="datetimeFigureOut">
              <a:rPr lang="en-US" smtClean="0"/>
              <a:t>9/10/2025</a:t>
            </a:fld>
            <a:endParaRPr lang="en-US"/>
          </a:p>
        </p:txBody>
      </p:sp>
      <p:sp>
        <p:nvSpPr>
          <p:cNvPr id="3" name="Footer Placeholder 2">
            <a:extLst>
              <a:ext uri="{FF2B5EF4-FFF2-40B4-BE49-F238E27FC236}">
                <a16:creationId xmlns:a16="http://schemas.microsoft.com/office/drawing/2014/main" id="{590771D2-09B7-22CA-C129-DF9C50F9E6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B697C4-6F4D-B092-8799-91AC6D9A260D}"/>
              </a:ext>
            </a:extLst>
          </p:cNvPr>
          <p:cNvSpPr>
            <a:spLocks noGrp="1"/>
          </p:cNvSpPr>
          <p:nvPr>
            <p:ph type="sldNum" sz="quarter" idx="12"/>
          </p:nvPr>
        </p:nvSpPr>
        <p:spPr/>
        <p:txBody>
          <a:bodyPr/>
          <a:lstStyle/>
          <a:p>
            <a:fld id="{531627F5-000D-1E41-B4F7-7C5AD850D191}" type="slidenum">
              <a:rPr lang="en-US" smtClean="0"/>
              <a:t>‹#›</a:t>
            </a:fld>
            <a:endParaRPr lang="en-US"/>
          </a:p>
        </p:txBody>
      </p:sp>
    </p:spTree>
    <p:extLst>
      <p:ext uri="{BB962C8B-B14F-4D97-AF65-F5344CB8AC3E}">
        <p14:creationId xmlns:p14="http://schemas.microsoft.com/office/powerpoint/2010/main" val="2882310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D6319-27F2-950C-9AAC-AD9BD33A31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687720-389C-D4B0-A0F5-10ED3F477E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B47773-BE18-660C-ECCF-532521AD1E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3EF225-E3D2-ABFF-112E-816F16274A4C}"/>
              </a:ext>
            </a:extLst>
          </p:cNvPr>
          <p:cNvSpPr>
            <a:spLocks noGrp="1"/>
          </p:cNvSpPr>
          <p:nvPr>
            <p:ph type="dt" sz="half" idx="10"/>
          </p:nvPr>
        </p:nvSpPr>
        <p:spPr/>
        <p:txBody>
          <a:bodyPr/>
          <a:lstStyle/>
          <a:p>
            <a:fld id="{1FBEDDCC-6BBA-2C42-8288-836C9BA15A0E}" type="datetimeFigureOut">
              <a:rPr lang="en-US" smtClean="0"/>
              <a:t>9/10/2025</a:t>
            </a:fld>
            <a:endParaRPr lang="en-US"/>
          </a:p>
        </p:txBody>
      </p:sp>
      <p:sp>
        <p:nvSpPr>
          <p:cNvPr id="6" name="Footer Placeholder 5">
            <a:extLst>
              <a:ext uri="{FF2B5EF4-FFF2-40B4-BE49-F238E27FC236}">
                <a16:creationId xmlns:a16="http://schemas.microsoft.com/office/drawing/2014/main" id="{2E260B45-9599-E943-085B-40BD497770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C71C12-EFF4-35CC-E78E-6CC8ED2C6E98}"/>
              </a:ext>
            </a:extLst>
          </p:cNvPr>
          <p:cNvSpPr>
            <a:spLocks noGrp="1"/>
          </p:cNvSpPr>
          <p:nvPr>
            <p:ph type="sldNum" sz="quarter" idx="12"/>
          </p:nvPr>
        </p:nvSpPr>
        <p:spPr/>
        <p:txBody>
          <a:bodyPr/>
          <a:lstStyle/>
          <a:p>
            <a:fld id="{531627F5-000D-1E41-B4F7-7C5AD850D191}" type="slidenum">
              <a:rPr lang="en-US" smtClean="0"/>
              <a:t>‹#›</a:t>
            </a:fld>
            <a:endParaRPr lang="en-US"/>
          </a:p>
        </p:txBody>
      </p:sp>
    </p:spTree>
    <p:extLst>
      <p:ext uri="{BB962C8B-B14F-4D97-AF65-F5344CB8AC3E}">
        <p14:creationId xmlns:p14="http://schemas.microsoft.com/office/powerpoint/2010/main" val="125728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38122-89C8-324F-5D9F-B0B85EFFE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176F63-712C-1BE1-D52E-6EB2E225D8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825572-91C1-DB79-7EF3-7F02A5C93F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67C70E-775A-1214-EF53-C492E9AD1E00}"/>
              </a:ext>
            </a:extLst>
          </p:cNvPr>
          <p:cNvSpPr>
            <a:spLocks noGrp="1"/>
          </p:cNvSpPr>
          <p:nvPr>
            <p:ph type="dt" sz="half" idx="10"/>
          </p:nvPr>
        </p:nvSpPr>
        <p:spPr/>
        <p:txBody>
          <a:bodyPr/>
          <a:lstStyle/>
          <a:p>
            <a:fld id="{1FBEDDCC-6BBA-2C42-8288-836C9BA15A0E}" type="datetimeFigureOut">
              <a:rPr lang="en-US" smtClean="0"/>
              <a:t>9/10/2025</a:t>
            </a:fld>
            <a:endParaRPr lang="en-US"/>
          </a:p>
        </p:txBody>
      </p:sp>
      <p:sp>
        <p:nvSpPr>
          <p:cNvPr id="6" name="Footer Placeholder 5">
            <a:extLst>
              <a:ext uri="{FF2B5EF4-FFF2-40B4-BE49-F238E27FC236}">
                <a16:creationId xmlns:a16="http://schemas.microsoft.com/office/drawing/2014/main" id="{12525935-64BC-9DA7-643B-1CA7B58BB3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35DDD9-75E0-EB1B-93D7-AD6B875026B2}"/>
              </a:ext>
            </a:extLst>
          </p:cNvPr>
          <p:cNvSpPr>
            <a:spLocks noGrp="1"/>
          </p:cNvSpPr>
          <p:nvPr>
            <p:ph type="sldNum" sz="quarter" idx="12"/>
          </p:nvPr>
        </p:nvSpPr>
        <p:spPr/>
        <p:txBody>
          <a:bodyPr/>
          <a:lstStyle/>
          <a:p>
            <a:fld id="{531627F5-000D-1E41-B4F7-7C5AD850D191}" type="slidenum">
              <a:rPr lang="en-US" smtClean="0"/>
              <a:t>‹#›</a:t>
            </a:fld>
            <a:endParaRPr lang="en-US"/>
          </a:p>
        </p:txBody>
      </p:sp>
    </p:spTree>
    <p:extLst>
      <p:ext uri="{BB962C8B-B14F-4D97-AF65-F5344CB8AC3E}">
        <p14:creationId xmlns:p14="http://schemas.microsoft.com/office/powerpoint/2010/main" val="586041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73BEB4-0454-8BAB-4DA1-C4A2103F6F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A69C4F-FC03-9E2D-1A4A-2247FA78EE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2C3D55-A4E1-5CFB-67DA-6D7ACA67B1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FBEDDCC-6BBA-2C42-8288-836C9BA15A0E}" type="datetimeFigureOut">
              <a:rPr lang="en-US" smtClean="0"/>
              <a:t>9/10/2025</a:t>
            </a:fld>
            <a:endParaRPr lang="en-US"/>
          </a:p>
        </p:txBody>
      </p:sp>
      <p:sp>
        <p:nvSpPr>
          <p:cNvPr id="5" name="Footer Placeholder 4">
            <a:extLst>
              <a:ext uri="{FF2B5EF4-FFF2-40B4-BE49-F238E27FC236}">
                <a16:creationId xmlns:a16="http://schemas.microsoft.com/office/drawing/2014/main" id="{0F73FD00-8FFF-CDA3-3326-CE2A68EEB2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67EAB1D-5839-4F9A-6499-43B1C3EE28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31627F5-000D-1E41-B4F7-7C5AD850D191}" type="slidenum">
              <a:rPr lang="en-US" smtClean="0"/>
              <a:t>‹#›</a:t>
            </a:fld>
            <a:endParaRPr lang="en-US"/>
          </a:p>
        </p:txBody>
      </p:sp>
    </p:spTree>
    <p:extLst>
      <p:ext uri="{BB962C8B-B14F-4D97-AF65-F5344CB8AC3E}">
        <p14:creationId xmlns:p14="http://schemas.microsoft.com/office/powerpoint/2010/main" val="26445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image" Target="../media/image3.jpeg" /></Relationships>
</file>

<file path=ppt/slides/_rels/slide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99EE-8923-17D5-6325-618F93E356B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B802C61-C068-3272-A60D-707A2F73F754}"/>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F22FD007-620A-5F2F-040B-A758A42FF3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TextBox 4">
            <a:extLst>
              <a:ext uri="{FF2B5EF4-FFF2-40B4-BE49-F238E27FC236}">
                <a16:creationId xmlns:a16="http://schemas.microsoft.com/office/drawing/2014/main" id="{8C109367-D52D-384B-999A-118D530A988F}"/>
              </a:ext>
            </a:extLst>
          </p:cNvPr>
          <p:cNvSpPr txBox="1"/>
          <p:nvPr/>
        </p:nvSpPr>
        <p:spPr>
          <a:xfrm>
            <a:off x="2993449" y="916225"/>
            <a:ext cx="6461222" cy="1107996"/>
          </a:xfrm>
          <a:prstGeom prst="rect">
            <a:avLst/>
          </a:prstGeom>
          <a:noFill/>
        </p:spPr>
        <p:txBody>
          <a:bodyPr wrap="square" rtlCol="0">
            <a:spAutoFit/>
          </a:bodyPr>
          <a:lstStyle/>
          <a:p>
            <a:pPr algn="l"/>
            <a:r>
              <a:rPr lang="en-IN" sz="6600" b="1" dirty="0"/>
              <a:t>Digital portfolio</a:t>
            </a:r>
            <a:endParaRPr lang="en-US" sz="6600" b="1" dirty="0"/>
          </a:p>
        </p:txBody>
      </p:sp>
      <p:sp>
        <p:nvSpPr>
          <p:cNvPr id="6" name="TextBox 5">
            <a:extLst>
              <a:ext uri="{FF2B5EF4-FFF2-40B4-BE49-F238E27FC236}">
                <a16:creationId xmlns:a16="http://schemas.microsoft.com/office/drawing/2014/main" id="{DA7F545A-6C6E-A929-7711-5FC199BB60BF}"/>
              </a:ext>
            </a:extLst>
          </p:cNvPr>
          <p:cNvSpPr txBox="1"/>
          <p:nvPr/>
        </p:nvSpPr>
        <p:spPr>
          <a:xfrm>
            <a:off x="310752" y="2230359"/>
            <a:ext cx="11969312" cy="2862322"/>
          </a:xfrm>
          <a:prstGeom prst="rect">
            <a:avLst/>
          </a:prstGeom>
          <a:noFill/>
        </p:spPr>
        <p:txBody>
          <a:bodyPr wrap="square" rtlCol="0">
            <a:spAutoFit/>
          </a:bodyPr>
          <a:lstStyle/>
          <a:p>
            <a:pPr algn="l"/>
            <a:r>
              <a:rPr lang="en-IN" sz="3600" b="1" dirty="0"/>
              <a:t>STUDENT NAME</a:t>
            </a:r>
            <a:r>
              <a:rPr lang="en-IN" sz="3600" dirty="0"/>
              <a:t> : </a:t>
            </a:r>
            <a:r>
              <a:rPr lang="en-IN" sz="3600" dirty="0" err="1"/>
              <a:t>Elanthamizhan</a:t>
            </a:r>
            <a:r>
              <a:rPr lang="en-IN" sz="3600" dirty="0"/>
              <a:t> </a:t>
            </a:r>
            <a:r>
              <a:rPr lang="en-IN" sz="3600" b="1" dirty="0"/>
              <a:t> </a:t>
            </a:r>
            <a:r>
              <a:rPr lang="en-IN" sz="3600" dirty="0"/>
              <a:t>J</a:t>
            </a:r>
            <a:r>
              <a:rPr lang="en-IN" sz="3600" b="1" dirty="0"/>
              <a:t>
REGISTER NO:  </a:t>
            </a:r>
            <a:r>
              <a:rPr lang="en-IN" sz="3600" dirty="0"/>
              <a:t>24131030500121008</a:t>
            </a:r>
          </a:p>
          <a:p>
            <a:pPr algn="l"/>
            <a:r>
              <a:rPr lang="en-IN" sz="3600" b="1" dirty="0"/>
              <a:t> NMID: </a:t>
            </a:r>
            <a:r>
              <a:rPr lang="en-IN" sz="3600" dirty="0"/>
              <a:t>72BC948799C610FAF4B4CC40B189E6D3</a:t>
            </a:r>
          </a:p>
          <a:p>
            <a:pPr algn="l"/>
            <a:r>
              <a:rPr lang="en-IN" sz="3600" b="1" dirty="0"/>
              <a:t>DEPARTMENT: </a:t>
            </a:r>
            <a:r>
              <a:rPr lang="en-IN" sz="3600" dirty="0"/>
              <a:t>BCA</a:t>
            </a:r>
            <a:r>
              <a:rPr lang="en-IN" sz="3600" b="1" dirty="0"/>
              <a:t>
COLLEGE: </a:t>
            </a:r>
            <a:r>
              <a:rPr lang="en-IN" sz="3600" dirty="0"/>
              <a:t>GOVERNMENT ARTS COLLEGE, Chidambaram</a:t>
            </a:r>
            <a:endParaRPr lang="en-US" sz="3600" dirty="0"/>
          </a:p>
        </p:txBody>
      </p:sp>
    </p:spTree>
    <p:extLst>
      <p:ext uri="{BB962C8B-B14F-4D97-AF65-F5344CB8AC3E}">
        <p14:creationId xmlns:p14="http://schemas.microsoft.com/office/powerpoint/2010/main" val="2951295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64862-8AC5-D10F-7104-39B74A900D35}"/>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F6F0CF4-2ED0-96BF-3A62-CBA595D337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TextBox 4">
            <a:extLst>
              <a:ext uri="{FF2B5EF4-FFF2-40B4-BE49-F238E27FC236}">
                <a16:creationId xmlns:a16="http://schemas.microsoft.com/office/drawing/2014/main" id="{82321B6D-667D-647C-257D-9AFA00677351}"/>
              </a:ext>
            </a:extLst>
          </p:cNvPr>
          <p:cNvSpPr txBox="1"/>
          <p:nvPr/>
        </p:nvSpPr>
        <p:spPr>
          <a:xfrm>
            <a:off x="158237" y="1027906"/>
            <a:ext cx="5675371" cy="1107996"/>
          </a:xfrm>
          <a:prstGeom prst="rect">
            <a:avLst/>
          </a:prstGeom>
          <a:noFill/>
        </p:spPr>
        <p:txBody>
          <a:bodyPr wrap="square" rtlCol="0">
            <a:spAutoFit/>
          </a:bodyPr>
          <a:lstStyle/>
          <a:p>
            <a:pPr algn="l"/>
            <a:r>
              <a:rPr lang="en-IN" sz="6600" b="1" dirty="0"/>
              <a:t> Results</a:t>
            </a:r>
            <a:endParaRPr lang="en-US" sz="6600" b="1" dirty="0"/>
          </a:p>
        </p:txBody>
      </p:sp>
      <p:sp>
        <p:nvSpPr>
          <p:cNvPr id="6" name="TextBox 5">
            <a:extLst>
              <a:ext uri="{FF2B5EF4-FFF2-40B4-BE49-F238E27FC236}">
                <a16:creationId xmlns:a16="http://schemas.microsoft.com/office/drawing/2014/main" id="{6E2842C4-0616-6364-59FC-FEA127E7686B}"/>
              </a:ext>
            </a:extLst>
          </p:cNvPr>
          <p:cNvSpPr txBox="1"/>
          <p:nvPr/>
        </p:nvSpPr>
        <p:spPr>
          <a:xfrm>
            <a:off x="2211835" y="2291885"/>
            <a:ext cx="8270251" cy="2554545"/>
          </a:xfrm>
          <a:prstGeom prst="rect">
            <a:avLst/>
          </a:prstGeom>
          <a:noFill/>
        </p:spPr>
        <p:txBody>
          <a:bodyPr wrap="square" rtlCol="0">
            <a:spAutoFit/>
          </a:bodyPr>
          <a:lstStyle/>
          <a:p>
            <a:pPr algn="just"/>
            <a:r>
              <a:rPr lang="en-IN" sz="3200" dirty="0"/>
              <a:t>The result is a working personal portfolio website that represents the student’s background in a professional manner. The site can be hosted online and shared as a digital resume.</a:t>
            </a:r>
            <a:endParaRPr lang="en-US" sz="3200" dirty="0"/>
          </a:p>
        </p:txBody>
      </p:sp>
    </p:spTree>
    <p:extLst>
      <p:ext uri="{BB962C8B-B14F-4D97-AF65-F5344CB8AC3E}">
        <p14:creationId xmlns:p14="http://schemas.microsoft.com/office/powerpoint/2010/main" val="445619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B06F5-AA8E-40D0-C156-A6D1F19EED8D}"/>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2A8E2861-A9DC-A45B-1FAC-6249A62BBB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343B125D-926A-4BD1-2F71-6CBF1F942A41}"/>
              </a:ext>
            </a:extLst>
          </p:cNvPr>
          <p:cNvSpPr txBox="1"/>
          <p:nvPr/>
        </p:nvSpPr>
        <p:spPr>
          <a:xfrm>
            <a:off x="317887" y="582692"/>
            <a:ext cx="6262466" cy="1107996"/>
          </a:xfrm>
          <a:prstGeom prst="rect">
            <a:avLst/>
          </a:prstGeom>
          <a:noFill/>
        </p:spPr>
        <p:txBody>
          <a:bodyPr wrap="square" rtlCol="0">
            <a:spAutoFit/>
          </a:bodyPr>
          <a:lstStyle/>
          <a:p>
            <a:pPr algn="l"/>
            <a:r>
              <a:rPr lang="en-IN" sz="6600" b="1" dirty="0"/>
              <a:t>Screenshots</a:t>
            </a:r>
            <a:endParaRPr lang="en-US" sz="6600" b="1" dirty="0"/>
          </a:p>
        </p:txBody>
      </p:sp>
      <p:pic>
        <p:nvPicPr>
          <p:cNvPr id="6" name="Picture 5">
            <a:extLst>
              <a:ext uri="{FF2B5EF4-FFF2-40B4-BE49-F238E27FC236}">
                <a16:creationId xmlns:a16="http://schemas.microsoft.com/office/drawing/2014/main" id="{8CD4E312-E4B5-93C6-CE28-0D1BAFC53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6549" y="1908255"/>
            <a:ext cx="3816116" cy="3898848"/>
          </a:xfrm>
          <a:prstGeom prst="rect">
            <a:avLst/>
          </a:prstGeom>
        </p:spPr>
      </p:pic>
      <p:pic>
        <p:nvPicPr>
          <p:cNvPr id="7" name="Picture 6">
            <a:extLst>
              <a:ext uri="{FF2B5EF4-FFF2-40B4-BE49-F238E27FC236}">
                <a16:creationId xmlns:a16="http://schemas.microsoft.com/office/drawing/2014/main" id="{B9D4BF28-4754-9F24-D23D-B6404E386A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2865" y="2060683"/>
            <a:ext cx="3405000" cy="3898849"/>
          </a:xfrm>
          <a:prstGeom prst="rect">
            <a:avLst/>
          </a:prstGeom>
        </p:spPr>
      </p:pic>
    </p:spTree>
    <p:extLst>
      <p:ext uri="{BB962C8B-B14F-4D97-AF65-F5344CB8AC3E}">
        <p14:creationId xmlns:p14="http://schemas.microsoft.com/office/powerpoint/2010/main" val="3381298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AC1B9-BA5B-7580-285D-3B59B48413EB}"/>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A27E81C-0928-E163-B08A-9D0B21B307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5" name="TextBox 4">
            <a:extLst>
              <a:ext uri="{FF2B5EF4-FFF2-40B4-BE49-F238E27FC236}">
                <a16:creationId xmlns:a16="http://schemas.microsoft.com/office/drawing/2014/main" id="{FEB30205-FED0-2B2C-08A9-0F17DA08B687}"/>
              </a:ext>
            </a:extLst>
          </p:cNvPr>
          <p:cNvSpPr txBox="1"/>
          <p:nvPr/>
        </p:nvSpPr>
        <p:spPr>
          <a:xfrm>
            <a:off x="155269" y="814732"/>
            <a:ext cx="4855886" cy="1107996"/>
          </a:xfrm>
          <a:prstGeom prst="rect">
            <a:avLst/>
          </a:prstGeom>
          <a:noFill/>
        </p:spPr>
        <p:txBody>
          <a:bodyPr wrap="square" rtlCol="0">
            <a:spAutoFit/>
          </a:bodyPr>
          <a:lstStyle/>
          <a:p>
            <a:pPr algn="l"/>
            <a:r>
              <a:rPr lang="en-IN" sz="6600" b="1" dirty="0"/>
              <a:t> Conclusion</a:t>
            </a:r>
            <a:endParaRPr lang="en-US" sz="6600" b="1" dirty="0"/>
          </a:p>
        </p:txBody>
      </p:sp>
      <p:sp>
        <p:nvSpPr>
          <p:cNvPr id="6" name="TextBox 5">
            <a:extLst>
              <a:ext uri="{FF2B5EF4-FFF2-40B4-BE49-F238E27FC236}">
                <a16:creationId xmlns:a16="http://schemas.microsoft.com/office/drawing/2014/main" id="{2D0C0BBD-B88D-3C48-0AD1-1E7C0ACE68A1}"/>
              </a:ext>
            </a:extLst>
          </p:cNvPr>
          <p:cNvSpPr txBox="1"/>
          <p:nvPr/>
        </p:nvSpPr>
        <p:spPr>
          <a:xfrm>
            <a:off x="1195882" y="2024106"/>
            <a:ext cx="8629025" cy="2554545"/>
          </a:xfrm>
          <a:prstGeom prst="rect">
            <a:avLst/>
          </a:prstGeom>
          <a:noFill/>
        </p:spPr>
        <p:txBody>
          <a:bodyPr wrap="square" rtlCol="0">
            <a:spAutoFit/>
          </a:bodyPr>
          <a:lstStyle/>
          <a:p>
            <a:pPr algn="just"/>
            <a:r>
              <a:rPr lang="en-IN" sz="3200" dirty="0"/>
              <a:t>The portfolio project successfully demonstrates how students can present themselves digitally. It helps in career opportunities, enhances professional presence, and shows basic knowledge of web development.</a:t>
            </a:r>
            <a:endParaRPr lang="en-US" sz="3200" dirty="0"/>
          </a:p>
        </p:txBody>
      </p:sp>
      <p:sp>
        <p:nvSpPr>
          <p:cNvPr id="7" name="TextBox 6">
            <a:extLst>
              <a:ext uri="{FF2B5EF4-FFF2-40B4-BE49-F238E27FC236}">
                <a16:creationId xmlns:a16="http://schemas.microsoft.com/office/drawing/2014/main" id="{92C49E16-1EC7-F4C2-97F2-172E86C2E75E}"/>
              </a:ext>
            </a:extLst>
          </p:cNvPr>
          <p:cNvSpPr txBox="1"/>
          <p:nvPr/>
        </p:nvSpPr>
        <p:spPr>
          <a:xfrm>
            <a:off x="4044894" y="4654684"/>
            <a:ext cx="6865282" cy="830997"/>
          </a:xfrm>
          <a:prstGeom prst="rect">
            <a:avLst/>
          </a:prstGeom>
          <a:noFill/>
        </p:spPr>
        <p:txBody>
          <a:bodyPr wrap="square" rtlCol="0">
            <a:spAutoFit/>
          </a:bodyPr>
          <a:lstStyle/>
          <a:p>
            <a:pPr algn="l"/>
            <a:r>
              <a:rPr lang="en-IN" sz="4800" b="1" dirty="0"/>
              <a:t>“THANK YOU”</a:t>
            </a:r>
            <a:endParaRPr lang="en-US" sz="4800" b="1" dirty="0"/>
          </a:p>
        </p:txBody>
      </p:sp>
    </p:spTree>
    <p:extLst>
      <p:ext uri="{BB962C8B-B14F-4D97-AF65-F5344CB8AC3E}">
        <p14:creationId xmlns:p14="http://schemas.microsoft.com/office/powerpoint/2010/main" val="2262792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1F827-5CC4-F5BC-1F10-10C92496966E}"/>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F35B513-2B21-08D2-BFEB-EDC803D830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316757" cy="6857999"/>
          </a:xfrm>
          <a:prstGeom prst="rect">
            <a:avLst/>
          </a:prstGeom>
        </p:spPr>
      </p:pic>
      <p:sp>
        <p:nvSpPr>
          <p:cNvPr id="5" name="TextBox 4">
            <a:extLst>
              <a:ext uri="{FF2B5EF4-FFF2-40B4-BE49-F238E27FC236}">
                <a16:creationId xmlns:a16="http://schemas.microsoft.com/office/drawing/2014/main" id="{848C9368-5CFD-9BEC-9861-A3C3021C073E}"/>
              </a:ext>
            </a:extLst>
          </p:cNvPr>
          <p:cNvSpPr txBox="1"/>
          <p:nvPr/>
        </p:nvSpPr>
        <p:spPr>
          <a:xfrm>
            <a:off x="327795" y="791917"/>
            <a:ext cx="6332795" cy="1107996"/>
          </a:xfrm>
          <a:prstGeom prst="rect">
            <a:avLst/>
          </a:prstGeom>
          <a:noFill/>
        </p:spPr>
        <p:txBody>
          <a:bodyPr wrap="square" rtlCol="0">
            <a:spAutoFit/>
          </a:bodyPr>
          <a:lstStyle/>
          <a:p>
            <a:pPr algn="l"/>
            <a:r>
              <a:rPr lang="en-IN" sz="6600" b="1" dirty="0"/>
              <a:t>PROJECT TITLE</a:t>
            </a:r>
            <a:endParaRPr lang="en-US" sz="6600" b="1" dirty="0"/>
          </a:p>
        </p:txBody>
      </p:sp>
      <p:sp>
        <p:nvSpPr>
          <p:cNvPr id="6" name="TextBox 5">
            <a:extLst>
              <a:ext uri="{FF2B5EF4-FFF2-40B4-BE49-F238E27FC236}">
                <a16:creationId xmlns:a16="http://schemas.microsoft.com/office/drawing/2014/main" id="{FB391FF7-CD49-81D8-D317-9D9622D2F22D}"/>
              </a:ext>
            </a:extLst>
          </p:cNvPr>
          <p:cNvSpPr txBox="1"/>
          <p:nvPr/>
        </p:nvSpPr>
        <p:spPr>
          <a:xfrm>
            <a:off x="4694251" y="1690688"/>
            <a:ext cx="4895636" cy="646331"/>
          </a:xfrm>
          <a:prstGeom prst="rect">
            <a:avLst/>
          </a:prstGeom>
          <a:noFill/>
        </p:spPr>
        <p:txBody>
          <a:bodyPr wrap="square" rtlCol="0">
            <a:spAutoFit/>
          </a:bodyPr>
          <a:lstStyle/>
          <a:p>
            <a:pPr algn="l"/>
            <a:r>
              <a:rPr lang="en-IN" sz="3600" b="1" dirty="0"/>
              <a:t>Digital portfolio</a:t>
            </a:r>
            <a:endParaRPr lang="en-US" sz="3600" b="1" dirty="0"/>
          </a:p>
        </p:txBody>
      </p:sp>
      <p:sp>
        <p:nvSpPr>
          <p:cNvPr id="7" name="TextBox 6">
            <a:extLst>
              <a:ext uri="{FF2B5EF4-FFF2-40B4-BE49-F238E27FC236}">
                <a16:creationId xmlns:a16="http://schemas.microsoft.com/office/drawing/2014/main" id="{EE1B693F-FE57-6F75-44F8-08FC5F5FF433}"/>
              </a:ext>
            </a:extLst>
          </p:cNvPr>
          <p:cNvSpPr txBox="1"/>
          <p:nvPr/>
        </p:nvSpPr>
        <p:spPr>
          <a:xfrm>
            <a:off x="2041009" y="2326705"/>
            <a:ext cx="9457851" cy="3539430"/>
          </a:xfrm>
          <a:prstGeom prst="rect">
            <a:avLst/>
          </a:prstGeom>
          <a:noFill/>
        </p:spPr>
        <p:txBody>
          <a:bodyPr wrap="square" rtlCol="0">
            <a:spAutoFit/>
          </a:bodyPr>
          <a:lstStyle/>
          <a:p>
            <a:pPr algn="just"/>
            <a:r>
              <a:rPr lang="en-IN" sz="3200" dirty="0"/>
              <a:t>A digital portfolio is an online collection of a person’s work, achievements, education, and skills. Unlike a traditional paper resume, a digital portfolio is interactive, visually appealing, and accessible from anywhere. It allows students, professionals, and creators to showcase their abilities effectively in the digital world.</a:t>
            </a:r>
            <a:endParaRPr lang="en-US" sz="3200" dirty="0"/>
          </a:p>
        </p:txBody>
      </p:sp>
    </p:spTree>
    <p:extLst>
      <p:ext uri="{BB962C8B-B14F-4D97-AF65-F5344CB8AC3E}">
        <p14:creationId xmlns:p14="http://schemas.microsoft.com/office/powerpoint/2010/main" val="3382482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E9ED0-AFFB-C58C-6F27-D35A59C08E8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E99E0BD-D399-A2F8-656B-3627FDA4DB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5" name="TextBox 4">
            <a:extLst>
              <a:ext uri="{FF2B5EF4-FFF2-40B4-BE49-F238E27FC236}">
                <a16:creationId xmlns:a16="http://schemas.microsoft.com/office/drawing/2014/main" id="{458380F0-FC18-C114-A45B-3871B814E406}"/>
              </a:ext>
            </a:extLst>
          </p:cNvPr>
          <p:cNvSpPr txBox="1"/>
          <p:nvPr/>
        </p:nvSpPr>
        <p:spPr>
          <a:xfrm>
            <a:off x="559451" y="473908"/>
            <a:ext cx="4993485" cy="1107996"/>
          </a:xfrm>
          <a:prstGeom prst="rect">
            <a:avLst/>
          </a:prstGeom>
          <a:noFill/>
        </p:spPr>
        <p:txBody>
          <a:bodyPr wrap="square" rtlCol="0">
            <a:spAutoFit/>
          </a:bodyPr>
          <a:lstStyle/>
          <a:p>
            <a:pPr algn="l"/>
            <a:r>
              <a:rPr lang="en-IN" sz="6600" b="1" dirty="0"/>
              <a:t>AGENDA</a:t>
            </a:r>
            <a:endParaRPr lang="en-US" sz="6600" b="1" dirty="0"/>
          </a:p>
        </p:txBody>
      </p:sp>
      <p:sp>
        <p:nvSpPr>
          <p:cNvPr id="6" name="TextBox 5">
            <a:extLst>
              <a:ext uri="{FF2B5EF4-FFF2-40B4-BE49-F238E27FC236}">
                <a16:creationId xmlns:a16="http://schemas.microsoft.com/office/drawing/2014/main" id="{5B0BB5CF-9B08-C32F-D3BE-E542FEED0E39}"/>
              </a:ext>
            </a:extLst>
          </p:cNvPr>
          <p:cNvSpPr txBox="1"/>
          <p:nvPr/>
        </p:nvSpPr>
        <p:spPr>
          <a:xfrm>
            <a:off x="3961416" y="1323899"/>
            <a:ext cx="8790034" cy="4524315"/>
          </a:xfrm>
          <a:prstGeom prst="rect">
            <a:avLst/>
          </a:prstGeom>
          <a:noFill/>
        </p:spPr>
        <p:txBody>
          <a:bodyPr wrap="square" rtlCol="0">
            <a:spAutoFit/>
          </a:bodyPr>
          <a:lstStyle/>
          <a:p>
            <a:pPr algn="l"/>
            <a:r>
              <a:rPr lang="en-IN" sz="3200" dirty="0"/>
              <a:t>1.Problem Statement</a:t>
            </a:r>
          </a:p>
          <a:p>
            <a:pPr algn="l"/>
            <a:r>
              <a:rPr lang="en-IN" sz="3200" dirty="0"/>
              <a:t>2.Project Overview</a:t>
            </a:r>
          </a:p>
          <a:p>
            <a:pPr algn="l"/>
            <a:r>
              <a:rPr lang="en-IN" sz="3200" dirty="0"/>
              <a:t>3.End Users</a:t>
            </a:r>
          </a:p>
          <a:p>
            <a:pPr algn="l"/>
            <a:r>
              <a:rPr lang="en-IN" sz="3200" dirty="0"/>
              <a:t>4.Tools and Technologies</a:t>
            </a:r>
          </a:p>
          <a:p>
            <a:pPr algn="l"/>
            <a:r>
              <a:rPr lang="en-IN" sz="3200" dirty="0"/>
              <a:t>5.Portfolio design and Layout</a:t>
            </a:r>
          </a:p>
          <a:p>
            <a:pPr algn="l"/>
            <a:r>
              <a:rPr lang="en-IN" sz="3200" dirty="0"/>
              <a:t>6.Features and Functionality</a:t>
            </a:r>
          </a:p>
          <a:p>
            <a:pPr algn="l"/>
            <a:r>
              <a:rPr lang="en-IN" sz="3200" dirty="0"/>
              <a:t>7.Results </a:t>
            </a:r>
          </a:p>
          <a:p>
            <a:pPr algn="l"/>
            <a:r>
              <a:rPr lang="en-IN" sz="3200" dirty="0"/>
              <a:t>8. Screenshots</a:t>
            </a:r>
          </a:p>
          <a:p>
            <a:pPr algn="l"/>
            <a:r>
              <a:rPr lang="en-IN" sz="3200" dirty="0"/>
              <a:t>9.Conclusion</a:t>
            </a:r>
            <a:endParaRPr lang="en-US" sz="3200" dirty="0"/>
          </a:p>
        </p:txBody>
      </p:sp>
    </p:spTree>
    <p:extLst>
      <p:ext uri="{BB962C8B-B14F-4D97-AF65-F5344CB8AC3E}">
        <p14:creationId xmlns:p14="http://schemas.microsoft.com/office/powerpoint/2010/main" val="1393129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8410D-60FC-6FAC-4CD4-21CE521E79B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BBEAF7B5-F8DB-57CF-0778-0CA4581C8B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5" name="TextBox 4">
            <a:extLst>
              <a:ext uri="{FF2B5EF4-FFF2-40B4-BE49-F238E27FC236}">
                <a16:creationId xmlns:a16="http://schemas.microsoft.com/office/drawing/2014/main" id="{A386ADA3-2FD2-9E83-0555-87FC90600749}"/>
              </a:ext>
            </a:extLst>
          </p:cNvPr>
          <p:cNvSpPr txBox="1"/>
          <p:nvPr/>
        </p:nvSpPr>
        <p:spPr>
          <a:xfrm>
            <a:off x="118225" y="947817"/>
            <a:ext cx="9263060" cy="1107996"/>
          </a:xfrm>
          <a:prstGeom prst="rect">
            <a:avLst/>
          </a:prstGeom>
          <a:noFill/>
        </p:spPr>
        <p:txBody>
          <a:bodyPr wrap="square" rtlCol="0">
            <a:spAutoFit/>
          </a:bodyPr>
          <a:lstStyle/>
          <a:p>
            <a:pPr algn="l"/>
            <a:r>
              <a:rPr lang="en-IN" sz="6600" b="1" dirty="0"/>
              <a:t>PROBLEM STATEMENT</a:t>
            </a:r>
            <a:endParaRPr lang="en-US" sz="6600" b="1" dirty="0"/>
          </a:p>
        </p:txBody>
      </p:sp>
      <p:sp>
        <p:nvSpPr>
          <p:cNvPr id="6" name="TextBox 5">
            <a:extLst>
              <a:ext uri="{FF2B5EF4-FFF2-40B4-BE49-F238E27FC236}">
                <a16:creationId xmlns:a16="http://schemas.microsoft.com/office/drawing/2014/main" id="{B1ABC585-3CCE-910B-85EF-FC00C1E0BA87}"/>
              </a:ext>
            </a:extLst>
          </p:cNvPr>
          <p:cNvSpPr txBox="1"/>
          <p:nvPr/>
        </p:nvSpPr>
        <p:spPr>
          <a:xfrm>
            <a:off x="1819991" y="2273380"/>
            <a:ext cx="8870023" cy="3046988"/>
          </a:xfrm>
          <a:prstGeom prst="rect">
            <a:avLst/>
          </a:prstGeom>
          <a:noFill/>
        </p:spPr>
        <p:txBody>
          <a:bodyPr wrap="square" rtlCol="0">
            <a:spAutoFit/>
          </a:bodyPr>
          <a:lstStyle/>
          <a:p>
            <a:pPr algn="just"/>
            <a:r>
              <a:rPr lang="en-IN" sz="3200" dirty="0"/>
              <a:t>Many students face difficulties in presenting their skills, education, and personal details effectively. Traditional resumes often look plain and cannot showcase creativity or technical knowledge. Hence, there is a need for a digital portfolio that is more attractive, structured, and easy to share.</a:t>
            </a:r>
            <a:endParaRPr lang="en-US" sz="3200" dirty="0"/>
          </a:p>
        </p:txBody>
      </p:sp>
    </p:spTree>
    <p:extLst>
      <p:ext uri="{BB962C8B-B14F-4D97-AF65-F5344CB8AC3E}">
        <p14:creationId xmlns:p14="http://schemas.microsoft.com/office/powerpoint/2010/main" val="2697574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95168-8E2B-FB5A-85AB-04E99DE0A6A6}"/>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4C3A216-C6B7-A25F-636D-BFFCEB9CD5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TextBox 4">
            <a:extLst>
              <a:ext uri="{FF2B5EF4-FFF2-40B4-BE49-F238E27FC236}">
                <a16:creationId xmlns:a16="http://schemas.microsoft.com/office/drawing/2014/main" id="{90F9BEAC-79A6-615F-5F00-05BBC669A6C3}"/>
              </a:ext>
            </a:extLst>
          </p:cNvPr>
          <p:cNvSpPr txBox="1"/>
          <p:nvPr/>
        </p:nvSpPr>
        <p:spPr>
          <a:xfrm>
            <a:off x="215542" y="947817"/>
            <a:ext cx="7008647" cy="1107996"/>
          </a:xfrm>
          <a:prstGeom prst="rect">
            <a:avLst/>
          </a:prstGeom>
          <a:noFill/>
        </p:spPr>
        <p:txBody>
          <a:bodyPr wrap="square" rtlCol="0">
            <a:spAutoFit/>
          </a:bodyPr>
          <a:lstStyle/>
          <a:p>
            <a:pPr algn="l"/>
            <a:r>
              <a:rPr lang="en-IN" sz="6600" b="1" dirty="0"/>
              <a:t>Project Overview</a:t>
            </a:r>
            <a:endParaRPr lang="en-US" sz="6600" b="1" dirty="0"/>
          </a:p>
        </p:txBody>
      </p:sp>
      <p:sp>
        <p:nvSpPr>
          <p:cNvPr id="6" name="TextBox 5">
            <a:extLst>
              <a:ext uri="{FF2B5EF4-FFF2-40B4-BE49-F238E27FC236}">
                <a16:creationId xmlns:a16="http://schemas.microsoft.com/office/drawing/2014/main" id="{019EC26F-3038-C223-DEB8-5979876207FE}"/>
              </a:ext>
            </a:extLst>
          </p:cNvPr>
          <p:cNvSpPr txBox="1"/>
          <p:nvPr/>
        </p:nvSpPr>
        <p:spPr>
          <a:xfrm>
            <a:off x="1706611" y="2055813"/>
            <a:ext cx="9289184" cy="3539430"/>
          </a:xfrm>
          <a:prstGeom prst="rect">
            <a:avLst/>
          </a:prstGeom>
          <a:noFill/>
        </p:spPr>
        <p:txBody>
          <a:bodyPr wrap="square" rtlCol="0">
            <a:spAutoFit/>
          </a:bodyPr>
          <a:lstStyle/>
          <a:p>
            <a:pPr algn="just"/>
            <a:r>
              <a:rPr lang="en-IN" sz="3200" dirty="0"/>
              <a:t>This project is a personal portfolio website created for </a:t>
            </a:r>
            <a:r>
              <a:rPr lang="en-IN" sz="3200" dirty="0" err="1"/>
              <a:t>Elanthamizhan</a:t>
            </a:r>
            <a:r>
              <a:rPr lang="en-IN" sz="3200" dirty="0"/>
              <a:t>, a BCA student at Government Arts College, Chidambaram. The portfolio is designed with a modern theme combining white, black, blue, and yellow </a:t>
            </a:r>
            <a:r>
              <a:rPr lang="en-IN" sz="3200" dirty="0" err="1"/>
              <a:t>colors</a:t>
            </a:r>
            <a:r>
              <a:rPr lang="en-IN" sz="3200" dirty="0"/>
              <a:t>. It highlights education, skills, and a contact form, making it easy for others to know about the student.</a:t>
            </a:r>
            <a:endParaRPr lang="en-US" sz="3200" dirty="0"/>
          </a:p>
        </p:txBody>
      </p:sp>
    </p:spTree>
    <p:extLst>
      <p:ext uri="{BB962C8B-B14F-4D97-AF65-F5344CB8AC3E}">
        <p14:creationId xmlns:p14="http://schemas.microsoft.com/office/powerpoint/2010/main" val="2349940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1BF48-203A-B0DC-BEEE-C744F0CA0D3D}"/>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C8554BD-0F51-EBDC-20FD-367F3882CA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5" name="TextBox 4">
            <a:extLst>
              <a:ext uri="{FF2B5EF4-FFF2-40B4-BE49-F238E27FC236}">
                <a16:creationId xmlns:a16="http://schemas.microsoft.com/office/drawing/2014/main" id="{4984F816-6162-52AF-AC3A-CC5B03466098}"/>
              </a:ext>
            </a:extLst>
          </p:cNvPr>
          <p:cNvSpPr txBox="1"/>
          <p:nvPr/>
        </p:nvSpPr>
        <p:spPr>
          <a:xfrm>
            <a:off x="0" y="675440"/>
            <a:ext cx="5465628" cy="1107996"/>
          </a:xfrm>
          <a:prstGeom prst="rect">
            <a:avLst/>
          </a:prstGeom>
          <a:noFill/>
        </p:spPr>
        <p:txBody>
          <a:bodyPr wrap="square" rtlCol="0">
            <a:spAutoFit/>
          </a:bodyPr>
          <a:lstStyle/>
          <a:p>
            <a:pPr algn="l"/>
            <a:r>
              <a:rPr lang="en-IN" sz="6600" b="1" dirty="0"/>
              <a:t> End Users</a:t>
            </a:r>
            <a:endParaRPr lang="en-US" sz="6600" b="1" dirty="0"/>
          </a:p>
        </p:txBody>
      </p:sp>
      <p:sp>
        <p:nvSpPr>
          <p:cNvPr id="6" name="TextBox 5">
            <a:extLst>
              <a:ext uri="{FF2B5EF4-FFF2-40B4-BE49-F238E27FC236}">
                <a16:creationId xmlns:a16="http://schemas.microsoft.com/office/drawing/2014/main" id="{899D1D56-DCE1-37E5-3987-D55A1152D0C9}"/>
              </a:ext>
            </a:extLst>
          </p:cNvPr>
          <p:cNvSpPr txBox="1"/>
          <p:nvPr/>
        </p:nvSpPr>
        <p:spPr>
          <a:xfrm>
            <a:off x="2041993" y="2055813"/>
            <a:ext cx="8819257" cy="3046988"/>
          </a:xfrm>
          <a:prstGeom prst="rect">
            <a:avLst/>
          </a:prstGeom>
          <a:noFill/>
        </p:spPr>
        <p:txBody>
          <a:bodyPr wrap="square" rtlCol="0">
            <a:spAutoFit/>
          </a:bodyPr>
          <a:lstStyle/>
          <a:p>
            <a:pPr algn="just"/>
            <a:r>
              <a:rPr lang="en-IN" sz="3200" dirty="0"/>
              <a:t>The main users of this portfolio are teachers, recruiters, classmates, and professionals who want to know about the student’s skills and background. It can also be used when applying for internships, job opportunities, or higher studies.</a:t>
            </a:r>
            <a:endParaRPr lang="en-US" sz="3200" dirty="0"/>
          </a:p>
        </p:txBody>
      </p:sp>
    </p:spTree>
    <p:extLst>
      <p:ext uri="{BB962C8B-B14F-4D97-AF65-F5344CB8AC3E}">
        <p14:creationId xmlns:p14="http://schemas.microsoft.com/office/powerpoint/2010/main" val="464933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3579-E104-5A8F-1403-A00180AE623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610341C-CD0A-6B6C-EE07-49C74168E7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6" name="TextBox 5">
            <a:extLst>
              <a:ext uri="{FF2B5EF4-FFF2-40B4-BE49-F238E27FC236}">
                <a16:creationId xmlns:a16="http://schemas.microsoft.com/office/drawing/2014/main" id="{C599C5C5-2CBF-865E-43F8-340B72CC00A8}"/>
              </a:ext>
            </a:extLst>
          </p:cNvPr>
          <p:cNvSpPr txBox="1"/>
          <p:nvPr/>
        </p:nvSpPr>
        <p:spPr>
          <a:xfrm>
            <a:off x="227371" y="1027906"/>
            <a:ext cx="9680793" cy="1107996"/>
          </a:xfrm>
          <a:prstGeom prst="rect">
            <a:avLst/>
          </a:prstGeom>
          <a:noFill/>
        </p:spPr>
        <p:txBody>
          <a:bodyPr wrap="square" rtlCol="0">
            <a:spAutoFit/>
          </a:bodyPr>
          <a:lstStyle/>
          <a:p>
            <a:pPr algn="l"/>
            <a:r>
              <a:rPr lang="en-IN" sz="6600" b="1" dirty="0"/>
              <a:t>Tools and Technologies</a:t>
            </a:r>
            <a:endParaRPr lang="en-US" sz="6600" b="1" dirty="0"/>
          </a:p>
        </p:txBody>
      </p:sp>
      <p:sp>
        <p:nvSpPr>
          <p:cNvPr id="7" name="TextBox 6">
            <a:extLst>
              <a:ext uri="{FF2B5EF4-FFF2-40B4-BE49-F238E27FC236}">
                <a16:creationId xmlns:a16="http://schemas.microsoft.com/office/drawing/2014/main" id="{41D82599-7A37-97DD-ECCF-5AF078973800}"/>
              </a:ext>
            </a:extLst>
          </p:cNvPr>
          <p:cNvSpPr txBox="1"/>
          <p:nvPr/>
        </p:nvSpPr>
        <p:spPr>
          <a:xfrm>
            <a:off x="1963209" y="2353469"/>
            <a:ext cx="8751269" cy="2554545"/>
          </a:xfrm>
          <a:prstGeom prst="rect">
            <a:avLst/>
          </a:prstGeom>
          <a:noFill/>
        </p:spPr>
        <p:txBody>
          <a:bodyPr wrap="square" rtlCol="0">
            <a:spAutoFit/>
          </a:bodyPr>
          <a:lstStyle/>
          <a:p>
            <a:pPr algn="just"/>
            <a:r>
              <a:rPr lang="en-IN" sz="3200" dirty="0"/>
              <a:t>The portfolio is built using simple </a:t>
            </a:r>
            <a:r>
              <a:rPr lang="en-IN" sz="3200" b="1" dirty="0"/>
              <a:t>HTML</a:t>
            </a:r>
            <a:r>
              <a:rPr lang="en-IN" sz="3200" dirty="0"/>
              <a:t> for structure and </a:t>
            </a:r>
            <a:r>
              <a:rPr lang="en-IN" sz="3200" b="1" dirty="0"/>
              <a:t>CSS</a:t>
            </a:r>
            <a:r>
              <a:rPr lang="en-IN" sz="3200" dirty="0"/>
              <a:t> for styling. It uses responsive design to look good on different devices. Images and gradients are used for design, and a mailto form is included for easy communication.</a:t>
            </a:r>
            <a:endParaRPr lang="en-US" sz="3200" dirty="0"/>
          </a:p>
        </p:txBody>
      </p:sp>
    </p:spTree>
    <p:extLst>
      <p:ext uri="{BB962C8B-B14F-4D97-AF65-F5344CB8AC3E}">
        <p14:creationId xmlns:p14="http://schemas.microsoft.com/office/powerpoint/2010/main" val="4170592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012CE-73D2-2B62-B600-EBA954D23B7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30F5F77-C4A3-17DD-62ED-BF8B21C813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5" name="TextBox 4">
            <a:extLst>
              <a:ext uri="{FF2B5EF4-FFF2-40B4-BE49-F238E27FC236}">
                <a16:creationId xmlns:a16="http://schemas.microsoft.com/office/drawing/2014/main" id="{DDA26C6E-187B-752D-4782-6621793B2350}"/>
              </a:ext>
            </a:extLst>
          </p:cNvPr>
          <p:cNvSpPr txBox="1"/>
          <p:nvPr/>
        </p:nvSpPr>
        <p:spPr>
          <a:xfrm>
            <a:off x="0" y="1027906"/>
            <a:ext cx="10925421" cy="1107996"/>
          </a:xfrm>
          <a:prstGeom prst="rect">
            <a:avLst/>
          </a:prstGeom>
          <a:noFill/>
        </p:spPr>
        <p:txBody>
          <a:bodyPr wrap="square" rtlCol="0">
            <a:spAutoFit/>
          </a:bodyPr>
          <a:lstStyle/>
          <a:p>
            <a:pPr algn="l"/>
            <a:r>
              <a:rPr lang="en-IN" sz="6600" b="1" dirty="0"/>
              <a:t> Portfolio Design and Layout</a:t>
            </a:r>
            <a:endParaRPr lang="en-US" sz="6600" b="1" dirty="0"/>
          </a:p>
        </p:txBody>
      </p:sp>
      <p:sp>
        <p:nvSpPr>
          <p:cNvPr id="6" name="TextBox 5">
            <a:extLst>
              <a:ext uri="{FF2B5EF4-FFF2-40B4-BE49-F238E27FC236}">
                <a16:creationId xmlns:a16="http://schemas.microsoft.com/office/drawing/2014/main" id="{2A3246D7-ABAC-2F20-99C1-4394B2EFF37E}"/>
              </a:ext>
            </a:extLst>
          </p:cNvPr>
          <p:cNvSpPr txBox="1"/>
          <p:nvPr/>
        </p:nvSpPr>
        <p:spPr>
          <a:xfrm>
            <a:off x="1799528" y="2233751"/>
            <a:ext cx="9125893" cy="3046988"/>
          </a:xfrm>
          <a:prstGeom prst="rect">
            <a:avLst/>
          </a:prstGeom>
          <a:noFill/>
        </p:spPr>
        <p:txBody>
          <a:bodyPr wrap="square" rtlCol="0">
            <a:spAutoFit/>
          </a:bodyPr>
          <a:lstStyle/>
          <a:p>
            <a:pPr algn="just"/>
            <a:r>
              <a:rPr lang="en-IN" sz="3200" dirty="0"/>
              <a:t>The design is clean and professional with a navigation bar at the top, a profile icon, and separate sections like About, Education, Skills, and Contact. The layout follows a structured approach, ensuring that visitors can quickly find important information.</a:t>
            </a:r>
            <a:endParaRPr lang="en-US" sz="3200" dirty="0"/>
          </a:p>
        </p:txBody>
      </p:sp>
    </p:spTree>
    <p:extLst>
      <p:ext uri="{BB962C8B-B14F-4D97-AF65-F5344CB8AC3E}">
        <p14:creationId xmlns:p14="http://schemas.microsoft.com/office/powerpoint/2010/main" val="2116196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84CA0-B6C1-A273-C374-C4C70DBAA6F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1F1481F9-82FD-2650-D4E6-86000B1FBC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a:prstGeom prst="rect">
            <a:avLst/>
          </a:prstGeom>
        </p:spPr>
      </p:pic>
      <p:sp>
        <p:nvSpPr>
          <p:cNvPr id="5" name="TextBox 4">
            <a:extLst>
              <a:ext uri="{FF2B5EF4-FFF2-40B4-BE49-F238E27FC236}">
                <a16:creationId xmlns:a16="http://schemas.microsoft.com/office/drawing/2014/main" id="{410C8889-8512-5727-3F2A-D7D58E5FCBD0}"/>
              </a:ext>
            </a:extLst>
          </p:cNvPr>
          <p:cNvSpPr txBox="1"/>
          <p:nvPr/>
        </p:nvSpPr>
        <p:spPr>
          <a:xfrm>
            <a:off x="238281" y="947817"/>
            <a:ext cx="11115519" cy="1107996"/>
          </a:xfrm>
          <a:prstGeom prst="rect">
            <a:avLst/>
          </a:prstGeom>
          <a:noFill/>
        </p:spPr>
        <p:txBody>
          <a:bodyPr wrap="square" rtlCol="0">
            <a:spAutoFit/>
          </a:bodyPr>
          <a:lstStyle/>
          <a:p>
            <a:pPr algn="l"/>
            <a:r>
              <a:rPr lang="en-IN" sz="6600" b="1" dirty="0"/>
              <a:t>Features and Functionality</a:t>
            </a:r>
            <a:endParaRPr lang="en-US" sz="6600" b="1" dirty="0"/>
          </a:p>
        </p:txBody>
      </p:sp>
      <p:sp>
        <p:nvSpPr>
          <p:cNvPr id="8" name="TextBox 7">
            <a:extLst>
              <a:ext uri="{FF2B5EF4-FFF2-40B4-BE49-F238E27FC236}">
                <a16:creationId xmlns:a16="http://schemas.microsoft.com/office/drawing/2014/main" id="{AEF833E1-44E2-CC37-22E1-B915271E50DB}"/>
              </a:ext>
            </a:extLst>
          </p:cNvPr>
          <p:cNvSpPr txBox="1"/>
          <p:nvPr/>
        </p:nvSpPr>
        <p:spPr>
          <a:xfrm>
            <a:off x="945687" y="2055813"/>
            <a:ext cx="11115519" cy="3046988"/>
          </a:xfrm>
          <a:prstGeom prst="rect">
            <a:avLst/>
          </a:prstGeom>
          <a:noFill/>
        </p:spPr>
        <p:txBody>
          <a:bodyPr wrap="square" rtlCol="0">
            <a:spAutoFit/>
          </a:bodyPr>
          <a:lstStyle/>
          <a:p>
            <a:pPr algn="just"/>
            <a:r>
              <a:rPr lang="en-IN" sz="3200" b="1" dirty="0"/>
              <a:t>* Profile section </a:t>
            </a:r>
            <a:r>
              <a:rPr lang="en-IN" sz="3200" dirty="0"/>
              <a:t>with name and course details
</a:t>
            </a:r>
            <a:r>
              <a:rPr lang="en-IN" sz="3200" b="1" dirty="0"/>
              <a:t>* About</a:t>
            </a:r>
            <a:r>
              <a:rPr lang="en-IN" sz="3200" dirty="0"/>
              <a:t> </a:t>
            </a:r>
            <a:r>
              <a:rPr lang="en-IN" sz="3200" b="1" dirty="0"/>
              <a:t>section</a:t>
            </a:r>
            <a:r>
              <a:rPr lang="en-IN" sz="3200" dirty="0"/>
              <a:t> describing goals and interests
</a:t>
            </a:r>
            <a:r>
              <a:rPr lang="en-IN" sz="3200" b="1" dirty="0"/>
              <a:t>* Education</a:t>
            </a:r>
            <a:r>
              <a:rPr lang="en-IN" sz="3200" dirty="0"/>
              <a:t> and </a:t>
            </a:r>
            <a:r>
              <a:rPr lang="en-IN" sz="3200" b="1" dirty="0"/>
              <a:t>skills</a:t>
            </a:r>
            <a:r>
              <a:rPr lang="en-IN" sz="3200" dirty="0"/>
              <a:t> sections
</a:t>
            </a:r>
            <a:r>
              <a:rPr lang="en-IN" sz="3200" b="1" dirty="0"/>
              <a:t>* Contact</a:t>
            </a:r>
            <a:r>
              <a:rPr lang="en-IN" sz="3200" dirty="0"/>
              <a:t> form with email and message box
</a:t>
            </a:r>
            <a:r>
              <a:rPr lang="en-IN" sz="3200" b="1" dirty="0"/>
              <a:t>* Top navigation </a:t>
            </a:r>
            <a:r>
              <a:rPr lang="en-IN" sz="3200" dirty="0"/>
              <a:t>bar for smooth movement between sections
</a:t>
            </a:r>
            <a:r>
              <a:rPr lang="en-IN" sz="3200" b="1" dirty="0"/>
              <a:t>* </a:t>
            </a:r>
            <a:r>
              <a:rPr lang="en-IN" sz="3200" b="1" dirty="0" err="1"/>
              <a:t>Color</a:t>
            </a:r>
            <a:r>
              <a:rPr lang="en-IN" sz="3200" b="1" dirty="0"/>
              <a:t> theme </a:t>
            </a:r>
            <a:r>
              <a:rPr lang="en-IN" sz="3200" dirty="0"/>
              <a:t>(white, black, blue, yellow) for a modern look</a:t>
            </a:r>
            <a:endParaRPr lang="en-US" sz="3200" dirty="0"/>
          </a:p>
        </p:txBody>
      </p:sp>
    </p:spTree>
    <p:extLst>
      <p:ext uri="{BB962C8B-B14F-4D97-AF65-F5344CB8AC3E}">
        <p14:creationId xmlns:p14="http://schemas.microsoft.com/office/powerpoint/2010/main" val="3479531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AMIRTHA Amirtha</dc:creator>
  <cp:lastModifiedBy>AMIRTHA Amirtha</cp:lastModifiedBy>
  <cp:revision>3</cp:revision>
  <dcterms:created xsi:type="dcterms:W3CDTF">2025-09-09T09:51:44Z</dcterms:created>
  <dcterms:modified xsi:type="dcterms:W3CDTF">2025-09-10T06:14:13Z</dcterms:modified>
</cp:coreProperties>
</file>