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8" d="100"/>
          <a:sy n="78" d="100"/>
        </p:scale>
        <p:origin x="89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0291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err="1">
                <a:latin typeface="Trebuchet MS"/>
                <a:cs typeface="Trebuchet MS"/>
              </a:rPr>
              <a:t>Narendran.S.P</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704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Lathanghi Suresh</cp:lastModifiedBy>
  <cp:revision>15</cp:revision>
  <dcterms:created xsi:type="dcterms:W3CDTF">2024-04-03T16:02:42Z</dcterms:created>
  <dcterms:modified xsi:type="dcterms:W3CDTF">2024-04-05T10:07:30Z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