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nva Sans Bold" panose="020B0604020202020204" charset="0"/>
      <p:regular r:id="rId3"/>
    </p:embeddedFont>
    <p:embeddedFont>
      <p:font typeface="Crimson Pro Bold" panose="020B0604020202020204" charset="0"/>
      <p:regular r:id="rId4"/>
    </p:embeddedFont>
    <p:embeddedFont>
      <p:font typeface="Halant" panose="00000500000000000000" pitchFamily="2" charset="0"/>
      <p:regular r:id="rId5"/>
    </p:embeddedFont>
    <p:embeddedFont>
      <p:font typeface="Halant Bold" panose="020B0604020202020204" charset="0"/>
      <p:regular r:id="rId6"/>
    </p:embeddedFont>
    <p:embeddedFont>
      <p:font typeface="Halant Semi-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365500" y="2711450"/>
            <a:ext cx="3885804" cy="0"/>
          </a:xfrm>
          <a:prstGeom prst="line">
            <a:avLst/>
          </a:prstGeom>
          <a:ln w="9525" cap="flat">
            <a:solidFill>
              <a:srgbClr val="1F83B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391562" y="1533383"/>
            <a:ext cx="1349700" cy="1345429"/>
          </a:xfrm>
          <a:custGeom>
            <a:avLst/>
            <a:gdLst/>
            <a:ahLst/>
            <a:cxnLst/>
            <a:rect l="l" t="t" r="r" b="b"/>
            <a:pathLst>
              <a:path w="1349700" h="1345429">
                <a:moveTo>
                  <a:pt x="0" y="0"/>
                </a:moveTo>
                <a:lnTo>
                  <a:pt x="1349699" y="0"/>
                </a:lnTo>
                <a:lnTo>
                  <a:pt x="1349699" y="1345429"/>
                </a:lnTo>
                <a:lnTo>
                  <a:pt x="0" y="1345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6706983"/>
            <a:ext cx="10692000" cy="852040"/>
          </a:xfrm>
          <a:custGeom>
            <a:avLst/>
            <a:gdLst/>
            <a:ahLst/>
            <a:cxnLst/>
            <a:rect l="l" t="t" r="r" b="b"/>
            <a:pathLst>
              <a:path w="11696332" h="6462223">
                <a:moveTo>
                  <a:pt x="0" y="0"/>
                </a:moveTo>
                <a:lnTo>
                  <a:pt x="11696332" y="0"/>
                </a:lnTo>
                <a:lnTo>
                  <a:pt x="11696332" y="6462224"/>
                </a:lnTo>
                <a:lnTo>
                  <a:pt x="0" y="6462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4169"/>
            <a:ext cx="10693400" cy="1220435"/>
          </a:xfrm>
          <a:custGeom>
            <a:avLst/>
            <a:gdLst/>
            <a:ahLst/>
            <a:cxnLst/>
            <a:rect l="l" t="t" r="r" b="b"/>
            <a:pathLst>
              <a:path w="11696332" h="6462223">
                <a:moveTo>
                  <a:pt x="0" y="0"/>
                </a:moveTo>
                <a:lnTo>
                  <a:pt x="11696332" y="0"/>
                </a:lnTo>
                <a:lnTo>
                  <a:pt x="11696332" y="6462224"/>
                </a:lnTo>
                <a:lnTo>
                  <a:pt x="0" y="6462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flipV="1">
            <a:off x="0" y="1263650"/>
            <a:ext cx="10692000" cy="0"/>
          </a:xfrm>
          <a:prstGeom prst="line">
            <a:avLst/>
          </a:prstGeom>
          <a:ln w="104775" cap="flat">
            <a:solidFill>
              <a:srgbClr val="C09241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0" y="6673850"/>
            <a:ext cx="10692000" cy="0"/>
          </a:xfrm>
          <a:prstGeom prst="line">
            <a:avLst/>
          </a:prstGeom>
          <a:ln w="104775" cap="flat">
            <a:solidFill>
              <a:srgbClr val="C09241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7288902" y="5464367"/>
            <a:ext cx="2037607" cy="562307"/>
          </a:xfrm>
          <a:custGeom>
            <a:avLst/>
            <a:gdLst/>
            <a:ahLst/>
            <a:cxnLst/>
            <a:rect l="l" t="t" r="r" b="b"/>
            <a:pathLst>
              <a:path w="2037607" h="562307">
                <a:moveTo>
                  <a:pt x="0" y="0"/>
                </a:moveTo>
                <a:lnTo>
                  <a:pt x="2037607" y="0"/>
                </a:lnTo>
                <a:lnTo>
                  <a:pt x="2037607" y="562307"/>
                </a:lnTo>
                <a:lnTo>
                  <a:pt x="0" y="5623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02298" y="1491522"/>
            <a:ext cx="1352029" cy="1443928"/>
          </a:xfrm>
          <a:custGeom>
            <a:avLst/>
            <a:gdLst/>
            <a:ahLst/>
            <a:cxnLst/>
            <a:rect l="l" t="t" r="r" b="b"/>
            <a:pathLst>
              <a:path w="1352029" h="1443928">
                <a:moveTo>
                  <a:pt x="0" y="0"/>
                </a:moveTo>
                <a:lnTo>
                  <a:pt x="1352029" y="0"/>
                </a:lnTo>
                <a:lnTo>
                  <a:pt x="1352029" y="1443928"/>
                </a:lnTo>
                <a:lnTo>
                  <a:pt x="0" y="14439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17900" y="1644650"/>
            <a:ext cx="3606685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400" b="1" spc="162" dirty="0">
                <a:solidFill>
                  <a:srgbClr val="004AAD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OF ACHIEVEMENT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41500" y="2254250"/>
            <a:ext cx="6813463" cy="60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000000"/>
                </a:solidFill>
                <a:latin typeface="Halant"/>
                <a:ea typeface="Halant"/>
                <a:cs typeface="Halant"/>
                <a:sym typeface="Halant"/>
              </a:rPr>
              <a:t>&lt;&lt;Name&gt;&gt;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8198" y="1989331"/>
            <a:ext cx="5435603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2091" b="1" spc="125" dirty="0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This is to </a:t>
            </a:r>
            <a:r>
              <a:rPr lang="en-US" sz="2000" b="1" spc="125" dirty="0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certify</a:t>
            </a:r>
            <a:r>
              <a:rPr lang="en-US" sz="2091" b="1" spc="125" dirty="0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8435" y="5998099"/>
            <a:ext cx="3327565" cy="264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2"/>
              </a:lnSpc>
            </a:pPr>
            <a:r>
              <a:rPr lang="en-US" sz="1587" b="1" spc="95">
                <a:solidFill>
                  <a:srgbClr val="FF000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Dr. NOOR MAHAMMAD SK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04170" y="6262581"/>
            <a:ext cx="192233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362"/>
              </a:lnSpc>
              <a:spcBef>
                <a:spcPct val="0"/>
              </a:spcBef>
            </a:pPr>
            <a:r>
              <a:rPr lang="en-US" sz="1687" b="1" u="none" strike="noStrike" spc="101" dirty="0">
                <a:solidFill>
                  <a:srgbClr val="00000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Organizing chair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3652" y="5607407"/>
            <a:ext cx="171628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</a:pPr>
            <a:r>
              <a:rPr lang="en-US" sz="1899" b="1" u="none" strike="noStrike" spc="113">
                <a:solidFill>
                  <a:srgbClr val="000000"/>
                </a:solidFill>
                <a:latin typeface="Halant Bold"/>
                <a:ea typeface="Halant Bold"/>
                <a:cs typeface="Halant Bold"/>
                <a:sym typeface="Halant Bold"/>
              </a:rPr>
              <a:t> Organized 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6687189"/>
            <a:ext cx="10692000" cy="76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Security Laboratory</a:t>
            </a: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b="1" u="none" strike="noStrik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High-Performance Reconfigurable Computing Systems Engineering Lab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-35604"/>
            <a:ext cx="10692000" cy="1251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Indian Institute of Information Technology</a:t>
            </a:r>
          </a:p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and Manufacturing Kancheepuram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51096" y="1369205"/>
            <a:ext cx="1789807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 dirty="0">
                <a:solidFill>
                  <a:srgbClr val="02804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CERTIFICATE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1562" y="3211096"/>
            <a:ext cx="10077645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1" spc="40" dirty="0">
                <a:solidFill>
                  <a:srgbClr val="000000"/>
                </a:solidFill>
                <a:latin typeface="Halant Bold"/>
                <a:ea typeface="Halant Bold"/>
                <a:cs typeface="Halant Bold"/>
                <a:sym typeface="Halant Bold"/>
              </a:rPr>
              <a:t>&lt;&lt;College&gt;&gt;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76650" y="2787650"/>
            <a:ext cx="67485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From</a:t>
            </a:r>
          </a:p>
        </p:txBody>
      </p:sp>
      <p:sp>
        <p:nvSpPr>
          <p:cNvPr id="21" name="Freeform 21"/>
          <p:cNvSpPr/>
          <p:nvPr/>
        </p:nvSpPr>
        <p:spPr>
          <a:xfrm>
            <a:off x="630469" y="5902849"/>
            <a:ext cx="1778651" cy="514515"/>
          </a:xfrm>
          <a:custGeom>
            <a:avLst/>
            <a:gdLst/>
            <a:ahLst/>
            <a:cxnLst/>
            <a:rect l="l" t="t" r="r" b="b"/>
            <a:pathLst>
              <a:path w="1778651" h="514515">
                <a:moveTo>
                  <a:pt x="0" y="0"/>
                </a:moveTo>
                <a:lnTo>
                  <a:pt x="1778651" y="0"/>
                </a:lnTo>
                <a:lnTo>
                  <a:pt x="1778651" y="514515"/>
                </a:lnTo>
                <a:lnTo>
                  <a:pt x="0" y="5145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6055" r="-11917" b="-1224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19562" y="3702050"/>
            <a:ext cx="31090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of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30469" y="3702050"/>
            <a:ext cx="1315486" cy="34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1" spc="40" dirty="0">
                <a:solidFill>
                  <a:srgbClr val="000000"/>
                </a:solidFill>
                <a:latin typeface="Halant Bold"/>
                <a:ea typeface="Halant Bold"/>
                <a:cs typeface="Halant Bold"/>
                <a:sym typeface="Halant Bold"/>
              </a:rPr>
              <a:t>Team 15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11350" y="3702050"/>
            <a:ext cx="482185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among 30 Participating teams of their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19562" y="4083050"/>
            <a:ext cx="10149646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exceptional performance in </a:t>
            </a:r>
            <a:r>
              <a:rPr lang="en-US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Solving</a:t>
            </a:r>
            <a:r>
              <a:rPr lang="en-US" sz="2000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 Software Security Challenges during the Boot Camp on Secure Software Development and Testing held from 20th to 24th December 2024 at IIITDM Kancheepuram, Sponsored by ISEA Phase 3 Project, Ministry of Electronics and Information Technology.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083375" y="3702050"/>
            <a:ext cx="149528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1" spc="40" dirty="0">
                <a:solidFill>
                  <a:srgbClr val="004AAD"/>
                </a:solidFill>
                <a:latin typeface="Halant Bold"/>
                <a:ea typeface="Halant Bold"/>
                <a:cs typeface="Halant Bold"/>
                <a:sym typeface="Halant Bold"/>
              </a:rPr>
              <a:t>has Secured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937261" y="3702050"/>
            <a:ext cx="1315486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" dirty="0">
                <a:solidFill>
                  <a:srgbClr val="000000"/>
                </a:solidFill>
                <a:latin typeface="Halant Bold"/>
                <a:ea typeface="Halant Bold"/>
                <a:cs typeface="Halant Bold"/>
                <a:sym typeface="Halant Bold"/>
              </a:rPr>
              <a:t>&lt;&lt;pl&gt;&gt;</a:t>
            </a:r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id="{0718D6EC-3BF2-8ADA-22A4-614EEF79B721}"/>
              </a:ext>
            </a:extLst>
          </p:cNvPr>
          <p:cNvSpPr/>
          <p:nvPr/>
        </p:nvSpPr>
        <p:spPr>
          <a:xfrm>
            <a:off x="393624" y="3549650"/>
            <a:ext cx="9982276" cy="0"/>
          </a:xfrm>
          <a:prstGeom prst="line">
            <a:avLst/>
          </a:prstGeom>
          <a:ln w="9525" cap="flat">
            <a:solidFill>
              <a:srgbClr val="1F83B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Crimson Pro Bold</vt:lpstr>
      <vt:lpstr>Canva Sans Bold</vt:lpstr>
      <vt:lpstr>Calibri</vt:lpstr>
      <vt:lpstr>Arial</vt:lpstr>
      <vt:lpstr>Halant</vt:lpstr>
      <vt:lpstr>Halant Semi-Bold</vt:lpstr>
      <vt:lpstr>Halant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Gold Minimalist Certificate Template</dc:title>
  <cp:lastModifiedBy>Elanthiriyan S</cp:lastModifiedBy>
  <cp:revision>21</cp:revision>
  <dcterms:created xsi:type="dcterms:W3CDTF">2006-08-16T00:00:00Z</dcterms:created>
  <dcterms:modified xsi:type="dcterms:W3CDTF">2024-12-25T11:53:56Z</dcterms:modified>
  <dc:identifier>DAF2XKcSpKY</dc:identifier>
</cp:coreProperties>
</file>