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8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1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1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7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4/1/2022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979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974C2A3D-E266-5CF0-11AD-5DF77CDB8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303" r="883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5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222307A-A592-4B85-BEC8-F643DB10B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328680"/>
            <a:ext cx="7063739" cy="2387600"/>
          </a:xfrm>
        </p:spPr>
        <p:txBody>
          <a:bodyPr>
            <a:normAutofit/>
          </a:bodyPr>
          <a:lstStyle/>
          <a:p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2D0979-C47C-4B1B-B386-61E042E3A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455" y="2932276"/>
            <a:ext cx="7063739" cy="165576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Lanzafame Eleonora </a:t>
            </a:r>
          </a:p>
          <a:p>
            <a:r>
              <a:rPr lang="it-IT" dirty="0">
                <a:solidFill>
                  <a:srgbClr val="FFFFFF"/>
                </a:solidFill>
              </a:rPr>
              <a:t>Matricola: 100026793</a:t>
            </a:r>
          </a:p>
          <a:p>
            <a:r>
              <a:rPr lang="it-IT" dirty="0">
                <a:solidFill>
                  <a:srgbClr val="FFFFFF"/>
                </a:solidFill>
              </a:rPr>
              <a:t>31/03/2022</a:t>
            </a:r>
          </a:p>
        </p:txBody>
      </p:sp>
    </p:spTree>
    <p:extLst>
      <p:ext uri="{BB962C8B-B14F-4D97-AF65-F5344CB8AC3E}">
        <p14:creationId xmlns:p14="http://schemas.microsoft.com/office/powerpoint/2010/main" val="16827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1CB16-E4D6-47ED-8373-ABF5E0DE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9868014" cy="876821"/>
          </a:xfrm>
        </p:spPr>
        <p:txBody>
          <a:bodyPr/>
          <a:lstStyle/>
          <a:p>
            <a:r>
              <a:rPr lang="it-IT" dirty="0"/>
              <a:t>Layout complessivo HTML+CSS</a:t>
            </a:r>
          </a:p>
        </p:txBody>
      </p:sp>
      <p:pic>
        <p:nvPicPr>
          <p:cNvPr id="17" name="Segnaposto contenuto 16" descr="Immagine che contiene testo, interni, chitarra&#10;&#10;Descrizione generata automaticamente">
            <a:extLst>
              <a:ext uri="{FF2B5EF4-FFF2-40B4-BE49-F238E27FC236}">
                <a16:creationId xmlns:a16="http://schemas.microsoft.com/office/drawing/2014/main" id="{7151484B-5865-48DA-A9F6-ABD3AEDC9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7" y="1604399"/>
            <a:ext cx="4026310" cy="4448796"/>
          </a:xfrm>
        </p:spPr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C60A30-D6D9-4599-873D-B7C97FC47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967" y="1604399"/>
            <a:ext cx="4026310" cy="4448796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1D70CB-2AB0-4156-A8AD-A75801B02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77" y="1604399"/>
            <a:ext cx="3410426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4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672E-9E40-466F-8719-852D4E4E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AB6476-6012-4D6F-921C-CB7CA0244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365125"/>
            <a:ext cx="3683615" cy="6127750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B39864-DE48-4899-97E1-CFAF357BE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65" y="365124"/>
            <a:ext cx="3560709" cy="6127749"/>
          </a:xfrm>
          <a:prstGeom prst="rect">
            <a:avLst/>
          </a:prstGeom>
        </p:spPr>
      </p:pic>
      <p:pic>
        <p:nvPicPr>
          <p:cNvPr id="9" name="Immagine 8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B7663D32-82B8-4B54-AFF8-A758CF4CC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74" y="365124"/>
            <a:ext cx="3414786" cy="61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32758-59F4-400A-9993-BCFB2C07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02" y="2729224"/>
            <a:ext cx="6761111" cy="85899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Header</a:t>
            </a:r>
            <a:br>
              <a:rPr lang="it-IT" dirty="0"/>
            </a:br>
            <a:br>
              <a:rPr lang="it-IT" dirty="0"/>
            </a:br>
            <a:r>
              <a:rPr lang="it-IT" dirty="0"/>
              <a:t>HTML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13BBDE-8CA5-46CC-AEE4-EEBB06A14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30" y="1179443"/>
            <a:ext cx="5870713" cy="4837044"/>
          </a:xfrm>
        </p:spPr>
      </p:pic>
    </p:spTree>
    <p:extLst>
      <p:ext uri="{BB962C8B-B14F-4D97-AF65-F5344CB8AC3E}">
        <p14:creationId xmlns:p14="http://schemas.microsoft.com/office/powerpoint/2010/main" val="315261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308C9-50E9-429C-8C2C-6DBC2DE6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803" y="161333"/>
            <a:ext cx="8136559" cy="946840"/>
          </a:xfrm>
        </p:spPr>
        <p:txBody>
          <a:bodyPr/>
          <a:lstStyle/>
          <a:p>
            <a:r>
              <a:rPr lang="it-IT" dirty="0"/>
              <a:t>HEADER CSS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76E8AE9-BDF6-4E9C-9843-240DA6529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1902"/>
            <a:ext cx="6724357" cy="5013146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0252EF-CC1A-4FF8-B9CE-BF2D4067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51" y="972076"/>
            <a:ext cx="2700997" cy="5172796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6CF37BF9-D5DB-4AEC-86E8-D935014BE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48" y="972076"/>
            <a:ext cx="323895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5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FCDEE3-52EF-4888-A6BB-20A6882F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contenuti HTML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2DDEEB-241E-4299-A6D0-4AC43E618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75" y="1917717"/>
            <a:ext cx="10658475" cy="4167154"/>
          </a:xfrm>
        </p:spPr>
      </p:pic>
    </p:spTree>
    <p:extLst>
      <p:ext uri="{BB962C8B-B14F-4D97-AF65-F5344CB8AC3E}">
        <p14:creationId xmlns:p14="http://schemas.microsoft.com/office/powerpoint/2010/main" val="27352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0DB75-957D-4B2C-924A-90FAFF6F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Sezione contenuti CSS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B0F7EA-6F02-42F6-A8C2-A55520D7C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1690687"/>
            <a:ext cx="9228406" cy="5010849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032AE9-B1F0-49CF-8664-E2AD2F3E6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07" y="1690688"/>
            <a:ext cx="387721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5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580D1-4778-4391-B365-4FA75C3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195" y="114403"/>
            <a:ext cx="10659110" cy="814746"/>
          </a:xfrm>
        </p:spPr>
        <p:txBody>
          <a:bodyPr>
            <a:normAutofit fontScale="90000"/>
          </a:bodyPr>
          <a:lstStyle/>
          <a:p>
            <a:r>
              <a:rPr lang="it-IT" dirty="0"/>
              <a:t>				 </a:t>
            </a:r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E4A695F-1D4F-4F23-A4C6-78562263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7" y="2427582"/>
            <a:ext cx="5858693" cy="2325611"/>
          </a:xfr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C42D46-A4CA-4A81-8E78-306A7FDCB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04" y="2427583"/>
            <a:ext cx="6068496" cy="23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9964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Presentazione standard di PowerPoint</vt:lpstr>
      <vt:lpstr>Layout complessivo HTML+CSS</vt:lpstr>
      <vt:lpstr>Presentazione standard di PowerPoint</vt:lpstr>
      <vt:lpstr>Header  HTML</vt:lpstr>
      <vt:lpstr>HEADER CSS</vt:lpstr>
      <vt:lpstr>Sezione contenuti HTML</vt:lpstr>
      <vt:lpstr>Sezione contenuti CSS</vt:lpstr>
      <vt:lpstr>     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ELEONORA LANZAFAME</dc:creator>
  <cp:lastModifiedBy>ELEONORA LANZAFAME</cp:lastModifiedBy>
  <cp:revision>7</cp:revision>
  <dcterms:created xsi:type="dcterms:W3CDTF">2022-03-31T17:45:49Z</dcterms:created>
  <dcterms:modified xsi:type="dcterms:W3CDTF">2022-04-01T06:13:35Z</dcterms:modified>
</cp:coreProperties>
</file>