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B819E-D585-4719-AB74-BF0750B04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A8232F-D94B-466A-A5C5-5E91CC63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BA187A-990C-476D-A489-20678248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F8021-D1FD-45BA-BA5E-8737D7CC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55C64F-9610-484D-8C1C-E7D257C7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4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81856F-8A41-4623-BEBA-B579CDF0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34FF9-7FD2-4707-9ED3-21E50EFE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2E45C0-9488-48E0-B459-9495A912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EFA1C8-CE5D-4769-A987-18AD6E5C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21F399-5830-4944-97B5-91712691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F0F436-3C51-48CB-850A-67E9B5899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F13324-BF7C-4D56-90FD-A0B6627E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D1115-BFD6-4374-97BB-87501224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170F6-DB1E-46B7-8B19-5E3CE324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7BC4D4-A876-491D-8283-D21F4CE7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2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ECF6B9-1D82-4EF7-A4E7-272DCF1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360543-3792-4A13-B6AC-7D2BEFCC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5FC0A7-0ED3-40A9-9057-C56AB045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CC43F3-22E3-4CD1-A105-87810BD4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6FAA9-5324-4A77-A4F4-CBEEB8DF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8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11348-4507-4976-92D0-5BB12131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ECFB18-6E4F-4856-9F64-0ECDB17F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EF9D44-5DEC-40AA-9484-E04FF76A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A5763-F389-4765-97A7-75DD24FF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C3995A-1710-4A4C-AB4F-22F0941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70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316E1-350D-4E77-A4D1-CB059EBA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2F77F9-CFC2-4AB6-B738-65B120923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CFA883-F104-46D2-BD3B-F832682D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F034C6-3CF1-4987-A3ED-EB2FAD00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9644B5-40D0-456A-B84E-98EE92B3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0B6222-919B-4A4C-83B3-8387E11C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F17F8-DAE5-40F1-8F50-87579CC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692D7F-430C-4FE3-83CE-08BD9745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663290-1BA1-4BBE-873A-D60D6D24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8F5DBB-443D-4EC7-904B-5A4181E8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648055-E86A-43EE-9484-D8E47E298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760C95-0535-4210-A74B-C6B30479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F38F90-25AD-4554-970C-944B8DF1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E1DB11-6B8D-4014-BE04-4464BCA0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38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20BB3-4EA0-4F48-B899-293FD0F3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AFB515-E10C-4C1C-AC11-09CCD8E9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D10B39-01C1-4968-8BEF-EB9A51F9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53BCB8-358E-4EEC-A254-70A846FC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27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8A1A22-DE6C-4BA9-BBA4-E077E5D1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36E99B-BEC3-4319-88D6-7C46B137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F03E94-D3FC-4945-AFE3-E38F1FBF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8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34B9C-2671-48D6-9213-8EEE7ECC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993078-1C81-4765-A7B2-6003C2B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E01BE0-51EB-4281-8C9B-BB95AC0C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255DF7-B9ED-4726-8C45-5D143134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376675-7FD8-4D89-8A35-D5401E6B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DC143D-BFDF-434E-BDB6-E5F9D25F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5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847FD8-C525-4FB8-BE03-6D2D9341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900F64-DE7D-4D2B-9847-FCBA62092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2A5252-BEEF-40E5-8A10-CD841CFB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5EDADC-C323-4E30-9BC4-B7345C2E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A427BF-56DC-4798-AFE9-E3CBF135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081A84-2567-4104-ADF8-2F039BF0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58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E2F3F4-DB99-47E1-B6C1-5046CE3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F9C52E-15CE-4123-BC10-EDA33D4D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D9A7F-21B5-443B-AEEA-1604AC33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BFFE-0CDE-4CDF-A047-904D1FA8891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3CFAC5-0472-40AC-92BA-4B690A44B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4BFAD2-F2A1-4A5D-8ACD-66E19E482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A9E3-5A1F-4EB6-9024-9F49C5403D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98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DCA00C-0AF9-4D7D-AD0C-37D63766A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60957F-3417-42F0-8D78-74B98A21C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2007" y="2860326"/>
            <a:ext cx="7599284" cy="3178689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Lanzafame Eleonora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1000026793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30133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E32919-EF51-419A-BEA0-DB4205B7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4477" cy="6127750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L ‘API REST utilizzata è del sito web </a:t>
            </a:r>
            <a:r>
              <a:rPr lang="it-IT" sz="1800" dirty="0" err="1"/>
              <a:t>IMDb</a:t>
            </a:r>
            <a:r>
              <a:rPr lang="it-IT" sz="1800" dirty="0"/>
              <a:t> con autenticazione API KEY.</a:t>
            </a:r>
            <a:br>
              <a:rPr lang="it-IT" sz="1800" dirty="0"/>
            </a:br>
            <a:r>
              <a:rPr lang="it-IT" sz="1800" dirty="0"/>
              <a:t>Nel codice l’API KEY, fornita dal sito, è inserita come variabile. </a:t>
            </a:r>
            <a:br>
              <a:rPr lang="it-IT" sz="1800" dirty="0"/>
            </a:br>
            <a:r>
              <a:rPr lang="it-IT" sz="1800" dirty="0"/>
              <a:t>Nella funzione </a:t>
            </a:r>
            <a:r>
              <a:rPr lang="it-IT" sz="1800" dirty="0" err="1"/>
              <a:t>search</a:t>
            </a:r>
            <a:r>
              <a:rPr lang="it-IT" sz="1800" dirty="0"/>
              <a:t> viene effettuata la richiesta immettendo </a:t>
            </a:r>
            <a:r>
              <a:rPr lang="it-IT" sz="1800" dirty="0" err="1"/>
              <a:t>l’url</a:t>
            </a:r>
            <a:r>
              <a:rPr lang="it-IT" sz="1800" dirty="0"/>
              <a:t>, che viene costruito inserendo l’API KEY e il testo dell’elemento che si vuole cercare. Infine vi è la fetch in cui vengono passati come parametri  </a:t>
            </a:r>
            <a:r>
              <a:rPr lang="it-IT" sz="1800" dirty="0" err="1"/>
              <a:t>l’url</a:t>
            </a:r>
            <a:r>
              <a:rPr lang="it-IT" sz="1800" dirty="0"/>
              <a:t> da cercare e la </a:t>
            </a:r>
            <a:r>
              <a:rPr lang="it-IT" sz="1800" dirty="0" err="1"/>
              <a:t>funzone</a:t>
            </a:r>
            <a:r>
              <a:rPr lang="it-IT" sz="1800" dirty="0"/>
              <a:t> </a:t>
            </a:r>
            <a:r>
              <a:rPr lang="it-IT" sz="1800" dirty="0" err="1"/>
              <a:t>onJsonMovie</a:t>
            </a:r>
            <a:r>
              <a:rPr lang="it-IT" sz="1800" dirty="0"/>
              <a:t>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7B3AF6-C847-4370-B2BC-8B737948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7" y="495600"/>
            <a:ext cx="7093163" cy="94310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162F74-2E6D-49D9-A08B-386A8A5B5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7" y="1273827"/>
            <a:ext cx="7052572" cy="5219048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056D71B-67CA-4A06-A3E0-3AC364F9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61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7E74-0A89-4F27-8204-E20604AD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9726" cy="6302961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La funzione </a:t>
            </a:r>
            <a:r>
              <a:rPr lang="it-IT" sz="2000" dirty="0" err="1"/>
              <a:t>onJsonMovie</a:t>
            </a:r>
            <a:r>
              <a:rPr lang="it-IT" sz="2000" dirty="0"/>
              <a:t> riceve l’oggetto </a:t>
            </a:r>
            <a:r>
              <a:rPr lang="it-IT" sz="2000" dirty="0" err="1"/>
              <a:t>json</a:t>
            </a:r>
            <a:r>
              <a:rPr lang="it-IT" sz="2000" dirty="0"/>
              <a:t>. Dalla documentazione fornita dal sito, l’ oggetto </a:t>
            </a:r>
            <a:r>
              <a:rPr lang="it-IT" sz="2000" dirty="0" err="1"/>
              <a:t>Json</a:t>
            </a:r>
            <a:r>
              <a:rPr lang="it-IT" sz="2000" dirty="0"/>
              <a:t> ha un campo </a:t>
            </a:r>
            <a:r>
              <a:rPr lang="it-IT" sz="2000" dirty="0" err="1"/>
              <a:t>results</a:t>
            </a:r>
            <a:r>
              <a:rPr lang="it-IT" sz="2000" dirty="0"/>
              <a:t> che è un array, per poter processare ciascun elemento di questo array si effettua un ciclo for. Ulteriore informazione fornita dalla  documentazione è che  l’oggetto </a:t>
            </a:r>
            <a:r>
              <a:rPr lang="it-IT" sz="2000" dirty="0" err="1"/>
              <a:t>results</a:t>
            </a:r>
            <a:r>
              <a:rPr lang="it-IT" sz="2000" dirty="0"/>
              <a:t> è formato da un campo image e da un campo </a:t>
            </a:r>
            <a:r>
              <a:rPr lang="it-IT" sz="2000" dirty="0" err="1"/>
              <a:t>description</a:t>
            </a:r>
            <a:r>
              <a:rPr lang="it-IT" sz="2000" dirty="0"/>
              <a:t>; si accede a questi due campi e, infine, vengono creati gli elementi HTML per visualizzare l’immagine e la descrizione dell’ oggetto ricercato.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406B93-75DB-4ABA-AE4B-D1E5183CB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57" y="225084"/>
            <a:ext cx="5885715" cy="6443002"/>
          </a:xfrm>
        </p:spPr>
      </p:pic>
    </p:spTree>
    <p:extLst>
      <p:ext uri="{BB962C8B-B14F-4D97-AF65-F5344CB8AC3E}">
        <p14:creationId xmlns:p14="http://schemas.microsoft.com/office/powerpoint/2010/main" val="59870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74051-15EC-4A61-8332-8E014B31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365125"/>
            <a:ext cx="5655213" cy="6492875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Per utilizzare l’ API del servizio musicale di Spotify, è necessario richiedere il token per effettuare la ricerca. Nella fetch, il token viene calcolato a partire dalla variabile </a:t>
            </a:r>
            <a:r>
              <a:rPr lang="it-IT" sz="2000" dirty="0" err="1"/>
              <a:t>client_id</a:t>
            </a:r>
            <a:r>
              <a:rPr lang="it-IT" sz="2000" dirty="0"/>
              <a:t> e client_ secret, fornite da Spotify, inoltre vengono passati come argomenti  </a:t>
            </a:r>
            <a:r>
              <a:rPr lang="it-IT" sz="2000" dirty="0" err="1"/>
              <a:t>url</a:t>
            </a:r>
            <a:r>
              <a:rPr lang="it-IT" sz="2000" dirty="0"/>
              <a:t>, il metodo, POST in questo caso,  il body che rappresenta i dati, e gli </a:t>
            </a:r>
            <a:r>
              <a:rPr lang="it-IT" sz="2000" dirty="0" err="1"/>
              <a:t>header</a:t>
            </a:r>
            <a:r>
              <a:rPr lang="it-IT" sz="2000" dirty="0"/>
              <a:t> aggiuntivi Content-</a:t>
            </a:r>
            <a:r>
              <a:rPr lang="it-IT" sz="2000" dirty="0" err="1"/>
              <a:t>Type</a:t>
            </a:r>
            <a:r>
              <a:rPr lang="it-IT" sz="2000" dirty="0"/>
              <a:t> e </a:t>
            </a:r>
            <a:r>
              <a:rPr lang="it-IT" sz="2000" dirty="0" err="1"/>
              <a:t>Authorization</a:t>
            </a:r>
            <a:r>
              <a:rPr lang="it-IT" sz="2000" dirty="0"/>
              <a:t>.</a:t>
            </a: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1C1EBF-7958-483E-86BD-D51C30F26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7" y="126609"/>
            <a:ext cx="6199163" cy="6731391"/>
          </a:xfrm>
        </p:spPr>
      </p:pic>
    </p:spTree>
    <p:extLst>
      <p:ext uri="{BB962C8B-B14F-4D97-AF65-F5344CB8AC3E}">
        <p14:creationId xmlns:p14="http://schemas.microsoft.com/office/powerpoint/2010/main" val="15511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47CEB-C0FE-4EEC-A6FB-0306A644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3042" cy="5994732"/>
          </a:xfrm>
        </p:spPr>
        <p:txBody>
          <a:bodyPr>
            <a:normAutofit/>
          </a:bodyPr>
          <a:lstStyle/>
          <a:p>
            <a:pPr algn="ctr"/>
            <a:r>
              <a:rPr lang="it-IT" sz="2000" dirty="0">
                <a:cs typeface="Calibri Light" panose="020F0302020204030204" pitchFamily="34" charset="0"/>
              </a:rPr>
              <a:t>Nella funzione </a:t>
            </a:r>
            <a:r>
              <a:rPr lang="it-IT" sz="2000" dirty="0" err="1">
                <a:cs typeface="Calibri Light" panose="020F0302020204030204" pitchFamily="34" charset="0"/>
              </a:rPr>
              <a:t>search</a:t>
            </a:r>
            <a:r>
              <a:rPr lang="it-IT" sz="2000" dirty="0">
                <a:cs typeface="Calibri Light" panose="020F0302020204030204" pitchFamily="34" charset="0"/>
              </a:rPr>
              <a:t>, viene eseguita una fetch in cui il metodo è GET, e, oltre a </a:t>
            </a:r>
            <a:r>
              <a:rPr lang="it-IT" sz="2000" dirty="0" err="1">
                <a:cs typeface="Calibri Light" panose="020F0302020204030204" pitchFamily="34" charset="0"/>
              </a:rPr>
              <a:t>l’url</a:t>
            </a:r>
            <a:r>
              <a:rPr lang="it-IT" sz="2000" dirty="0">
                <a:cs typeface="Calibri Light" panose="020F0302020204030204" pitchFamily="34" charset="0"/>
              </a:rPr>
              <a:t>,  viene passato un parametro aggiuntivo, l’</a:t>
            </a:r>
            <a:r>
              <a:rPr lang="it-IT" sz="2000" dirty="0" err="1">
                <a:cs typeface="Calibri Light" panose="020F0302020204030204" pitchFamily="34" charset="0"/>
              </a:rPr>
              <a:t>header</a:t>
            </a:r>
            <a:r>
              <a:rPr lang="it-IT" sz="2000" dirty="0">
                <a:cs typeface="Calibri Light" panose="020F0302020204030204" pitchFamily="34" charset="0"/>
              </a:rPr>
              <a:t>, in cui è specificato l’</a:t>
            </a:r>
            <a:r>
              <a:rPr lang="it-IT" sz="2000" dirty="0" err="1">
                <a:cs typeface="Calibri Light" panose="020F0302020204030204" pitchFamily="34" charset="0"/>
              </a:rPr>
              <a:t>header</a:t>
            </a:r>
            <a:r>
              <a:rPr lang="it-IT" sz="2000" dirty="0">
                <a:cs typeface="Calibri Light" panose="020F0302020204030204" pitchFamily="34" charset="0"/>
              </a:rPr>
              <a:t> </a:t>
            </a:r>
            <a:r>
              <a:rPr lang="it-IT" sz="2000" dirty="0" err="1">
                <a:cs typeface="Calibri Light" panose="020F0302020204030204" pitchFamily="34" charset="0"/>
              </a:rPr>
              <a:t>Authorization</a:t>
            </a:r>
            <a:r>
              <a:rPr lang="it-IT" sz="2000" dirty="0">
                <a:cs typeface="Calibri Light" panose="020F0302020204030204" pitchFamily="34" charset="0"/>
              </a:rPr>
              <a:t>  tramite il quale viene specificato il token calcolato precedentemente. Infine vengono passati come parametri </a:t>
            </a:r>
            <a:r>
              <a:rPr lang="it-IT" sz="2000" dirty="0" err="1">
                <a:cs typeface="Calibri Light" panose="020F0302020204030204" pitchFamily="34" charset="0"/>
              </a:rPr>
              <a:t>onResponse</a:t>
            </a:r>
            <a:r>
              <a:rPr lang="it-IT" sz="2000" dirty="0">
                <a:cs typeface="Calibri Light" panose="020F0302020204030204" pitchFamily="34" charset="0"/>
              </a:rPr>
              <a:t> e </a:t>
            </a:r>
            <a:r>
              <a:rPr lang="it-IT" sz="2000" dirty="0" err="1">
                <a:cs typeface="Calibri Light" panose="020F0302020204030204" pitchFamily="34" charset="0"/>
              </a:rPr>
              <a:t>onJsonSound</a:t>
            </a:r>
            <a:r>
              <a:rPr lang="it-IT" sz="2000" dirty="0"/>
              <a:t>.</a:t>
            </a:r>
          </a:p>
        </p:txBody>
      </p:sp>
      <p:pic>
        <p:nvPicPr>
          <p:cNvPr id="7" name="Segnaposto contenuto 6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0E77810D-2938-4182-9FE2-F1BB5A64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42" y="365125"/>
            <a:ext cx="6082240" cy="6127750"/>
          </a:xfrm>
        </p:spPr>
      </p:pic>
    </p:spTree>
    <p:extLst>
      <p:ext uri="{BB962C8B-B14F-4D97-AF65-F5344CB8AC3E}">
        <p14:creationId xmlns:p14="http://schemas.microsoft.com/office/powerpoint/2010/main" val="55852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8415B-7056-41E4-8E69-00DEF14D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90" y="232116"/>
            <a:ext cx="5280253" cy="6330461"/>
          </a:xfrm>
        </p:spPr>
        <p:txBody>
          <a:bodyPr>
            <a:normAutofit/>
          </a:bodyPr>
          <a:lstStyle/>
          <a:p>
            <a:endParaRPr lang="it-IT" sz="2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2026B0-5E61-47CA-8017-CF1056155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58" y="1637731"/>
            <a:ext cx="3983716" cy="470165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j-lt"/>
                <a:sym typeface="Wingdings" panose="05000000000000000000" pitchFamily="2" charset="2"/>
              </a:rPr>
              <a:t>Nella funzione </a:t>
            </a:r>
            <a:r>
              <a:rPr lang="it-IT" sz="2000" dirty="0" err="1">
                <a:latin typeface="+mj-lt"/>
                <a:sym typeface="Wingdings" panose="05000000000000000000" pitchFamily="2" charset="2"/>
              </a:rPr>
              <a:t>onJsonSound</a:t>
            </a:r>
            <a:r>
              <a:rPr lang="it-IT" sz="2000" dirty="0">
                <a:latin typeface="+mj-lt"/>
                <a:sym typeface="Wingdings" panose="05000000000000000000" pitchFamily="2" charset="2"/>
              </a:rPr>
              <a:t> l’oggetto </a:t>
            </a:r>
            <a:r>
              <a:rPr lang="it-IT" sz="2000" dirty="0" err="1">
                <a:latin typeface="+mj-lt"/>
                <a:sym typeface="Wingdings" panose="05000000000000000000" pitchFamily="2" charset="2"/>
              </a:rPr>
              <a:t>Json</a:t>
            </a:r>
            <a:r>
              <a:rPr lang="it-IT" sz="2000" dirty="0">
                <a:latin typeface="+mj-lt"/>
                <a:sym typeface="Wingdings" panose="05000000000000000000" pitchFamily="2" charset="2"/>
              </a:rPr>
              <a:t> ricevuto è </a:t>
            </a:r>
            <a:r>
              <a:rPr lang="it-IT" sz="2000" dirty="0" err="1">
                <a:latin typeface="+mj-lt"/>
                <a:sym typeface="Wingdings" panose="05000000000000000000" pitchFamily="2" charset="2"/>
              </a:rPr>
              <a:t>albums</a:t>
            </a:r>
            <a:r>
              <a:rPr lang="it-IT" sz="2000" dirty="0">
                <a:latin typeface="+mj-lt"/>
                <a:sym typeface="Wingdings" panose="05000000000000000000" pitchFamily="2" charset="2"/>
              </a:rPr>
              <a:t>, questo oggetto ha un attributo items che è un array, a sua volta in questo array è contenuto l’ attributo name, con cui si accede al nome dell’album, e l’attributo </a:t>
            </a:r>
            <a:r>
              <a:rPr lang="it-IT" sz="2000" dirty="0" err="1">
                <a:latin typeface="+mj-lt"/>
                <a:sym typeface="Wingdings" panose="05000000000000000000" pitchFamily="2" charset="2"/>
              </a:rPr>
              <a:t>artists</a:t>
            </a:r>
            <a:r>
              <a:rPr lang="it-IT" sz="2000" dirty="0">
                <a:latin typeface="+mj-lt"/>
                <a:sym typeface="Wingdings" panose="05000000000000000000" pitchFamily="2" charset="2"/>
              </a:rPr>
              <a:t>, anch’esso un array, che contiene il campo name  con cui si accede al nome dell’artista. Effettuato l’acceso a questi campi vengono creati gli elementi HTML per visualizzare l’oggetto ricercato</a:t>
            </a:r>
            <a:endParaRPr lang="it-IT" sz="2000" dirty="0">
              <a:latin typeface="+mj-lt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7DBD70-C46F-4358-97F1-EACB54F57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115"/>
            <a:ext cx="5753903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08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L ‘API REST utilizzata è del sito web IMDb con autenticazione API KEY. Nel codice l’API KEY, fornita dal sito, è inserita come variabile.  Nella funzione search viene effettuata la richiesta immettendo l’url, che viene costruito inserendo l’API KEY e il testo dell’elemento che si vuole cercare. Infine vi è la fetch in cui vengono passati come parametri  l’url da cercare e la funzone onJsonMovie.</vt:lpstr>
      <vt:lpstr>La funzione onJsonMovie riceve l’oggetto json. Dalla documentazione fornita dal sito, l’ oggetto Json ha un campo results che è un array, per poter processare ciascun elemento di questo array si effettua un ciclo for. Ulteriore informazione fornita dalla  documentazione è che  l’oggetto results è formato da un campo image e da un campo description; si accede a questi due campi e, infine, vengono creati gli elementi HTML per visualizzare l’immagine e la descrizione dell’ oggetto ricercato.</vt:lpstr>
      <vt:lpstr>Per utilizzare l’ API del servizio musicale di Spotify, è necessario richiedere il token per effettuare la ricerca. Nella fetch, il token viene calcolato a partire dalla variabile client_id e client_ secret, fornite da Spotify, inoltre vengono passati come argomenti  url, il metodo, POST in questo caso,  il body che rappresenta i dati, e gli header aggiuntivi Content-Type e Authorization. </vt:lpstr>
      <vt:lpstr>Nella funzione search, viene eseguita una fetch in cui il metodo è GET, e, oltre a l’url,  viene passato un parametro aggiuntivo, l’header, in cui è specificato l’header Authorization  tramite il quale viene specificato il token calcolato precedentemente. Infine vengono passati come parametri onResponse e onJsonSound.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ELEONORA LANZAFAME</dc:creator>
  <cp:lastModifiedBy>ELEONORA LANZAFAME</cp:lastModifiedBy>
  <cp:revision>11</cp:revision>
  <dcterms:created xsi:type="dcterms:W3CDTF">2022-04-30T06:09:53Z</dcterms:created>
  <dcterms:modified xsi:type="dcterms:W3CDTF">2022-04-30T09:17:24Z</dcterms:modified>
</cp:coreProperties>
</file>