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72251B-E11D-4F2B-8F03-9B4C0F20DB9E}" type="datetimeFigureOut">
              <a:rPr lang="en-US" smtClean="0"/>
              <a:t>3/21/2019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7800F9-44DA-4653-873C-7CE7C8569812}" type="slidenum">
              <a:rPr lang="en-US" smtClean="0"/>
              <a:t>‹#›</a:t>
            </a:fld>
            <a:endParaRPr lang="en-US"/>
          </a:p>
        </p:txBody>
      </p:sp>
    </p:spTree>
    <p:extLst>
      <p:ext uri="{BB962C8B-B14F-4D97-AF65-F5344CB8AC3E}">
        <p14:creationId xmlns:p14="http://schemas.microsoft.com/office/powerpoint/2010/main" val="2316742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72251B-E11D-4F2B-8F03-9B4C0F20DB9E}" type="datetimeFigureOut">
              <a:rPr lang="en-US" smtClean="0"/>
              <a:t>3/21/2019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7800F9-44DA-4653-873C-7CE7C8569812}" type="slidenum">
              <a:rPr lang="en-US" smtClean="0"/>
              <a:t>‹#›</a:t>
            </a:fld>
            <a:endParaRPr lang="en-US"/>
          </a:p>
        </p:txBody>
      </p:sp>
    </p:spTree>
    <p:extLst>
      <p:ext uri="{BB962C8B-B14F-4D97-AF65-F5344CB8AC3E}">
        <p14:creationId xmlns:p14="http://schemas.microsoft.com/office/powerpoint/2010/main" val="1978738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72251B-E11D-4F2B-8F03-9B4C0F20DB9E}" type="datetimeFigureOut">
              <a:rPr lang="en-US" smtClean="0"/>
              <a:t>3/21/2019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7800F9-44DA-4653-873C-7CE7C8569812}" type="slidenum">
              <a:rPr lang="en-US" smtClean="0"/>
              <a:t>‹#›</a:t>
            </a:fld>
            <a:endParaRPr lang="en-US"/>
          </a:p>
        </p:txBody>
      </p:sp>
    </p:spTree>
    <p:extLst>
      <p:ext uri="{BB962C8B-B14F-4D97-AF65-F5344CB8AC3E}">
        <p14:creationId xmlns:p14="http://schemas.microsoft.com/office/powerpoint/2010/main" val="22279352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72251B-E11D-4F2B-8F03-9B4C0F20DB9E}" type="datetimeFigureOut">
              <a:rPr lang="en-US" smtClean="0"/>
              <a:t>3/21/2019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7800F9-44DA-4653-873C-7CE7C856981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242567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72251B-E11D-4F2B-8F03-9B4C0F20DB9E}" type="datetimeFigureOut">
              <a:rPr lang="en-US" smtClean="0"/>
              <a:t>3/21/2019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7800F9-44DA-4653-873C-7CE7C8569812}" type="slidenum">
              <a:rPr lang="en-US" smtClean="0"/>
              <a:t>‹#›</a:t>
            </a:fld>
            <a:endParaRPr lang="en-US"/>
          </a:p>
        </p:txBody>
      </p:sp>
    </p:spTree>
    <p:extLst>
      <p:ext uri="{BB962C8B-B14F-4D97-AF65-F5344CB8AC3E}">
        <p14:creationId xmlns:p14="http://schemas.microsoft.com/office/powerpoint/2010/main" val="1067656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72251B-E11D-4F2B-8F03-9B4C0F20DB9E}" type="datetimeFigureOut">
              <a:rPr lang="en-US" smtClean="0"/>
              <a:t>3/21/2019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7800F9-44DA-4653-873C-7CE7C8569812}" type="slidenum">
              <a:rPr lang="en-US" smtClean="0"/>
              <a:t>‹#›</a:t>
            </a:fld>
            <a:endParaRPr lang="en-US"/>
          </a:p>
        </p:txBody>
      </p:sp>
    </p:spTree>
    <p:extLst>
      <p:ext uri="{BB962C8B-B14F-4D97-AF65-F5344CB8AC3E}">
        <p14:creationId xmlns:p14="http://schemas.microsoft.com/office/powerpoint/2010/main" val="35258499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72251B-E11D-4F2B-8F03-9B4C0F20DB9E}" type="datetimeFigureOut">
              <a:rPr lang="en-US" smtClean="0"/>
              <a:t>3/21/2019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7800F9-44DA-4653-873C-7CE7C8569812}" type="slidenum">
              <a:rPr lang="en-US" smtClean="0"/>
              <a:t>‹#›</a:t>
            </a:fld>
            <a:endParaRPr lang="en-US"/>
          </a:p>
        </p:txBody>
      </p:sp>
    </p:spTree>
    <p:extLst>
      <p:ext uri="{BB962C8B-B14F-4D97-AF65-F5344CB8AC3E}">
        <p14:creationId xmlns:p14="http://schemas.microsoft.com/office/powerpoint/2010/main" val="330098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72251B-E11D-4F2B-8F03-9B4C0F20DB9E}" type="datetimeFigureOut">
              <a:rPr lang="en-US" smtClean="0"/>
              <a:t>3/21/2019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7800F9-44DA-4653-873C-7CE7C8569812}" type="slidenum">
              <a:rPr lang="en-US" smtClean="0"/>
              <a:t>‹#›</a:t>
            </a:fld>
            <a:endParaRPr lang="en-US"/>
          </a:p>
        </p:txBody>
      </p:sp>
    </p:spTree>
    <p:extLst>
      <p:ext uri="{BB962C8B-B14F-4D97-AF65-F5344CB8AC3E}">
        <p14:creationId xmlns:p14="http://schemas.microsoft.com/office/powerpoint/2010/main" val="12136470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72251B-E11D-4F2B-8F03-9B4C0F20DB9E}" type="datetimeFigureOut">
              <a:rPr lang="en-US" smtClean="0"/>
              <a:t>3/21/2019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7800F9-44DA-4653-873C-7CE7C8569812}" type="slidenum">
              <a:rPr lang="en-US" smtClean="0"/>
              <a:t>‹#›</a:t>
            </a:fld>
            <a:endParaRPr lang="en-US"/>
          </a:p>
        </p:txBody>
      </p:sp>
    </p:spTree>
    <p:extLst>
      <p:ext uri="{BB962C8B-B14F-4D97-AF65-F5344CB8AC3E}">
        <p14:creationId xmlns:p14="http://schemas.microsoft.com/office/powerpoint/2010/main" val="4095060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872251B-E11D-4F2B-8F03-9B4C0F20DB9E}" type="datetimeFigureOut">
              <a:rPr lang="en-US" smtClean="0"/>
              <a:t>3/21/2019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7800F9-44DA-4653-873C-7CE7C8569812}" type="slidenum">
              <a:rPr lang="en-US" smtClean="0"/>
              <a:t>‹#›</a:t>
            </a:fld>
            <a:endParaRPr lang="en-US"/>
          </a:p>
        </p:txBody>
      </p:sp>
    </p:spTree>
    <p:extLst>
      <p:ext uri="{BB962C8B-B14F-4D97-AF65-F5344CB8AC3E}">
        <p14:creationId xmlns:p14="http://schemas.microsoft.com/office/powerpoint/2010/main" val="4001030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72251B-E11D-4F2B-8F03-9B4C0F20DB9E}" type="datetimeFigureOut">
              <a:rPr lang="en-US" smtClean="0"/>
              <a:t>3/21/2019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7800F9-44DA-4653-873C-7CE7C8569812}" type="slidenum">
              <a:rPr lang="en-US" smtClean="0"/>
              <a:t>‹#›</a:t>
            </a:fld>
            <a:endParaRPr lang="en-US"/>
          </a:p>
        </p:txBody>
      </p:sp>
    </p:spTree>
    <p:extLst>
      <p:ext uri="{BB962C8B-B14F-4D97-AF65-F5344CB8AC3E}">
        <p14:creationId xmlns:p14="http://schemas.microsoft.com/office/powerpoint/2010/main" val="3917724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72251B-E11D-4F2B-8F03-9B4C0F20DB9E}" type="datetimeFigureOut">
              <a:rPr lang="en-US" smtClean="0"/>
              <a:t>3/21/2019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7800F9-44DA-4653-873C-7CE7C8569812}" type="slidenum">
              <a:rPr lang="en-US" smtClean="0"/>
              <a:t>‹#›</a:t>
            </a:fld>
            <a:endParaRPr lang="en-US"/>
          </a:p>
        </p:txBody>
      </p:sp>
    </p:spTree>
    <p:extLst>
      <p:ext uri="{BB962C8B-B14F-4D97-AF65-F5344CB8AC3E}">
        <p14:creationId xmlns:p14="http://schemas.microsoft.com/office/powerpoint/2010/main" val="593434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72251B-E11D-4F2B-8F03-9B4C0F20DB9E}" type="datetimeFigureOut">
              <a:rPr lang="en-US" smtClean="0"/>
              <a:t>3/21/2019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7800F9-44DA-4653-873C-7CE7C8569812}" type="slidenum">
              <a:rPr lang="en-US" smtClean="0"/>
              <a:t>‹#›</a:t>
            </a:fld>
            <a:endParaRPr lang="en-US"/>
          </a:p>
        </p:txBody>
      </p:sp>
    </p:spTree>
    <p:extLst>
      <p:ext uri="{BB962C8B-B14F-4D97-AF65-F5344CB8AC3E}">
        <p14:creationId xmlns:p14="http://schemas.microsoft.com/office/powerpoint/2010/main" val="730709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872251B-E11D-4F2B-8F03-9B4C0F20DB9E}" type="datetimeFigureOut">
              <a:rPr lang="en-US" smtClean="0"/>
              <a:t>3/21/2019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17800F9-44DA-4653-873C-7CE7C8569812}" type="slidenum">
              <a:rPr lang="en-US" smtClean="0"/>
              <a:t>‹#›</a:t>
            </a:fld>
            <a:endParaRPr lang="en-US"/>
          </a:p>
        </p:txBody>
      </p:sp>
    </p:spTree>
    <p:extLst>
      <p:ext uri="{BB962C8B-B14F-4D97-AF65-F5344CB8AC3E}">
        <p14:creationId xmlns:p14="http://schemas.microsoft.com/office/powerpoint/2010/main" val="2378530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72251B-E11D-4F2B-8F03-9B4C0F20DB9E}" type="datetimeFigureOut">
              <a:rPr lang="en-US" smtClean="0"/>
              <a:t>3/21/2019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17800F9-44DA-4653-873C-7CE7C8569812}" type="slidenum">
              <a:rPr lang="en-US" smtClean="0"/>
              <a:t>‹#›</a:t>
            </a:fld>
            <a:endParaRPr lang="en-US"/>
          </a:p>
        </p:txBody>
      </p:sp>
    </p:spTree>
    <p:extLst>
      <p:ext uri="{BB962C8B-B14F-4D97-AF65-F5344CB8AC3E}">
        <p14:creationId xmlns:p14="http://schemas.microsoft.com/office/powerpoint/2010/main" val="1329960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872251B-E11D-4F2B-8F03-9B4C0F20DB9E}" type="datetimeFigureOut">
              <a:rPr lang="en-US" smtClean="0"/>
              <a:t>3/21/2019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17800F9-44DA-4653-873C-7CE7C8569812}" type="slidenum">
              <a:rPr lang="en-US" smtClean="0"/>
              <a:t>‹#›</a:t>
            </a:fld>
            <a:endParaRPr lang="en-US"/>
          </a:p>
        </p:txBody>
      </p:sp>
    </p:spTree>
    <p:extLst>
      <p:ext uri="{BB962C8B-B14F-4D97-AF65-F5344CB8AC3E}">
        <p14:creationId xmlns:p14="http://schemas.microsoft.com/office/powerpoint/2010/main" val="965188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72251B-E11D-4F2B-8F03-9B4C0F20DB9E}" type="datetimeFigureOut">
              <a:rPr lang="en-US" smtClean="0"/>
              <a:t>3/21/2019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7800F9-44DA-4653-873C-7CE7C8569812}" type="slidenum">
              <a:rPr lang="en-US" smtClean="0"/>
              <a:t>‹#›</a:t>
            </a:fld>
            <a:endParaRPr lang="en-US"/>
          </a:p>
        </p:txBody>
      </p:sp>
    </p:spTree>
    <p:extLst>
      <p:ext uri="{BB962C8B-B14F-4D97-AF65-F5344CB8AC3E}">
        <p14:creationId xmlns:p14="http://schemas.microsoft.com/office/powerpoint/2010/main" val="2582969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72251B-E11D-4F2B-8F03-9B4C0F20DB9E}" type="datetimeFigureOut">
              <a:rPr lang="en-US" smtClean="0"/>
              <a:t>3/21/2019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17800F9-44DA-4653-873C-7CE7C8569812}" type="slidenum">
              <a:rPr lang="en-US" smtClean="0"/>
              <a:t>‹#›</a:t>
            </a:fld>
            <a:endParaRPr lang="en-US"/>
          </a:p>
        </p:txBody>
      </p:sp>
    </p:spTree>
    <p:extLst>
      <p:ext uri="{BB962C8B-B14F-4D97-AF65-F5344CB8AC3E}">
        <p14:creationId xmlns:p14="http://schemas.microsoft.com/office/powerpoint/2010/main" val="2114214528"/>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63000-79F9-4736-9B7E-ABE741AFDFCF}"/>
              </a:ext>
            </a:extLst>
          </p:cNvPr>
          <p:cNvSpPr>
            <a:spLocks noGrp="1"/>
          </p:cNvSpPr>
          <p:nvPr>
            <p:ph type="ctrTitle"/>
          </p:nvPr>
        </p:nvSpPr>
        <p:spPr/>
        <p:txBody>
          <a:bodyPr/>
          <a:lstStyle/>
          <a:p>
            <a:r>
              <a:rPr lang="en-US" dirty="0"/>
              <a:t>Looking to Jam</a:t>
            </a:r>
          </a:p>
        </p:txBody>
      </p:sp>
      <p:sp>
        <p:nvSpPr>
          <p:cNvPr id="3" name="Subtitle 2">
            <a:extLst>
              <a:ext uri="{FF2B5EF4-FFF2-40B4-BE49-F238E27FC236}">
                <a16:creationId xmlns:a16="http://schemas.microsoft.com/office/drawing/2014/main" id="{9F03C704-DEAC-4C72-86EA-D4245B2A9676}"/>
              </a:ext>
            </a:extLst>
          </p:cNvPr>
          <p:cNvSpPr>
            <a:spLocks noGrp="1"/>
          </p:cNvSpPr>
          <p:nvPr>
            <p:ph type="subTitle" idx="1"/>
          </p:nvPr>
        </p:nvSpPr>
        <p:spPr/>
        <p:txBody>
          <a:bodyPr/>
          <a:lstStyle/>
          <a:p>
            <a:r>
              <a:rPr lang="en-US" dirty="0"/>
              <a:t>Emma </a:t>
            </a:r>
            <a:r>
              <a:rPr lang="en-US" dirty="0" err="1"/>
              <a:t>LaPalm</a:t>
            </a:r>
            <a:r>
              <a:rPr lang="en-US" dirty="0"/>
              <a:t>, Zachary Paulson, Eric Cunningham, and Anthony </a:t>
            </a:r>
            <a:r>
              <a:rPr lang="en-US" dirty="0" err="1"/>
              <a:t>Moonen</a:t>
            </a:r>
            <a:endParaRPr lang="en-US" dirty="0"/>
          </a:p>
        </p:txBody>
      </p:sp>
    </p:spTree>
    <p:extLst>
      <p:ext uri="{BB962C8B-B14F-4D97-AF65-F5344CB8AC3E}">
        <p14:creationId xmlns:p14="http://schemas.microsoft.com/office/powerpoint/2010/main" val="3188631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7ACF3-3DBC-4EE7-A101-36AE872015E1}"/>
              </a:ext>
            </a:extLst>
          </p:cNvPr>
          <p:cNvSpPr>
            <a:spLocks noGrp="1"/>
          </p:cNvSpPr>
          <p:nvPr>
            <p:ph type="title"/>
          </p:nvPr>
        </p:nvSpPr>
        <p:spPr/>
        <p:txBody>
          <a:bodyPr/>
          <a:lstStyle/>
          <a:p>
            <a:pPr algn="ctr"/>
            <a:r>
              <a:rPr lang="en-US" dirty="0"/>
              <a:t>Description</a:t>
            </a:r>
          </a:p>
        </p:txBody>
      </p:sp>
      <p:sp>
        <p:nvSpPr>
          <p:cNvPr id="3" name="Content Placeholder 2">
            <a:extLst>
              <a:ext uri="{FF2B5EF4-FFF2-40B4-BE49-F238E27FC236}">
                <a16:creationId xmlns:a16="http://schemas.microsoft.com/office/drawing/2014/main" id="{C9C62FFE-23A0-402F-829F-F01A2A4ACA6A}"/>
              </a:ext>
            </a:extLst>
          </p:cNvPr>
          <p:cNvSpPr>
            <a:spLocks noGrp="1"/>
          </p:cNvSpPr>
          <p:nvPr>
            <p:ph idx="1"/>
          </p:nvPr>
        </p:nvSpPr>
        <p:spPr/>
        <p:txBody>
          <a:bodyPr/>
          <a:lstStyle/>
          <a:p>
            <a:r>
              <a:rPr lang="en-US" dirty="0"/>
              <a:t>Looking to Jam is an app that helps musicians find new bandmates. They can post ads for what they are looking for and locate the location of the person. </a:t>
            </a:r>
          </a:p>
        </p:txBody>
      </p:sp>
    </p:spTree>
    <p:extLst>
      <p:ext uri="{BB962C8B-B14F-4D97-AF65-F5344CB8AC3E}">
        <p14:creationId xmlns:p14="http://schemas.microsoft.com/office/powerpoint/2010/main" val="656902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CCFF4-A918-45CC-B9D6-29BB60942CC6}"/>
              </a:ext>
            </a:extLst>
          </p:cNvPr>
          <p:cNvSpPr>
            <a:spLocks noGrp="1"/>
          </p:cNvSpPr>
          <p:nvPr>
            <p:ph type="title"/>
          </p:nvPr>
        </p:nvSpPr>
        <p:spPr/>
        <p:txBody>
          <a:bodyPr/>
          <a:lstStyle/>
          <a:p>
            <a:pPr algn="ctr"/>
            <a:r>
              <a:rPr lang="en-US" dirty="0"/>
              <a:t>Our Motivation</a:t>
            </a:r>
          </a:p>
        </p:txBody>
      </p:sp>
      <p:sp>
        <p:nvSpPr>
          <p:cNvPr id="3" name="Content Placeholder 2">
            <a:extLst>
              <a:ext uri="{FF2B5EF4-FFF2-40B4-BE49-F238E27FC236}">
                <a16:creationId xmlns:a16="http://schemas.microsoft.com/office/drawing/2014/main" id="{91CEE973-2441-4B60-A870-1E77BA3E5F6B}"/>
              </a:ext>
            </a:extLst>
          </p:cNvPr>
          <p:cNvSpPr>
            <a:spLocks noGrp="1"/>
          </p:cNvSpPr>
          <p:nvPr>
            <p:ph idx="1"/>
          </p:nvPr>
        </p:nvSpPr>
        <p:spPr/>
        <p:txBody>
          <a:bodyPr/>
          <a:lstStyle/>
          <a:p>
            <a:r>
              <a:rPr lang="en-US" dirty="0"/>
              <a:t>We created Looking to Jam because it can be difficult to find musicians. There are very few apps to post and look for musicians and some feel more like social media sites.</a:t>
            </a:r>
          </a:p>
        </p:txBody>
      </p:sp>
    </p:spTree>
    <p:extLst>
      <p:ext uri="{BB962C8B-B14F-4D97-AF65-F5344CB8AC3E}">
        <p14:creationId xmlns:p14="http://schemas.microsoft.com/office/powerpoint/2010/main" val="2653137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5D027-D5F0-478C-9854-F2DFF55474E0}"/>
              </a:ext>
            </a:extLst>
          </p:cNvPr>
          <p:cNvSpPr>
            <a:spLocks noGrp="1"/>
          </p:cNvSpPr>
          <p:nvPr>
            <p:ph type="title"/>
          </p:nvPr>
        </p:nvSpPr>
        <p:spPr>
          <a:xfrm>
            <a:off x="646111" y="439466"/>
            <a:ext cx="9404723" cy="1400530"/>
          </a:xfrm>
        </p:spPr>
        <p:txBody>
          <a:bodyPr/>
          <a:lstStyle/>
          <a:p>
            <a:pPr algn="ctr"/>
            <a:r>
              <a:rPr lang="en-US" dirty="0"/>
              <a:t>Team breakdown-Front End</a:t>
            </a:r>
          </a:p>
        </p:txBody>
      </p:sp>
      <p:sp>
        <p:nvSpPr>
          <p:cNvPr id="3" name="Content Placeholder 2">
            <a:extLst>
              <a:ext uri="{FF2B5EF4-FFF2-40B4-BE49-F238E27FC236}">
                <a16:creationId xmlns:a16="http://schemas.microsoft.com/office/drawing/2014/main" id="{5EF259DD-B566-41E4-B58E-56C67796AB03}"/>
              </a:ext>
            </a:extLst>
          </p:cNvPr>
          <p:cNvSpPr>
            <a:spLocks noGrp="1"/>
          </p:cNvSpPr>
          <p:nvPr>
            <p:ph idx="1"/>
          </p:nvPr>
        </p:nvSpPr>
        <p:spPr/>
        <p:txBody>
          <a:bodyPr/>
          <a:lstStyle/>
          <a:p>
            <a:r>
              <a:rPr lang="en-US" dirty="0"/>
              <a:t>Eric and Anthony:</a:t>
            </a:r>
          </a:p>
        </p:txBody>
      </p:sp>
    </p:spTree>
    <p:extLst>
      <p:ext uri="{BB962C8B-B14F-4D97-AF65-F5344CB8AC3E}">
        <p14:creationId xmlns:p14="http://schemas.microsoft.com/office/powerpoint/2010/main" val="3923985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8DD9C-5CA4-4249-8826-4528A40FB71F}"/>
              </a:ext>
            </a:extLst>
          </p:cNvPr>
          <p:cNvSpPr>
            <a:spLocks noGrp="1"/>
          </p:cNvSpPr>
          <p:nvPr>
            <p:ph type="title"/>
          </p:nvPr>
        </p:nvSpPr>
        <p:spPr>
          <a:xfrm>
            <a:off x="646111" y="439465"/>
            <a:ext cx="9404723" cy="1400530"/>
          </a:xfrm>
        </p:spPr>
        <p:txBody>
          <a:bodyPr/>
          <a:lstStyle/>
          <a:p>
            <a:pPr algn="ctr"/>
            <a:r>
              <a:rPr lang="en-US" dirty="0"/>
              <a:t>Team Breakdown-Back End</a:t>
            </a:r>
          </a:p>
        </p:txBody>
      </p:sp>
      <p:sp>
        <p:nvSpPr>
          <p:cNvPr id="3" name="Content Placeholder 2">
            <a:extLst>
              <a:ext uri="{FF2B5EF4-FFF2-40B4-BE49-F238E27FC236}">
                <a16:creationId xmlns:a16="http://schemas.microsoft.com/office/drawing/2014/main" id="{B727782A-874F-463F-B1EE-D7D3FC844383}"/>
              </a:ext>
            </a:extLst>
          </p:cNvPr>
          <p:cNvSpPr>
            <a:spLocks noGrp="1"/>
          </p:cNvSpPr>
          <p:nvPr>
            <p:ph idx="1"/>
          </p:nvPr>
        </p:nvSpPr>
        <p:spPr/>
        <p:txBody>
          <a:bodyPr/>
          <a:lstStyle/>
          <a:p>
            <a:r>
              <a:rPr lang="en-US" dirty="0"/>
              <a:t>Zachary and Emma: </a:t>
            </a:r>
          </a:p>
        </p:txBody>
      </p:sp>
    </p:spTree>
    <p:extLst>
      <p:ext uri="{BB962C8B-B14F-4D97-AF65-F5344CB8AC3E}">
        <p14:creationId xmlns:p14="http://schemas.microsoft.com/office/powerpoint/2010/main" val="1692566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72A24-7BB3-49F3-8558-2AD27B45ADCE}"/>
              </a:ext>
            </a:extLst>
          </p:cNvPr>
          <p:cNvSpPr>
            <a:spLocks noGrp="1"/>
          </p:cNvSpPr>
          <p:nvPr>
            <p:ph type="title"/>
          </p:nvPr>
        </p:nvSpPr>
        <p:spPr/>
        <p:txBody>
          <a:bodyPr/>
          <a:lstStyle/>
          <a:p>
            <a:pPr algn="ctr"/>
            <a:r>
              <a:rPr lang="en-US" dirty="0"/>
              <a:t>Individual Responsibilities</a:t>
            </a:r>
          </a:p>
        </p:txBody>
      </p:sp>
      <p:sp>
        <p:nvSpPr>
          <p:cNvPr id="3" name="Content Placeholder 2">
            <a:extLst>
              <a:ext uri="{FF2B5EF4-FFF2-40B4-BE49-F238E27FC236}">
                <a16:creationId xmlns:a16="http://schemas.microsoft.com/office/drawing/2014/main" id="{46A96966-4C60-4C79-83CA-F1939A9F0246}"/>
              </a:ext>
            </a:extLst>
          </p:cNvPr>
          <p:cNvSpPr>
            <a:spLocks noGrp="1"/>
          </p:cNvSpPr>
          <p:nvPr>
            <p:ph idx="1"/>
          </p:nvPr>
        </p:nvSpPr>
        <p:spPr/>
        <p:txBody>
          <a:bodyPr/>
          <a:lstStyle/>
          <a:p>
            <a:r>
              <a:rPr lang="en-US" dirty="0"/>
              <a:t>Zachary: API Keys &amp; touching up Emma’s code</a:t>
            </a:r>
          </a:p>
          <a:p>
            <a:r>
              <a:rPr lang="en-US" dirty="0"/>
              <a:t>Eric:  Bootstrap &amp; CSS</a:t>
            </a:r>
          </a:p>
          <a:p>
            <a:r>
              <a:rPr lang="en-US" dirty="0"/>
              <a:t>Anthony: Bootstrap &amp; CSS</a:t>
            </a:r>
          </a:p>
          <a:p>
            <a:r>
              <a:rPr lang="en-US" dirty="0"/>
              <a:t>Emma: Database Firebase &amp; the code to go with. Button logic.</a:t>
            </a:r>
          </a:p>
        </p:txBody>
      </p:sp>
    </p:spTree>
    <p:extLst>
      <p:ext uri="{BB962C8B-B14F-4D97-AF65-F5344CB8AC3E}">
        <p14:creationId xmlns:p14="http://schemas.microsoft.com/office/powerpoint/2010/main" val="81713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CFD77-A8A6-4D6F-B8F7-FBD4D3EBD08D}"/>
              </a:ext>
            </a:extLst>
          </p:cNvPr>
          <p:cNvSpPr>
            <a:spLocks noGrp="1"/>
          </p:cNvSpPr>
          <p:nvPr>
            <p:ph type="title"/>
          </p:nvPr>
        </p:nvSpPr>
        <p:spPr/>
        <p:txBody>
          <a:bodyPr/>
          <a:lstStyle/>
          <a:p>
            <a:pPr algn="ctr"/>
            <a:r>
              <a:rPr lang="en-US" dirty="0"/>
              <a:t>Improvements</a:t>
            </a:r>
          </a:p>
        </p:txBody>
      </p:sp>
      <p:sp>
        <p:nvSpPr>
          <p:cNvPr id="3" name="Content Placeholder 2">
            <a:extLst>
              <a:ext uri="{FF2B5EF4-FFF2-40B4-BE49-F238E27FC236}">
                <a16:creationId xmlns:a16="http://schemas.microsoft.com/office/drawing/2014/main" id="{0BE737EC-44C7-4EB5-9742-1DFDE69C892B}"/>
              </a:ext>
            </a:extLst>
          </p:cNvPr>
          <p:cNvSpPr>
            <a:spLocks noGrp="1"/>
          </p:cNvSpPr>
          <p:nvPr>
            <p:ph idx="1"/>
          </p:nvPr>
        </p:nvSpPr>
        <p:spPr/>
        <p:txBody>
          <a:bodyPr/>
          <a:lstStyle/>
          <a:p>
            <a:r>
              <a:rPr lang="en-US" dirty="0"/>
              <a:t>Turning the user name on the ad page so that they are directed to the user’s profile.</a:t>
            </a:r>
          </a:p>
          <a:p>
            <a:r>
              <a:rPr lang="en-US" dirty="0"/>
              <a:t>Add chat feature</a:t>
            </a:r>
          </a:p>
          <a:p>
            <a:r>
              <a:rPr lang="en-US" dirty="0"/>
              <a:t>Users can edit their profiles</a:t>
            </a:r>
          </a:p>
          <a:p>
            <a:endParaRPr lang="en-US" dirty="0"/>
          </a:p>
        </p:txBody>
      </p:sp>
    </p:spTree>
    <p:extLst>
      <p:ext uri="{BB962C8B-B14F-4D97-AF65-F5344CB8AC3E}">
        <p14:creationId xmlns:p14="http://schemas.microsoft.com/office/powerpoint/2010/main" val="11279673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0</TotalTime>
  <Words>159</Words>
  <Application>Microsoft Office PowerPoint</Application>
  <PresentationFormat>Widescreen</PresentationFormat>
  <Paragraphs>19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vt:lpstr>
      <vt:lpstr>Looking to Jam</vt:lpstr>
      <vt:lpstr>Description</vt:lpstr>
      <vt:lpstr>Our Motivation</vt:lpstr>
      <vt:lpstr>Team breakdown-Front End</vt:lpstr>
      <vt:lpstr>Team Breakdown-Back End</vt:lpstr>
      <vt:lpstr>Individual Responsibilities</vt:lpstr>
      <vt:lpstr>Improvements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Looking to Jam</dc:title>
  <dc:creator>emma lapalm</dc:creator>
  <cp:lastModifiedBy>emma lapalm</cp:lastModifiedBy>
  <cp:revision>10</cp:revision>
  <dcterms:created xsi:type="dcterms:W3CDTF">2019-03-22T03:46:50Z</dcterms:created>
  <dcterms:modified xsi:type="dcterms:W3CDTF">2019-03-22T04:17:31Z</dcterms:modified>
</cp:coreProperties>
</file>