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B165-620B-4DAB-1455-3A0A7DBB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4400C-6449-8668-1068-DAFF64789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8519-3F06-5B55-BB54-E434DBBF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CEA6-2F3F-37F6-EF87-FEB90A0C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E47D-B5AE-AA4B-23CE-2C5BF87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42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D34-8681-99D1-A82F-C4F90BF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04C7-FE68-53F7-019B-3BAC9B97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9783-F8C0-AC38-0089-CE853367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D593-DA52-B156-1A7B-29AE3C82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0FCC-8714-E68C-030E-13FB6CE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34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C3517-7AED-A602-F6EB-46D2BBEB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59E0-E0BD-645E-FB6D-DC41F0BA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2A0-8A79-5CB9-8915-17760E2C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43DE-F6A6-B864-BBCA-A851F69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9D4C-2267-207B-452C-FD0FBD1A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04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4544-8CF8-A0A5-8624-262067B1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3387-BABC-BF12-C755-FD1119F4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A1ED-85DE-4651-D7EE-31E05CC9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CAA3-9FF7-A858-A1C4-0B3C050C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0C90-0B5C-E4ED-AA93-FF2B0F2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515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F8D-2348-4818-DDAC-E2CBB10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0230-9C43-89EA-18D6-E5808AC6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E00B-986E-EBB6-AF2A-D83491A5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0D88-53F9-2BF1-4CA1-6CB2D20D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59F8-50D0-5BB9-0DEC-C893D74A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74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844-C2F7-67DB-C8D9-C394C85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8A11-35A5-1770-D2A8-32FCCBF0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55636-4F3E-3BC6-624A-374D192D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81B6-A92E-0BA6-1B61-0D3AF2F0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BEC8-E884-F5D1-E637-6609781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59CD-ED03-432F-BD17-6B44D61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3717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488-39B3-5C9E-C2AC-148F5DC9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5A-4426-53E4-110A-A9FDB5D6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B4C58-860B-21FE-E714-6891412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5C33E-3EB4-C741-7EED-8B06D1578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2909-8210-96ED-16E5-2EB4BEEB9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3F033-F9B6-9197-AFF9-74A01EBB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116E-AA30-0E24-CD29-C5C4DE34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6CA90-35EA-E76C-CFBF-21E87EEB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6620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0AE2-7736-13FC-A568-72CCAFF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3F6A-5F48-E4EF-543A-ECC37BF4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7E093-357B-01C0-E53B-BFE5912B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8611-7789-A579-0001-4E337E57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111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103F-F763-DF29-49DD-F4808117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9B8F9-492F-E09D-FB70-C11EF56C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56BC-5135-A3B3-1E37-FDBD5121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20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36D4-47AB-CA94-9C35-F686D882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F85F-8F05-888F-E63A-5FA3594C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B59C-CCD2-A5A2-5CAA-FBCB01C6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0486-3B87-D72D-536D-C8884ED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2EDC-7C07-5342-33FF-69E6A76D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F78DB-4D8E-5135-FC57-82BF1E69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28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1D78-6E5E-15F6-61CD-DF2922BD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3D0FF-A027-C974-03F4-F556767B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39B0-F24E-3593-05EE-0E903135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1BF7-AEC7-8158-CBB5-793FFB7B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E386-2543-7419-A390-49FCB938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CC34-CF54-5E6B-28AD-F066840C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859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AD61C-B7C1-3955-0D06-0E1C71D3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28F-EB0E-B34B-28BE-18AB5F67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91CF-63CC-EBB3-E0E6-E352255E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700E-156B-7F34-5DE1-E086CC275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5C92-F70A-704A-642C-C8DD35F2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131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BF5C0-EDC8-3DC2-0BDF-1652A895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698750"/>
            <a:ext cx="3149600" cy="1460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2D0B30-C32C-5D58-FACB-3B71AF46B0EA}"/>
              </a:ext>
            </a:extLst>
          </p:cNvPr>
          <p:cNvSpPr/>
          <p:nvPr/>
        </p:nvSpPr>
        <p:spPr>
          <a:xfrm>
            <a:off x="4347589" y="2351903"/>
            <a:ext cx="1786759" cy="1502979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24B95-681F-34EE-01AF-80720CD933CD}"/>
              </a:ext>
            </a:extLst>
          </p:cNvPr>
          <p:cNvSpPr/>
          <p:nvPr/>
        </p:nvSpPr>
        <p:spPr>
          <a:xfrm>
            <a:off x="6687135" y="3072714"/>
            <a:ext cx="1184119" cy="112858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46AC59-D473-3AF2-7777-ED03B77C4C0E}"/>
              </a:ext>
            </a:extLst>
          </p:cNvPr>
          <p:cNvCxnSpPr>
            <a:cxnSpLocks/>
          </p:cNvCxnSpPr>
          <p:nvPr/>
        </p:nvCxnSpPr>
        <p:spPr>
          <a:xfrm flipH="1" flipV="1">
            <a:off x="5325762" y="2940908"/>
            <a:ext cx="1902941" cy="543697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BF5C0-EDC8-3DC2-0BDF-1652A895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698750"/>
            <a:ext cx="3149600" cy="1460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2D0B30-C32C-5D58-FACB-3B71AF46B0EA}"/>
              </a:ext>
            </a:extLst>
          </p:cNvPr>
          <p:cNvSpPr/>
          <p:nvPr/>
        </p:nvSpPr>
        <p:spPr>
          <a:xfrm>
            <a:off x="4347589" y="2351903"/>
            <a:ext cx="1786759" cy="1502979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24B95-681F-34EE-01AF-80720CD933CD}"/>
              </a:ext>
            </a:extLst>
          </p:cNvPr>
          <p:cNvSpPr/>
          <p:nvPr/>
        </p:nvSpPr>
        <p:spPr>
          <a:xfrm>
            <a:off x="6687135" y="3072714"/>
            <a:ext cx="1184119" cy="112858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46AC59-D473-3AF2-7777-ED03B77C4C0E}"/>
              </a:ext>
            </a:extLst>
          </p:cNvPr>
          <p:cNvCxnSpPr>
            <a:cxnSpLocks/>
          </p:cNvCxnSpPr>
          <p:nvPr/>
        </p:nvCxnSpPr>
        <p:spPr>
          <a:xfrm flipH="1" flipV="1">
            <a:off x="4750676" y="2995448"/>
            <a:ext cx="2480441" cy="809297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4BF5C0-EDC8-3DC2-0BDF-1652A895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698750"/>
            <a:ext cx="3149600" cy="1460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42D0B30-C32C-5D58-FACB-3B71AF46B0EA}"/>
              </a:ext>
            </a:extLst>
          </p:cNvPr>
          <p:cNvSpPr/>
          <p:nvPr/>
        </p:nvSpPr>
        <p:spPr>
          <a:xfrm>
            <a:off x="4347589" y="2351903"/>
            <a:ext cx="1786759" cy="1502979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24B95-681F-34EE-01AF-80720CD933CD}"/>
              </a:ext>
            </a:extLst>
          </p:cNvPr>
          <p:cNvSpPr/>
          <p:nvPr/>
        </p:nvSpPr>
        <p:spPr>
          <a:xfrm>
            <a:off x="6687135" y="3072714"/>
            <a:ext cx="1184119" cy="112858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46AC59-D473-3AF2-7777-ED03B77C4C0E}"/>
              </a:ext>
            </a:extLst>
          </p:cNvPr>
          <p:cNvCxnSpPr>
            <a:cxnSpLocks/>
          </p:cNvCxnSpPr>
          <p:nvPr/>
        </p:nvCxnSpPr>
        <p:spPr>
          <a:xfrm flipH="1" flipV="1">
            <a:off x="4740166" y="2995448"/>
            <a:ext cx="2480441" cy="809297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98B75B-951F-F64F-288E-D556D86739BD}"/>
              </a:ext>
            </a:extLst>
          </p:cNvPr>
          <p:cNvCxnSpPr>
            <a:cxnSpLocks/>
          </p:cNvCxnSpPr>
          <p:nvPr/>
        </p:nvCxnSpPr>
        <p:spPr>
          <a:xfrm flipH="1" flipV="1">
            <a:off x="4740166" y="2995448"/>
            <a:ext cx="2490951" cy="483476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80CDF9-B8CF-56BB-746C-4C1C9D4E86BF}"/>
              </a:ext>
            </a:extLst>
          </p:cNvPr>
          <p:cNvCxnSpPr>
            <a:cxnSpLocks/>
          </p:cNvCxnSpPr>
          <p:nvPr/>
        </p:nvCxnSpPr>
        <p:spPr>
          <a:xfrm flipH="1" flipV="1">
            <a:off x="5318234" y="2963917"/>
            <a:ext cx="1902373" cy="515007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86A97-A7D0-287A-7CA2-EFB2A71739FA}"/>
              </a:ext>
            </a:extLst>
          </p:cNvPr>
          <p:cNvCxnSpPr>
            <a:cxnSpLocks/>
          </p:cNvCxnSpPr>
          <p:nvPr/>
        </p:nvCxnSpPr>
        <p:spPr>
          <a:xfrm flipH="1" flipV="1">
            <a:off x="5223641" y="3310759"/>
            <a:ext cx="1996966" cy="504496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14228C-B560-0EAE-B9B9-FE88CE71F802}"/>
              </a:ext>
            </a:extLst>
          </p:cNvPr>
          <p:cNvCxnSpPr>
            <a:cxnSpLocks/>
          </p:cNvCxnSpPr>
          <p:nvPr/>
        </p:nvCxnSpPr>
        <p:spPr>
          <a:xfrm flipH="1" flipV="1">
            <a:off x="5307724" y="2963917"/>
            <a:ext cx="1923393" cy="861849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E18DF-AEF4-0833-BC2D-9E37290EBE23}"/>
              </a:ext>
            </a:extLst>
          </p:cNvPr>
          <p:cNvCxnSpPr>
            <a:cxnSpLocks/>
          </p:cNvCxnSpPr>
          <p:nvPr/>
        </p:nvCxnSpPr>
        <p:spPr>
          <a:xfrm flipH="1" flipV="1">
            <a:off x="5223641" y="3321269"/>
            <a:ext cx="1996966" cy="168165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5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Zupan, Blaž</dc:creator>
  <cp:lastModifiedBy>Zupan, Blaž</cp:lastModifiedBy>
  <cp:revision>6</cp:revision>
  <dcterms:created xsi:type="dcterms:W3CDTF">2022-10-17T08:17:17Z</dcterms:created>
  <dcterms:modified xsi:type="dcterms:W3CDTF">2022-10-17T11:26:58Z</dcterms:modified>
</cp:coreProperties>
</file>