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B165-620B-4DAB-1455-3A0A7DBB5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4400C-6449-8668-1068-DAFF64789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A8519-3F06-5B55-BB54-E434DBBF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9CEA6-2F3F-37F6-EF87-FEB90A0C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FE47D-B5AE-AA4B-23CE-2C5BF878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7425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9D34-8681-99D1-A82F-C4F90BF9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304C7-FE68-53F7-019B-3BAC9B973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49783-F8C0-AC38-0089-CE853367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CD593-DA52-B156-1A7B-29AE3C82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0FCC-8714-E68C-030E-13FB6CEA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6343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C3517-7AED-A602-F6EB-46D2BBEB6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959E0-E0BD-645E-FB6D-DC41F0BA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772A0-8A79-5CB9-8915-17760E2C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943DE-F6A6-B864-BBCA-A851F69A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9D4C-2267-207B-452C-FD0FBD1A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8041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4544-8CF8-A0A5-8624-262067B1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3387-BABC-BF12-C755-FD1119F4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9A1ED-85DE-4651-D7EE-31E05CC9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3CAA3-9FF7-A858-A1C4-0B3C050C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B0C90-0B5C-E4ED-AA93-FF2B0F24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5154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6F8D-2348-4818-DDAC-E2CBB10B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00230-9C43-89EA-18D6-E5808AC64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CE00B-986E-EBB6-AF2A-D83491A5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00D88-53F9-2BF1-4CA1-6CB2D20D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A59F8-50D0-5BB9-0DEC-C893D74A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6748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E844-C2F7-67DB-C8D9-C394C855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88A11-35A5-1770-D2A8-32FCCBF06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55636-4F3E-3BC6-624A-374D192D3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E81B6-A92E-0BA6-1B61-0D3AF2F0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2BEC8-E884-F5D1-E637-66097814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E59CD-ED03-432F-BD17-6B44D61A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3717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A488-39B3-5C9E-C2AC-148F5DC9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BE5A-4426-53E4-110A-A9FDB5D6A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B4C58-860B-21FE-E714-68914128B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5C33E-3EB4-C741-7EED-8B06D1578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92909-8210-96ED-16E5-2EB4BEEB9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3F033-F9B6-9197-AFF9-74A01EBB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116E-AA30-0E24-CD29-C5C4DE34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6CA90-35EA-E76C-CFBF-21E87EEB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6620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0AE2-7736-13FC-A568-72CCAFF9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73F6A-5F48-E4EF-543A-ECC37BF4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7E093-357B-01C0-E53B-BFE5912B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88611-7789-A579-0001-4E337E57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1113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3103F-F763-DF29-49DD-F4808117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9B8F9-492F-E09D-FB70-C11EF56C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356BC-5135-A3B3-1E37-FDBD5121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5201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36D4-47AB-CA94-9C35-F686D882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F85F-8F05-888F-E63A-5FA3594CF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8B59C-CCD2-A5A2-5CAA-FBCB01C6D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00486-3B87-D72D-536D-C8884ED5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F2EDC-7C07-5342-33FF-69E6A76D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F78DB-4D8E-5135-FC57-82BF1E69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0283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1D78-6E5E-15F6-61CD-DF2922BD9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3D0FF-A027-C974-03F4-F556767B6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C39B0-F24E-3593-05EE-0E9031359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41BF7-AEC7-8158-CBB5-793FFB7B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1E386-2543-7419-A390-49FCB938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4CC34-CF54-5E6B-28AD-F066840C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859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AD61C-B7C1-3955-0D06-0E1C71D3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A28F-EB0E-B34B-28BE-18AB5F679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C91CF-63CC-EBB3-E0E6-E352255EF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E50C-39AC-3749-B5AE-E2F90A836E41}" type="datetimeFigureOut">
              <a:rPr lang="en-SI" smtClean="0"/>
              <a:t>17/10/2022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6700E-156B-7F34-5DE1-E086CC275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5C92-F70A-704A-642C-C8DD35F24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04D4-3C1E-2640-B7C6-BA8506243D3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1316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73CC4-4861-D8AA-EC5D-761B73F3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844550"/>
            <a:ext cx="5105400" cy="516890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ED7C4A-F668-EE93-BC28-C62E01736A9C}"/>
              </a:ext>
            </a:extLst>
          </p:cNvPr>
          <p:cNvCxnSpPr>
            <a:cxnSpLocks/>
          </p:cNvCxnSpPr>
          <p:nvPr/>
        </p:nvCxnSpPr>
        <p:spPr>
          <a:xfrm flipV="1">
            <a:off x="3838074" y="3830595"/>
            <a:ext cx="931634" cy="1018131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783D1B-3F23-1374-B08C-7C4CBCFB4FD3}"/>
              </a:ext>
            </a:extLst>
          </p:cNvPr>
          <p:cNvCxnSpPr>
            <a:cxnSpLocks/>
          </p:cNvCxnSpPr>
          <p:nvPr/>
        </p:nvCxnSpPr>
        <p:spPr>
          <a:xfrm flipV="1">
            <a:off x="4331368" y="3830595"/>
            <a:ext cx="438340" cy="506789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B7D78B-363A-4D78-A185-93DFE029C392}"/>
              </a:ext>
            </a:extLst>
          </p:cNvPr>
          <p:cNvCxnSpPr>
            <a:cxnSpLocks/>
          </p:cNvCxnSpPr>
          <p:nvPr/>
        </p:nvCxnSpPr>
        <p:spPr>
          <a:xfrm>
            <a:off x="4769708" y="3218447"/>
            <a:ext cx="0" cy="612148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F915AE-859A-17C0-4E68-28B2466C7BE5}"/>
              </a:ext>
            </a:extLst>
          </p:cNvPr>
          <p:cNvCxnSpPr>
            <a:cxnSpLocks/>
          </p:cNvCxnSpPr>
          <p:nvPr/>
        </p:nvCxnSpPr>
        <p:spPr>
          <a:xfrm flipH="1">
            <a:off x="4769708" y="2743200"/>
            <a:ext cx="283059" cy="1087395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E9ECDA-A6D5-D732-D7ED-BE092922F832}"/>
              </a:ext>
            </a:extLst>
          </p:cNvPr>
          <p:cNvCxnSpPr>
            <a:cxnSpLocks/>
          </p:cNvCxnSpPr>
          <p:nvPr/>
        </p:nvCxnSpPr>
        <p:spPr>
          <a:xfrm flipH="1">
            <a:off x="4769708" y="3001879"/>
            <a:ext cx="379808" cy="828716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D1B5B4-1ACA-AEFC-96CE-F119959C5FCB}"/>
              </a:ext>
            </a:extLst>
          </p:cNvPr>
          <p:cNvCxnSpPr>
            <a:cxnSpLocks/>
          </p:cNvCxnSpPr>
          <p:nvPr/>
        </p:nvCxnSpPr>
        <p:spPr>
          <a:xfrm flipH="1">
            <a:off x="4769708" y="3535052"/>
            <a:ext cx="594144" cy="295543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E72EEB-75BA-A265-6D0D-572F59489B5A}"/>
              </a:ext>
            </a:extLst>
          </p:cNvPr>
          <p:cNvCxnSpPr>
            <a:cxnSpLocks/>
          </p:cNvCxnSpPr>
          <p:nvPr/>
        </p:nvCxnSpPr>
        <p:spPr>
          <a:xfrm flipH="1" flipV="1">
            <a:off x="4769708" y="3830595"/>
            <a:ext cx="433950" cy="693279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00E163-53A9-11E5-ED29-C2C0F495BB3F}"/>
              </a:ext>
            </a:extLst>
          </p:cNvPr>
          <p:cNvCxnSpPr>
            <a:cxnSpLocks/>
          </p:cNvCxnSpPr>
          <p:nvPr/>
        </p:nvCxnSpPr>
        <p:spPr>
          <a:xfrm flipV="1">
            <a:off x="3753853" y="3830595"/>
            <a:ext cx="1015855" cy="175921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57EA28-831F-8D06-86BF-374C11D085D1}"/>
              </a:ext>
            </a:extLst>
          </p:cNvPr>
          <p:cNvCxnSpPr>
            <a:cxnSpLocks/>
          </p:cNvCxnSpPr>
          <p:nvPr/>
        </p:nvCxnSpPr>
        <p:spPr>
          <a:xfrm flipV="1">
            <a:off x="4710363" y="3830595"/>
            <a:ext cx="59345" cy="1108368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5D5BB1-060B-BFED-9256-91ABE237AB26}"/>
              </a:ext>
            </a:extLst>
          </p:cNvPr>
          <p:cNvCxnSpPr/>
          <p:nvPr/>
        </p:nvCxnSpPr>
        <p:spPr>
          <a:xfrm>
            <a:off x="4427620" y="3543299"/>
            <a:ext cx="198522" cy="168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09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73CC4-4861-D8AA-EC5D-761B73F3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844550"/>
            <a:ext cx="5105400" cy="516890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ED7C4A-F668-EE93-BC28-C62E01736A9C}"/>
              </a:ext>
            </a:extLst>
          </p:cNvPr>
          <p:cNvCxnSpPr>
            <a:cxnSpLocks/>
          </p:cNvCxnSpPr>
          <p:nvPr/>
        </p:nvCxnSpPr>
        <p:spPr>
          <a:xfrm flipH="1">
            <a:off x="4769708" y="1476103"/>
            <a:ext cx="1709469" cy="2354492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783D1B-3F23-1374-B08C-7C4CBCFB4FD3}"/>
              </a:ext>
            </a:extLst>
          </p:cNvPr>
          <p:cNvCxnSpPr>
            <a:cxnSpLocks/>
          </p:cNvCxnSpPr>
          <p:nvPr/>
        </p:nvCxnSpPr>
        <p:spPr>
          <a:xfrm flipH="1">
            <a:off x="4769708" y="1208314"/>
            <a:ext cx="1128172" cy="2622281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B7D78B-363A-4D78-A185-93DFE029C392}"/>
              </a:ext>
            </a:extLst>
          </p:cNvPr>
          <p:cNvCxnSpPr>
            <a:cxnSpLocks/>
          </p:cNvCxnSpPr>
          <p:nvPr/>
        </p:nvCxnSpPr>
        <p:spPr>
          <a:xfrm flipH="1">
            <a:off x="4769708" y="1979023"/>
            <a:ext cx="827726" cy="1851572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F915AE-859A-17C0-4E68-28B2466C7BE5}"/>
              </a:ext>
            </a:extLst>
          </p:cNvPr>
          <p:cNvCxnSpPr>
            <a:cxnSpLocks/>
          </p:cNvCxnSpPr>
          <p:nvPr/>
        </p:nvCxnSpPr>
        <p:spPr>
          <a:xfrm flipH="1">
            <a:off x="4769708" y="2429691"/>
            <a:ext cx="736286" cy="1400904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E9ECDA-A6D5-D732-D7ED-BE092922F832}"/>
              </a:ext>
            </a:extLst>
          </p:cNvPr>
          <p:cNvCxnSpPr>
            <a:cxnSpLocks/>
          </p:cNvCxnSpPr>
          <p:nvPr/>
        </p:nvCxnSpPr>
        <p:spPr>
          <a:xfrm flipH="1">
            <a:off x="4769708" y="2449286"/>
            <a:ext cx="1670281" cy="1381309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D1B5B4-1ACA-AEFC-96CE-F119959C5FCB}"/>
              </a:ext>
            </a:extLst>
          </p:cNvPr>
          <p:cNvCxnSpPr>
            <a:cxnSpLocks/>
          </p:cNvCxnSpPr>
          <p:nvPr/>
        </p:nvCxnSpPr>
        <p:spPr>
          <a:xfrm flipH="1">
            <a:off x="4769708" y="2527663"/>
            <a:ext cx="977949" cy="1302932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E72EEB-75BA-A265-6D0D-572F59489B5A}"/>
              </a:ext>
            </a:extLst>
          </p:cNvPr>
          <p:cNvCxnSpPr>
            <a:cxnSpLocks/>
          </p:cNvCxnSpPr>
          <p:nvPr/>
        </p:nvCxnSpPr>
        <p:spPr>
          <a:xfrm flipH="1">
            <a:off x="4769708" y="2410097"/>
            <a:ext cx="2343018" cy="1420498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00E163-53A9-11E5-ED29-C2C0F495BB3F}"/>
              </a:ext>
            </a:extLst>
          </p:cNvPr>
          <p:cNvCxnSpPr>
            <a:cxnSpLocks/>
          </p:cNvCxnSpPr>
          <p:nvPr/>
        </p:nvCxnSpPr>
        <p:spPr>
          <a:xfrm flipH="1">
            <a:off x="4769708" y="2148840"/>
            <a:ext cx="1409023" cy="1681755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57EA28-831F-8D06-86BF-374C11D085D1}"/>
              </a:ext>
            </a:extLst>
          </p:cNvPr>
          <p:cNvCxnSpPr>
            <a:cxnSpLocks/>
          </p:cNvCxnSpPr>
          <p:nvPr/>
        </p:nvCxnSpPr>
        <p:spPr>
          <a:xfrm flipH="1">
            <a:off x="4769708" y="1965960"/>
            <a:ext cx="2238515" cy="1864635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5D5BB1-060B-BFED-9256-91ABE237AB26}"/>
              </a:ext>
            </a:extLst>
          </p:cNvPr>
          <p:cNvCxnSpPr/>
          <p:nvPr/>
        </p:nvCxnSpPr>
        <p:spPr>
          <a:xfrm>
            <a:off x="4427620" y="3543299"/>
            <a:ext cx="198522" cy="168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734E03-B37E-3117-2F65-583A35E52253}"/>
              </a:ext>
            </a:extLst>
          </p:cNvPr>
          <p:cNvCxnSpPr>
            <a:cxnSpLocks/>
          </p:cNvCxnSpPr>
          <p:nvPr/>
        </p:nvCxnSpPr>
        <p:spPr>
          <a:xfrm flipH="1">
            <a:off x="4767943" y="1116874"/>
            <a:ext cx="2135777" cy="2710543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44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Zupan, Blaž</dc:creator>
  <cp:lastModifiedBy>Zupan, Blaž</cp:lastModifiedBy>
  <cp:revision>2</cp:revision>
  <dcterms:created xsi:type="dcterms:W3CDTF">2022-10-17T08:17:17Z</dcterms:created>
  <dcterms:modified xsi:type="dcterms:W3CDTF">2022-10-17T11:17:38Z</dcterms:modified>
</cp:coreProperties>
</file>