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sldIdLst>
    <p:sldId id="257" r:id="rId2"/>
  </p:sldIdLst>
  <p:sldSz cx="6858000" cy="9906000" type="A4"/>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597AF"/>
    <a:srgbClr val="7FB2AF"/>
    <a:srgbClr val="5E996D"/>
    <a:srgbClr val="40404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395" autoAdjust="0"/>
    <p:restoredTop sz="94660"/>
  </p:normalViewPr>
  <p:slideViewPr>
    <p:cSldViewPr snapToGrid="0">
      <p:cViewPr varScale="1">
        <p:scale>
          <a:sx n="80" d="100"/>
          <a:sy n="80" d="100"/>
        </p:scale>
        <p:origin x="3498" y="96"/>
      </p:cViewPr>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D4A941-B9F2-45FC-A3BE-5067225D971F}" type="datetimeFigureOut">
              <a:rPr lang="en-GB" smtClean="0"/>
              <a:t>29/03/2019</a:t>
            </a:fld>
            <a:endParaRPr lang="en-GB"/>
          </a:p>
        </p:txBody>
      </p:sp>
      <p:sp>
        <p:nvSpPr>
          <p:cNvPr id="4" name="Slide Image Placeholder 3"/>
          <p:cNvSpPr>
            <a:spLocks noGrp="1" noRot="1" noChangeAspect="1"/>
          </p:cNvSpPr>
          <p:nvPr>
            <p:ph type="sldImg" idx="2"/>
          </p:nvPr>
        </p:nvSpPr>
        <p:spPr>
          <a:xfrm>
            <a:off x="2360613" y="1143000"/>
            <a:ext cx="2136775"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06CE974-62BD-46B5-97A3-B2AD892EB766}" type="slidenum">
              <a:rPr lang="en-GB" smtClean="0"/>
              <a:t>‹N°›</a:t>
            </a:fld>
            <a:endParaRPr lang="en-GB"/>
          </a:p>
        </p:txBody>
      </p:sp>
    </p:spTree>
    <p:extLst>
      <p:ext uri="{BB962C8B-B14F-4D97-AF65-F5344CB8AC3E}">
        <p14:creationId xmlns:p14="http://schemas.microsoft.com/office/powerpoint/2010/main" val="29650657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21191"/>
            <a:ext cx="5829300" cy="3448756"/>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857250" y="5202944"/>
            <a:ext cx="5143500" cy="2391656"/>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B81B2EA-72FB-4D17-8C82-4B53A14DEDA5}" type="datetimeFigureOut">
              <a:rPr lang="en-GB" smtClean="0"/>
              <a:t>29/03/2019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1333937-BD36-4AFC-B7C9-792F981189B1}" type="slidenum">
              <a:rPr lang="en-GB" smtClean="0"/>
              <a:t>‹N°›</a:t>
            </a:fld>
            <a:endParaRPr lang="en-GB"/>
          </a:p>
        </p:txBody>
      </p:sp>
    </p:spTree>
    <p:extLst>
      <p:ext uri="{BB962C8B-B14F-4D97-AF65-F5344CB8AC3E}">
        <p14:creationId xmlns:p14="http://schemas.microsoft.com/office/powerpoint/2010/main" val="31973223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B81B2EA-72FB-4D17-8C82-4B53A14DEDA5}" type="datetimeFigureOut">
              <a:rPr lang="en-GB" smtClean="0"/>
              <a:t>29/03/2019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1333937-BD36-4AFC-B7C9-792F981189B1}" type="slidenum">
              <a:rPr lang="en-GB" smtClean="0"/>
              <a:t>‹N°›</a:t>
            </a:fld>
            <a:endParaRPr lang="en-GB"/>
          </a:p>
        </p:txBody>
      </p:sp>
    </p:spTree>
    <p:extLst>
      <p:ext uri="{BB962C8B-B14F-4D97-AF65-F5344CB8AC3E}">
        <p14:creationId xmlns:p14="http://schemas.microsoft.com/office/powerpoint/2010/main" val="21314731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27403"/>
            <a:ext cx="1478756" cy="839487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71488" y="527403"/>
            <a:ext cx="4350544" cy="839487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B81B2EA-72FB-4D17-8C82-4B53A14DEDA5}" type="datetimeFigureOut">
              <a:rPr lang="en-GB" smtClean="0"/>
              <a:t>29/03/2019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1333937-BD36-4AFC-B7C9-792F981189B1}" type="slidenum">
              <a:rPr lang="en-GB" smtClean="0"/>
              <a:t>‹N°›</a:t>
            </a:fld>
            <a:endParaRPr lang="en-GB"/>
          </a:p>
        </p:txBody>
      </p:sp>
    </p:spTree>
    <p:extLst>
      <p:ext uri="{BB962C8B-B14F-4D97-AF65-F5344CB8AC3E}">
        <p14:creationId xmlns:p14="http://schemas.microsoft.com/office/powerpoint/2010/main" val="39095209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B81B2EA-72FB-4D17-8C82-4B53A14DEDA5}" type="datetimeFigureOut">
              <a:rPr lang="en-GB" smtClean="0"/>
              <a:t>29/03/2019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1333937-BD36-4AFC-B7C9-792F981189B1}" type="slidenum">
              <a:rPr lang="en-GB" smtClean="0"/>
              <a:t>‹N°›</a:t>
            </a:fld>
            <a:endParaRPr lang="en-GB"/>
          </a:p>
        </p:txBody>
      </p:sp>
    </p:spTree>
    <p:extLst>
      <p:ext uri="{BB962C8B-B14F-4D97-AF65-F5344CB8AC3E}">
        <p14:creationId xmlns:p14="http://schemas.microsoft.com/office/powerpoint/2010/main" val="4182708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2469624"/>
            <a:ext cx="5915025" cy="4120620"/>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467916" y="6629226"/>
            <a:ext cx="5915025" cy="216693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B81B2EA-72FB-4D17-8C82-4B53A14DEDA5}" type="datetimeFigureOut">
              <a:rPr lang="en-GB" smtClean="0"/>
              <a:t>29/03/2019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1333937-BD36-4AFC-B7C9-792F981189B1}" type="slidenum">
              <a:rPr lang="en-GB" smtClean="0"/>
              <a:t>‹N°›</a:t>
            </a:fld>
            <a:endParaRPr lang="en-GB"/>
          </a:p>
        </p:txBody>
      </p:sp>
    </p:spTree>
    <p:extLst>
      <p:ext uri="{BB962C8B-B14F-4D97-AF65-F5344CB8AC3E}">
        <p14:creationId xmlns:p14="http://schemas.microsoft.com/office/powerpoint/2010/main" val="5182972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71488" y="2637014"/>
            <a:ext cx="2914650" cy="62852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471863" y="2637014"/>
            <a:ext cx="2914650" cy="62852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B81B2EA-72FB-4D17-8C82-4B53A14DEDA5}" type="datetimeFigureOut">
              <a:rPr lang="en-GB" smtClean="0"/>
              <a:t>29/03/2019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1333937-BD36-4AFC-B7C9-792F981189B1}" type="slidenum">
              <a:rPr lang="en-GB" smtClean="0"/>
              <a:t>‹N°›</a:t>
            </a:fld>
            <a:endParaRPr lang="en-GB"/>
          </a:p>
        </p:txBody>
      </p:sp>
    </p:spTree>
    <p:extLst>
      <p:ext uri="{BB962C8B-B14F-4D97-AF65-F5344CB8AC3E}">
        <p14:creationId xmlns:p14="http://schemas.microsoft.com/office/powerpoint/2010/main" val="42200676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527405"/>
            <a:ext cx="5915025" cy="1914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472381" y="2428347"/>
            <a:ext cx="2901255"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72381" y="3618442"/>
            <a:ext cx="2901255" cy="53221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471863" y="2428347"/>
            <a:ext cx="2915543"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3471863" y="3618442"/>
            <a:ext cx="2915543" cy="53221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B81B2EA-72FB-4D17-8C82-4B53A14DEDA5}" type="datetimeFigureOut">
              <a:rPr lang="en-GB" smtClean="0"/>
              <a:t>29/03/2019</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C1333937-BD36-4AFC-B7C9-792F981189B1}" type="slidenum">
              <a:rPr lang="en-GB" smtClean="0"/>
              <a:t>‹N°›</a:t>
            </a:fld>
            <a:endParaRPr lang="en-GB"/>
          </a:p>
        </p:txBody>
      </p:sp>
    </p:spTree>
    <p:extLst>
      <p:ext uri="{BB962C8B-B14F-4D97-AF65-F5344CB8AC3E}">
        <p14:creationId xmlns:p14="http://schemas.microsoft.com/office/powerpoint/2010/main" val="22722154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B81B2EA-72FB-4D17-8C82-4B53A14DEDA5}" type="datetimeFigureOut">
              <a:rPr lang="en-GB" smtClean="0"/>
              <a:t>29/03/2019</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C1333937-BD36-4AFC-B7C9-792F981189B1}" type="slidenum">
              <a:rPr lang="en-GB" smtClean="0"/>
              <a:t>‹N°›</a:t>
            </a:fld>
            <a:endParaRPr lang="en-GB"/>
          </a:p>
        </p:txBody>
      </p:sp>
    </p:spTree>
    <p:extLst>
      <p:ext uri="{BB962C8B-B14F-4D97-AF65-F5344CB8AC3E}">
        <p14:creationId xmlns:p14="http://schemas.microsoft.com/office/powerpoint/2010/main" val="4015034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B81B2EA-72FB-4D17-8C82-4B53A14DEDA5}" type="datetimeFigureOut">
              <a:rPr lang="en-GB" smtClean="0"/>
              <a:t>29/03/2019</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C1333937-BD36-4AFC-B7C9-792F981189B1}" type="slidenum">
              <a:rPr lang="en-GB" smtClean="0"/>
              <a:t>‹N°›</a:t>
            </a:fld>
            <a:endParaRPr lang="en-GB"/>
          </a:p>
        </p:txBody>
      </p:sp>
    </p:spTree>
    <p:extLst>
      <p:ext uri="{BB962C8B-B14F-4D97-AF65-F5344CB8AC3E}">
        <p14:creationId xmlns:p14="http://schemas.microsoft.com/office/powerpoint/2010/main" val="18201757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2915543" y="1426283"/>
            <a:ext cx="3471863" cy="703968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AB81B2EA-72FB-4D17-8C82-4B53A14DEDA5}" type="datetimeFigureOut">
              <a:rPr lang="en-GB" smtClean="0"/>
              <a:t>29/03/2019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1333937-BD36-4AFC-B7C9-792F981189B1}" type="slidenum">
              <a:rPr lang="en-GB" smtClean="0"/>
              <a:t>‹N°›</a:t>
            </a:fld>
            <a:endParaRPr lang="en-GB"/>
          </a:p>
        </p:txBody>
      </p:sp>
    </p:spTree>
    <p:extLst>
      <p:ext uri="{BB962C8B-B14F-4D97-AF65-F5344CB8AC3E}">
        <p14:creationId xmlns:p14="http://schemas.microsoft.com/office/powerpoint/2010/main" val="2638485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2915543" y="1426283"/>
            <a:ext cx="3471863" cy="703968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AB81B2EA-72FB-4D17-8C82-4B53A14DEDA5}" type="datetimeFigureOut">
              <a:rPr lang="en-GB" smtClean="0"/>
              <a:t>29/03/2019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1333937-BD36-4AFC-B7C9-792F981189B1}" type="slidenum">
              <a:rPr lang="en-GB" smtClean="0"/>
              <a:t>‹N°›</a:t>
            </a:fld>
            <a:endParaRPr lang="en-GB"/>
          </a:p>
        </p:txBody>
      </p:sp>
    </p:spTree>
    <p:extLst>
      <p:ext uri="{BB962C8B-B14F-4D97-AF65-F5344CB8AC3E}">
        <p14:creationId xmlns:p14="http://schemas.microsoft.com/office/powerpoint/2010/main" val="11525532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27405"/>
            <a:ext cx="5915025" cy="1914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71488" y="9181397"/>
            <a:ext cx="1543050" cy="527403"/>
          </a:xfrm>
          <a:prstGeom prst="rect">
            <a:avLst/>
          </a:prstGeom>
        </p:spPr>
        <p:txBody>
          <a:bodyPr vert="horz" lIns="91440" tIns="45720" rIns="91440" bIns="45720" rtlCol="0" anchor="ctr"/>
          <a:lstStyle>
            <a:lvl1pPr algn="l">
              <a:defRPr sz="900">
                <a:solidFill>
                  <a:schemeClr val="tx1">
                    <a:tint val="75000"/>
                  </a:schemeClr>
                </a:solidFill>
              </a:defRPr>
            </a:lvl1pPr>
          </a:lstStyle>
          <a:p>
            <a:fld id="{AB81B2EA-72FB-4D17-8C82-4B53A14DEDA5}" type="datetimeFigureOut">
              <a:rPr lang="en-GB" smtClean="0"/>
              <a:t>29/03/2019</a:t>
            </a:fld>
            <a:endParaRPr lang="en-GB"/>
          </a:p>
        </p:txBody>
      </p:sp>
      <p:sp>
        <p:nvSpPr>
          <p:cNvPr id="5" name="Footer Placeholder 4"/>
          <p:cNvSpPr>
            <a:spLocks noGrp="1"/>
          </p:cNvSpPr>
          <p:nvPr>
            <p:ph type="ftr" sz="quarter" idx="3"/>
          </p:nvPr>
        </p:nvSpPr>
        <p:spPr>
          <a:xfrm>
            <a:off x="2271713" y="9181397"/>
            <a:ext cx="2314575" cy="52740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4843463" y="9181397"/>
            <a:ext cx="1543050" cy="527403"/>
          </a:xfrm>
          <a:prstGeom prst="rect">
            <a:avLst/>
          </a:prstGeom>
        </p:spPr>
        <p:txBody>
          <a:bodyPr vert="horz" lIns="91440" tIns="45720" rIns="91440" bIns="45720" rtlCol="0" anchor="ctr"/>
          <a:lstStyle>
            <a:lvl1pPr algn="r">
              <a:defRPr sz="900">
                <a:solidFill>
                  <a:schemeClr val="tx1">
                    <a:tint val="75000"/>
                  </a:schemeClr>
                </a:solidFill>
              </a:defRPr>
            </a:lvl1pPr>
          </a:lstStyle>
          <a:p>
            <a:fld id="{C1333937-BD36-4AFC-B7C9-792F981189B1}" type="slidenum">
              <a:rPr lang="en-GB" smtClean="0"/>
              <a:t>‹N°›</a:t>
            </a:fld>
            <a:endParaRPr lang="en-GB"/>
          </a:p>
        </p:txBody>
      </p:sp>
    </p:spTree>
    <p:extLst>
      <p:ext uri="{BB962C8B-B14F-4D97-AF65-F5344CB8AC3E}">
        <p14:creationId xmlns:p14="http://schemas.microsoft.com/office/powerpoint/2010/main" val="388486090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emf"/><Relationship Id="rId7" Type="http://schemas.microsoft.com/office/2007/relationships/hdphoto" Target="../media/hdphoto1.wdp"/><Relationship Id="rId2" Type="http://schemas.openxmlformats.org/officeDocument/2006/relationships/image" Target="../media/image1.jp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emf"/><Relationship Id="rId4" Type="http://schemas.openxmlformats.org/officeDocument/2006/relationships/image" Target="../media/image3.emf"/></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 r="-1000"/>
          </a:stretch>
        </a:blipFill>
        <a:effectLst/>
      </p:bgPr>
    </p:bg>
    <p:spTree>
      <p:nvGrpSpPr>
        <p:cNvPr id="1" name=""/>
        <p:cNvGrpSpPr/>
        <p:nvPr/>
      </p:nvGrpSpPr>
      <p:grpSpPr>
        <a:xfrm>
          <a:off x="0" y="0"/>
          <a:ext cx="0" cy="0"/>
          <a:chOff x="0" y="0"/>
          <a:chExt cx="0" cy="0"/>
        </a:xfrm>
      </p:grpSpPr>
      <p:sp>
        <p:nvSpPr>
          <p:cNvPr id="12" name="Rectangle 11"/>
          <p:cNvSpPr/>
          <p:nvPr/>
        </p:nvSpPr>
        <p:spPr>
          <a:xfrm>
            <a:off x="0" y="1539978"/>
            <a:ext cx="6858000" cy="836602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Times New Roman" charset="0"/>
              <a:ea typeface="Times New Roman" charset="0"/>
              <a:cs typeface="Times New Roman" charset="0"/>
            </a:endParaRPr>
          </a:p>
        </p:txBody>
      </p:sp>
      <p:sp>
        <p:nvSpPr>
          <p:cNvPr id="4" name="TextBox 3"/>
          <p:cNvSpPr txBox="1"/>
          <p:nvPr/>
        </p:nvSpPr>
        <p:spPr>
          <a:xfrm>
            <a:off x="2617076" y="522554"/>
            <a:ext cx="3838167" cy="538609"/>
          </a:xfrm>
          <a:prstGeom prst="rect">
            <a:avLst/>
          </a:prstGeom>
          <a:noFill/>
        </p:spPr>
        <p:txBody>
          <a:bodyPr wrap="none" rtlCol="0">
            <a:spAutoFit/>
          </a:bodyPr>
          <a:lstStyle/>
          <a:p>
            <a:r>
              <a:rPr lang="en-US" sz="2000" b="1" spc="600" dirty="0">
                <a:solidFill>
                  <a:schemeClr val="bg1"/>
                </a:solidFill>
                <a:latin typeface="Times New Roman" charset="0"/>
                <a:ea typeface="Times New Roman" charset="0"/>
                <a:cs typeface="Times New Roman" charset="0"/>
              </a:rPr>
              <a:t>EL AQQARI  ILYAS</a:t>
            </a:r>
          </a:p>
          <a:p>
            <a:r>
              <a:rPr lang="en-US" sz="900" i="1" spc="600" dirty="0">
                <a:solidFill>
                  <a:schemeClr val="bg1"/>
                </a:solidFill>
                <a:latin typeface="Times New Roman" charset="0"/>
                <a:ea typeface="Times New Roman" charset="0"/>
                <a:cs typeface="Times New Roman" charset="0"/>
              </a:rPr>
              <a:t>TRITRE DU SPOTE RECHERCHE</a:t>
            </a:r>
            <a:endParaRPr lang="en-GB" sz="700" i="1" spc="600" dirty="0">
              <a:solidFill>
                <a:schemeClr val="bg1"/>
              </a:solidFill>
              <a:latin typeface="Times New Roman" charset="0"/>
              <a:ea typeface="Times New Roman" charset="0"/>
              <a:cs typeface="Times New Roman" charset="0"/>
            </a:endParaRPr>
          </a:p>
        </p:txBody>
      </p:sp>
      <p:pic>
        <p:nvPicPr>
          <p:cNvPr id="5" name="Picture 4"/>
          <p:cNvPicPr>
            <a:picLocks noChangeAspect="1"/>
          </p:cNvPicPr>
          <p:nvPr/>
        </p:nvPicPr>
        <p:blipFill>
          <a:blip r:embed="rId3"/>
          <a:stretch>
            <a:fillRect/>
          </a:stretch>
        </p:blipFill>
        <p:spPr>
          <a:xfrm>
            <a:off x="2671608" y="1118182"/>
            <a:ext cx="191250" cy="180000"/>
          </a:xfrm>
          <a:prstGeom prst="rect">
            <a:avLst/>
          </a:prstGeom>
        </p:spPr>
      </p:pic>
      <p:pic>
        <p:nvPicPr>
          <p:cNvPr id="6" name="Picture 5"/>
          <p:cNvPicPr>
            <a:picLocks noChangeAspect="1"/>
          </p:cNvPicPr>
          <p:nvPr/>
        </p:nvPicPr>
        <p:blipFill>
          <a:blip r:embed="rId4"/>
          <a:stretch>
            <a:fillRect/>
          </a:stretch>
        </p:blipFill>
        <p:spPr>
          <a:xfrm>
            <a:off x="2674795" y="1337843"/>
            <a:ext cx="180000" cy="180000"/>
          </a:xfrm>
          <a:prstGeom prst="rect">
            <a:avLst/>
          </a:prstGeom>
        </p:spPr>
      </p:pic>
      <p:pic>
        <p:nvPicPr>
          <p:cNvPr id="7" name="Picture 6"/>
          <p:cNvPicPr>
            <a:picLocks noChangeAspect="1"/>
          </p:cNvPicPr>
          <p:nvPr/>
        </p:nvPicPr>
        <p:blipFill>
          <a:blip r:embed="rId5"/>
          <a:stretch>
            <a:fillRect/>
          </a:stretch>
        </p:blipFill>
        <p:spPr>
          <a:xfrm>
            <a:off x="4534235" y="1101893"/>
            <a:ext cx="180000" cy="180000"/>
          </a:xfrm>
          <a:prstGeom prst="rect">
            <a:avLst/>
          </a:prstGeom>
        </p:spPr>
      </p:pic>
      <p:sp>
        <p:nvSpPr>
          <p:cNvPr id="8" name="TextBox 7"/>
          <p:cNvSpPr txBox="1"/>
          <p:nvPr/>
        </p:nvSpPr>
        <p:spPr>
          <a:xfrm>
            <a:off x="2804711" y="1084583"/>
            <a:ext cx="1143262" cy="230832"/>
          </a:xfrm>
          <a:prstGeom prst="rect">
            <a:avLst/>
          </a:prstGeom>
          <a:noFill/>
        </p:spPr>
        <p:txBody>
          <a:bodyPr wrap="none" rtlCol="0">
            <a:spAutoFit/>
          </a:bodyPr>
          <a:lstStyle/>
          <a:p>
            <a:r>
              <a:rPr lang="en-GB" sz="900" dirty="0" err="1">
                <a:solidFill>
                  <a:schemeClr val="bg1"/>
                </a:solidFill>
                <a:latin typeface="Times New Roman" charset="0"/>
                <a:ea typeface="Times New Roman" charset="0"/>
                <a:cs typeface="Times New Roman" charset="0"/>
              </a:rPr>
              <a:t>twitter.com</a:t>
            </a:r>
            <a:r>
              <a:rPr lang="en-GB" sz="900" dirty="0">
                <a:solidFill>
                  <a:schemeClr val="bg1"/>
                </a:solidFill>
                <a:latin typeface="Times New Roman" charset="0"/>
                <a:ea typeface="Times New Roman" charset="0"/>
                <a:cs typeface="Times New Roman" charset="0"/>
              </a:rPr>
              <a:t>/</a:t>
            </a:r>
            <a:r>
              <a:rPr lang="en-GB" sz="900" dirty="0" err="1">
                <a:solidFill>
                  <a:schemeClr val="bg1"/>
                </a:solidFill>
                <a:latin typeface="Times New Roman" charset="0"/>
                <a:ea typeface="Times New Roman" charset="0"/>
                <a:cs typeface="Times New Roman" charset="0"/>
              </a:rPr>
              <a:t>jonathan</a:t>
            </a:r>
            <a:endParaRPr lang="en-GB" sz="900" dirty="0">
              <a:solidFill>
                <a:schemeClr val="bg1"/>
              </a:solidFill>
              <a:latin typeface="Times New Roman" charset="0"/>
              <a:ea typeface="Times New Roman" charset="0"/>
              <a:cs typeface="Times New Roman" charset="0"/>
            </a:endParaRPr>
          </a:p>
        </p:txBody>
      </p:sp>
      <p:sp>
        <p:nvSpPr>
          <p:cNvPr id="9" name="TextBox 8"/>
          <p:cNvSpPr txBox="1"/>
          <p:nvPr/>
        </p:nvSpPr>
        <p:spPr>
          <a:xfrm>
            <a:off x="2793490" y="1309146"/>
            <a:ext cx="1220206" cy="230832"/>
          </a:xfrm>
          <a:prstGeom prst="rect">
            <a:avLst/>
          </a:prstGeom>
          <a:noFill/>
        </p:spPr>
        <p:txBody>
          <a:bodyPr wrap="none" rtlCol="0">
            <a:spAutoFit/>
          </a:bodyPr>
          <a:lstStyle/>
          <a:p>
            <a:r>
              <a:rPr lang="en-GB" sz="900" dirty="0" err="1">
                <a:solidFill>
                  <a:schemeClr val="bg1"/>
                </a:solidFill>
                <a:latin typeface="Times New Roman" charset="0"/>
                <a:ea typeface="Times New Roman" charset="0"/>
                <a:cs typeface="Times New Roman" charset="0"/>
              </a:rPr>
              <a:t>linkedin.com</a:t>
            </a:r>
            <a:r>
              <a:rPr lang="en-GB" sz="900" dirty="0">
                <a:solidFill>
                  <a:schemeClr val="bg1"/>
                </a:solidFill>
                <a:latin typeface="Times New Roman" charset="0"/>
                <a:ea typeface="Times New Roman" charset="0"/>
                <a:cs typeface="Times New Roman" charset="0"/>
              </a:rPr>
              <a:t>/</a:t>
            </a:r>
            <a:r>
              <a:rPr lang="en-GB" sz="900" dirty="0" err="1">
                <a:solidFill>
                  <a:schemeClr val="bg1"/>
                </a:solidFill>
                <a:latin typeface="Times New Roman" charset="0"/>
                <a:ea typeface="Times New Roman" charset="0"/>
                <a:cs typeface="Times New Roman" charset="0"/>
              </a:rPr>
              <a:t>jonathan</a:t>
            </a:r>
            <a:endParaRPr lang="en-GB" sz="900" dirty="0">
              <a:solidFill>
                <a:schemeClr val="bg1"/>
              </a:solidFill>
              <a:latin typeface="Times New Roman" charset="0"/>
              <a:ea typeface="Times New Roman" charset="0"/>
              <a:cs typeface="Times New Roman" charset="0"/>
            </a:endParaRPr>
          </a:p>
        </p:txBody>
      </p:sp>
      <p:sp>
        <p:nvSpPr>
          <p:cNvPr id="10" name="TextBox 9"/>
          <p:cNvSpPr txBox="1"/>
          <p:nvPr/>
        </p:nvSpPr>
        <p:spPr>
          <a:xfrm>
            <a:off x="4652281" y="1086841"/>
            <a:ext cx="1265090" cy="230832"/>
          </a:xfrm>
          <a:prstGeom prst="rect">
            <a:avLst/>
          </a:prstGeom>
          <a:noFill/>
        </p:spPr>
        <p:txBody>
          <a:bodyPr wrap="none" rtlCol="0">
            <a:spAutoFit/>
          </a:bodyPr>
          <a:lstStyle/>
          <a:p>
            <a:r>
              <a:rPr lang="en-GB" sz="900" dirty="0" err="1">
                <a:solidFill>
                  <a:schemeClr val="bg1"/>
                </a:solidFill>
                <a:latin typeface="Times New Roman" charset="0"/>
                <a:ea typeface="Times New Roman" charset="0"/>
                <a:cs typeface="Times New Roman" charset="0"/>
              </a:rPr>
              <a:t>facebook.com</a:t>
            </a:r>
            <a:r>
              <a:rPr lang="en-GB" sz="900" dirty="0">
                <a:solidFill>
                  <a:schemeClr val="bg1"/>
                </a:solidFill>
                <a:latin typeface="Times New Roman" charset="0"/>
                <a:ea typeface="Times New Roman" charset="0"/>
                <a:cs typeface="Times New Roman" charset="0"/>
              </a:rPr>
              <a:t>/</a:t>
            </a:r>
            <a:r>
              <a:rPr lang="en-GB" sz="900" dirty="0" err="1">
                <a:solidFill>
                  <a:schemeClr val="bg1"/>
                </a:solidFill>
                <a:latin typeface="Times New Roman" charset="0"/>
                <a:ea typeface="Times New Roman" charset="0"/>
                <a:cs typeface="Times New Roman" charset="0"/>
              </a:rPr>
              <a:t>jonathan</a:t>
            </a:r>
            <a:endParaRPr lang="en-GB" sz="900" dirty="0">
              <a:solidFill>
                <a:schemeClr val="bg1"/>
              </a:solidFill>
              <a:latin typeface="Times New Roman" charset="0"/>
              <a:ea typeface="Times New Roman" charset="0"/>
              <a:cs typeface="Times New Roman" charset="0"/>
            </a:endParaRPr>
          </a:p>
        </p:txBody>
      </p:sp>
      <p:sp>
        <p:nvSpPr>
          <p:cNvPr id="11" name="TextBox 10"/>
          <p:cNvSpPr txBox="1"/>
          <p:nvPr/>
        </p:nvSpPr>
        <p:spPr>
          <a:xfrm>
            <a:off x="0" y="1802922"/>
            <a:ext cx="2401828" cy="246221"/>
          </a:xfrm>
          <a:prstGeom prst="rect">
            <a:avLst/>
          </a:prstGeom>
          <a:solidFill>
            <a:srgbClr val="7FB2AF"/>
          </a:solidFill>
        </p:spPr>
        <p:txBody>
          <a:bodyPr wrap="square" rtlCol="0">
            <a:spAutoFit/>
          </a:bodyPr>
          <a:lstStyle/>
          <a:p>
            <a:pPr algn="ctr"/>
            <a:r>
              <a:rPr lang="en-US" sz="1000" b="1" dirty="0">
                <a:solidFill>
                  <a:schemeClr val="bg1"/>
                </a:solidFill>
                <a:latin typeface="Times New Roman" charset="0"/>
                <a:ea typeface="Times New Roman" charset="0"/>
                <a:cs typeface="Times New Roman" charset="0"/>
              </a:rPr>
              <a:t>PERSONAL INFORMATION</a:t>
            </a:r>
            <a:endParaRPr lang="en-GB" sz="1000" b="1" dirty="0">
              <a:solidFill>
                <a:schemeClr val="bg1"/>
              </a:solidFill>
              <a:latin typeface="Times New Roman" charset="0"/>
              <a:ea typeface="Times New Roman" charset="0"/>
              <a:cs typeface="Times New Roman" charset="0"/>
            </a:endParaRPr>
          </a:p>
        </p:txBody>
      </p:sp>
      <p:sp>
        <p:nvSpPr>
          <p:cNvPr id="13" name="TextBox 12"/>
          <p:cNvSpPr txBox="1"/>
          <p:nvPr/>
        </p:nvSpPr>
        <p:spPr>
          <a:xfrm>
            <a:off x="146299" y="2027212"/>
            <a:ext cx="2001680" cy="1746632"/>
          </a:xfrm>
          <a:prstGeom prst="rect">
            <a:avLst/>
          </a:prstGeom>
          <a:noFill/>
        </p:spPr>
        <p:txBody>
          <a:bodyPr wrap="square" rtlCol="0">
            <a:spAutoFit/>
          </a:bodyPr>
          <a:lstStyle/>
          <a:p>
            <a:pPr>
              <a:spcBef>
                <a:spcPts val="300"/>
              </a:spcBef>
            </a:pPr>
            <a:r>
              <a:rPr lang="en-GB" sz="1000" b="1" dirty="0">
                <a:solidFill>
                  <a:schemeClr val="tx1">
                    <a:lumMod val="75000"/>
                    <a:lumOff val="25000"/>
                  </a:schemeClr>
                </a:solidFill>
                <a:latin typeface="Times New Roman" charset="0"/>
                <a:ea typeface="Times New Roman" charset="0"/>
                <a:cs typeface="Times New Roman" charset="0"/>
              </a:rPr>
              <a:t>ADDRESSE</a:t>
            </a:r>
          </a:p>
          <a:p>
            <a:r>
              <a:rPr lang="en-GB" sz="1000" dirty="0">
                <a:solidFill>
                  <a:schemeClr val="tx1">
                    <a:lumMod val="75000"/>
                    <a:lumOff val="25000"/>
                  </a:schemeClr>
                </a:solidFill>
                <a:latin typeface="Times New Roman" charset="0"/>
                <a:ea typeface="Times New Roman" charset="0"/>
                <a:cs typeface="Times New Roman" charset="0"/>
              </a:rPr>
              <a:t>17 Rue de la </a:t>
            </a:r>
            <a:r>
              <a:rPr lang="en-GB" sz="1000" dirty="0" err="1">
                <a:solidFill>
                  <a:schemeClr val="tx1">
                    <a:lumMod val="75000"/>
                    <a:lumOff val="25000"/>
                  </a:schemeClr>
                </a:solidFill>
                <a:latin typeface="Times New Roman" charset="0"/>
                <a:ea typeface="Times New Roman" charset="0"/>
                <a:cs typeface="Times New Roman" charset="0"/>
              </a:rPr>
              <a:t>Réussite</a:t>
            </a:r>
            <a:r>
              <a:rPr lang="en-GB" sz="1000" dirty="0">
                <a:solidFill>
                  <a:schemeClr val="tx1">
                    <a:lumMod val="75000"/>
                    <a:lumOff val="25000"/>
                  </a:schemeClr>
                </a:solidFill>
                <a:latin typeface="Times New Roman" charset="0"/>
                <a:ea typeface="Times New Roman" charset="0"/>
                <a:cs typeface="Times New Roman" charset="0"/>
              </a:rPr>
              <a:t> 75012 Paris</a:t>
            </a:r>
          </a:p>
          <a:p>
            <a:pPr>
              <a:spcBef>
                <a:spcPts val="300"/>
              </a:spcBef>
            </a:pPr>
            <a:r>
              <a:rPr lang="en-GB" sz="1000" b="1" dirty="0">
                <a:solidFill>
                  <a:schemeClr val="tx1">
                    <a:lumMod val="75000"/>
                    <a:lumOff val="25000"/>
                  </a:schemeClr>
                </a:solidFill>
                <a:latin typeface="Times New Roman" charset="0"/>
                <a:ea typeface="Times New Roman" charset="0"/>
                <a:cs typeface="Times New Roman" charset="0"/>
              </a:rPr>
              <a:t>PHONE</a:t>
            </a:r>
          </a:p>
          <a:p>
            <a:r>
              <a:rPr lang="en-GB" sz="1000" dirty="0">
                <a:solidFill>
                  <a:schemeClr val="tx1">
                    <a:lumMod val="75000"/>
                    <a:lumOff val="25000"/>
                  </a:schemeClr>
                </a:solidFill>
                <a:latin typeface="Times New Roman" charset="0"/>
                <a:ea typeface="Times New Roman" charset="0"/>
                <a:cs typeface="Times New Roman" charset="0"/>
              </a:rPr>
              <a:t>+33 6 01 02 03 04</a:t>
            </a:r>
          </a:p>
          <a:p>
            <a:pPr>
              <a:spcBef>
                <a:spcPts val="300"/>
              </a:spcBef>
            </a:pPr>
            <a:r>
              <a:rPr lang="en-GB" sz="1000" b="1" dirty="0">
                <a:solidFill>
                  <a:schemeClr val="tx1">
                    <a:lumMod val="75000"/>
                    <a:lumOff val="25000"/>
                  </a:schemeClr>
                </a:solidFill>
                <a:latin typeface="Times New Roman" charset="0"/>
                <a:ea typeface="Times New Roman" charset="0"/>
                <a:cs typeface="Times New Roman" charset="0"/>
              </a:rPr>
              <a:t>EMAIL</a:t>
            </a:r>
          </a:p>
          <a:p>
            <a:r>
              <a:rPr lang="en-GB" sz="1000" dirty="0">
                <a:solidFill>
                  <a:schemeClr val="tx1">
                    <a:lumMod val="75000"/>
                    <a:lumOff val="25000"/>
                  </a:schemeClr>
                </a:solidFill>
                <a:latin typeface="Times New Roman" charset="0"/>
                <a:ea typeface="Times New Roman" charset="0"/>
                <a:cs typeface="Times New Roman" charset="0"/>
              </a:rPr>
              <a:t>monemail@email.com</a:t>
            </a:r>
          </a:p>
          <a:p>
            <a:endParaRPr lang="en-GB" sz="1000" dirty="0">
              <a:solidFill>
                <a:schemeClr val="tx1">
                  <a:lumMod val="75000"/>
                  <a:lumOff val="25000"/>
                </a:schemeClr>
              </a:solidFill>
              <a:latin typeface="Times New Roman" charset="0"/>
              <a:ea typeface="Times New Roman" charset="0"/>
              <a:cs typeface="Times New Roman" charset="0"/>
            </a:endParaRPr>
          </a:p>
          <a:p>
            <a:pPr>
              <a:spcBef>
                <a:spcPts val="300"/>
              </a:spcBef>
            </a:pPr>
            <a:r>
              <a:rPr lang="en-GB" sz="1000" b="1" dirty="0">
                <a:solidFill>
                  <a:schemeClr val="tx1">
                    <a:lumMod val="75000"/>
                    <a:lumOff val="25000"/>
                  </a:schemeClr>
                </a:solidFill>
                <a:latin typeface="Times New Roman" charset="0"/>
                <a:ea typeface="Times New Roman" charset="0"/>
                <a:cs typeface="Times New Roman" charset="0"/>
              </a:rPr>
              <a:t>STATUS</a:t>
            </a:r>
          </a:p>
          <a:p>
            <a:r>
              <a:rPr lang="en-GB" sz="1000" dirty="0">
                <a:solidFill>
                  <a:schemeClr val="tx1">
                    <a:lumMod val="75000"/>
                    <a:lumOff val="25000"/>
                  </a:schemeClr>
                </a:solidFill>
                <a:latin typeface="Times New Roman" charset="0"/>
                <a:ea typeface="Times New Roman" charset="0"/>
                <a:cs typeface="Times New Roman" charset="0"/>
              </a:rPr>
              <a:t>Single</a:t>
            </a:r>
          </a:p>
          <a:p>
            <a:r>
              <a:rPr lang="en-GB" sz="1000" dirty="0">
                <a:solidFill>
                  <a:schemeClr val="tx1">
                    <a:lumMod val="75000"/>
                    <a:lumOff val="25000"/>
                  </a:schemeClr>
                </a:solidFill>
                <a:latin typeface="Times New Roman" charset="0"/>
                <a:ea typeface="Times New Roman" charset="0"/>
                <a:cs typeface="Times New Roman" charset="0"/>
              </a:rPr>
              <a:t>DOM – </a:t>
            </a:r>
            <a:r>
              <a:rPr lang="en-GB" sz="1000" dirty="0" err="1">
                <a:solidFill>
                  <a:schemeClr val="tx1">
                    <a:lumMod val="75000"/>
                    <a:lumOff val="25000"/>
                  </a:schemeClr>
                </a:solidFill>
                <a:latin typeface="Times New Roman" charset="0"/>
                <a:ea typeface="Times New Roman" charset="0"/>
                <a:cs typeface="Times New Roman" charset="0"/>
              </a:rPr>
              <a:t>Permis</a:t>
            </a:r>
            <a:r>
              <a:rPr lang="en-GB" sz="1000" dirty="0">
                <a:solidFill>
                  <a:schemeClr val="tx1">
                    <a:lumMod val="75000"/>
                    <a:lumOff val="25000"/>
                  </a:schemeClr>
                </a:solidFill>
                <a:latin typeface="Times New Roman" charset="0"/>
                <a:ea typeface="Times New Roman" charset="0"/>
                <a:cs typeface="Times New Roman" charset="0"/>
              </a:rPr>
              <a:t> de </a:t>
            </a:r>
            <a:r>
              <a:rPr lang="en-GB" sz="1000" dirty="0" err="1">
                <a:solidFill>
                  <a:schemeClr val="tx1">
                    <a:lumMod val="75000"/>
                    <a:lumOff val="25000"/>
                  </a:schemeClr>
                </a:solidFill>
                <a:latin typeface="Times New Roman" charset="0"/>
                <a:ea typeface="Times New Roman" charset="0"/>
                <a:cs typeface="Times New Roman" charset="0"/>
              </a:rPr>
              <a:t>conduire</a:t>
            </a:r>
            <a:endParaRPr lang="en-GB" sz="1000" dirty="0">
              <a:solidFill>
                <a:schemeClr val="tx1">
                  <a:lumMod val="75000"/>
                  <a:lumOff val="25000"/>
                </a:schemeClr>
              </a:solidFill>
              <a:latin typeface="Times New Roman" charset="0"/>
              <a:ea typeface="Times New Roman" charset="0"/>
              <a:cs typeface="Times New Roman" charset="0"/>
            </a:endParaRPr>
          </a:p>
        </p:txBody>
      </p:sp>
      <p:sp>
        <p:nvSpPr>
          <p:cNvPr id="14" name="TextBox 13"/>
          <p:cNvSpPr txBox="1"/>
          <p:nvPr/>
        </p:nvSpPr>
        <p:spPr>
          <a:xfrm>
            <a:off x="0" y="4325026"/>
            <a:ext cx="2401827" cy="246221"/>
          </a:xfrm>
          <a:prstGeom prst="rect">
            <a:avLst/>
          </a:prstGeom>
          <a:solidFill>
            <a:srgbClr val="7FB2AF"/>
          </a:solidFill>
        </p:spPr>
        <p:txBody>
          <a:bodyPr wrap="square" rtlCol="0">
            <a:spAutoFit/>
          </a:bodyPr>
          <a:lstStyle/>
          <a:p>
            <a:pPr algn="ctr"/>
            <a:r>
              <a:rPr lang="en-US" sz="1000" b="1" dirty="0">
                <a:solidFill>
                  <a:schemeClr val="bg1"/>
                </a:solidFill>
                <a:latin typeface="Times New Roman" charset="0"/>
                <a:ea typeface="Times New Roman" charset="0"/>
                <a:cs typeface="Times New Roman" charset="0"/>
              </a:rPr>
              <a:t>FORMATION</a:t>
            </a:r>
            <a:endParaRPr lang="en-GB" sz="1000" b="1" dirty="0">
              <a:solidFill>
                <a:schemeClr val="bg1"/>
              </a:solidFill>
              <a:latin typeface="Times New Roman" charset="0"/>
              <a:ea typeface="Times New Roman" charset="0"/>
              <a:cs typeface="Times New Roman" charset="0"/>
            </a:endParaRPr>
          </a:p>
        </p:txBody>
      </p:sp>
      <p:sp>
        <p:nvSpPr>
          <p:cNvPr id="15" name="TextBox 14"/>
          <p:cNvSpPr txBox="1"/>
          <p:nvPr/>
        </p:nvSpPr>
        <p:spPr>
          <a:xfrm>
            <a:off x="154583" y="4599057"/>
            <a:ext cx="1993396" cy="1631216"/>
          </a:xfrm>
          <a:prstGeom prst="rect">
            <a:avLst/>
          </a:prstGeom>
          <a:noFill/>
        </p:spPr>
        <p:txBody>
          <a:bodyPr wrap="square" rtlCol="0">
            <a:spAutoFit/>
          </a:bodyPr>
          <a:lstStyle/>
          <a:p>
            <a:r>
              <a:rPr lang="en-GB" sz="1000" b="1" dirty="0">
                <a:solidFill>
                  <a:schemeClr val="tx1">
                    <a:lumMod val="75000"/>
                    <a:lumOff val="25000"/>
                  </a:schemeClr>
                </a:solidFill>
                <a:latin typeface="Times New Roman" charset="0"/>
                <a:ea typeface="Times New Roman" charset="0"/>
                <a:cs typeface="Times New Roman" charset="0"/>
              </a:rPr>
              <a:t>2016 – NOM DE </a:t>
            </a:r>
            <a:r>
              <a:rPr lang="en-GB" sz="1000" b="1" dirty="0" err="1">
                <a:solidFill>
                  <a:schemeClr val="tx1">
                    <a:lumMod val="75000"/>
                    <a:lumOff val="25000"/>
                  </a:schemeClr>
                </a:solidFill>
                <a:latin typeface="Times New Roman" charset="0"/>
                <a:ea typeface="Times New Roman" charset="0"/>
                <a:cs typeface="Times New Roman" charset="0"/>
              </a:rPr>
              <a:t>l’ECOLE</a:t>
            </a:r>
            <a:endParaRPr lang="en-GB" sz="1000" b="1" dirty="0">
              <a:solidFill>
                <a:schemeClr val="tx1">
                  <a:lumMod val="75000"/>
                  <a:lumOff val="25000"/>
                </a:schemeClr>
              </a:solidFill>
              <a:latin typeface="Times New Roman" charset="0"/>
              <a:ea typeface="Times New Roman" charset="0"/>
              <a:cs typeface="Times New Roman" charset="0"/>
            </a:endParaRPr>
          </a:p>
          <a:p>
            <a:r>
              <a:rPr lang="en-GB" sz="1000" dirty="0" err="1">
                <a:solidFill>
                  <a:schemeClr val="tx1">
                    <a:lumMod val="75000"/>
                    <a:lumOff val="25000"/>
                  </a:schemeClr>
                </a:solidFill>
                <a:latin typeface="Times New Roman" charset="0"/>
                <a:ea typeface="Times New Roman" charset="0"/>
                <a:cs typeface="Times New Roman" charset="0"/>
              </a:rPr>
              <a:t>Décrivez</a:t>
            </a:r>
            <a:r>
              <a:rPr lang="en-GB" sz="1000" dirty="0">
                <a:solidFill>
                  <a:schemeClr val="tx1">
                    <a:lumMod val="75000"/>
                    <a:lumOff val="25000"/>
                  </a:schemeClr>
                </a:solidFill>
                <a:latin typeface="Times New Roman" charset="0"/>
                <a:ea typeface="Times New Roman" charset="0"/>
                <a:cs typeface="Times New Roman" charset="0"/>
              </a:rPr>
              <a:t> </a:t>
            </a:r>
            <a:r>
              <a:rPr lang="en-GB" sz="1000" dirty="0" err="1">
                <a:solidFill>
                  <a:schemeClr val="tx1">
                    <a:lumMod val="75000"/>
                    <a:lumOff val="25000"/>
                  </a:schemeClr>
                </a:solidFill>
                <a:latin typeface="Times New Roman" charset="0"/>
                <a:ea typeface="Times New Roman" charset="0"/>
                <a:cs typeface="Times New Roman" charset="0"/>
              </a:rPr>
              <a:t>en</a:t>
            </a:r>
            <a:r>
              <a:rPr lang="en-GB" sz="1000" dirty="0">
                <a:solidFill>
                  <a:schemeClr val="tx1">
                    <a:lumMod val="75000"/>
                    <a:lumOff val="25000"/>
                  </a:schemeClr>
                </a:solidFill>
                <a:latin typeface="Times New Roman" charset="0"/>
                <a:ea typeface="Times New Roman" charset="0"/>
                <a:cs typeface="Times New Roman" charset="0"/>
              </a:rPr>
              <a:t> </a:t>
            </a:r>
            <a:r>
              <a:rPr lang="en-GB" sz="1000" dirty="0" err="1">
                <a:solidFill>
                  <a:schemeClr val="tx1">
                    <a:lumMod val="75000"/>
                    <a:lumOff val="25000"/>
                  </a:schemeClr>
                </a:solidFill>
                <a:latin typeface="Times New Roman" charset="0"/>
                <a:ea typeface="Times New Roman" charset="0"/>
                <a:cs typeface="Times New Roman" charset="0"/>
              </a:rPr>
              <a:t>une</a:t>
            </a:r>
            <a:r>
              <a:rPr lang="en-GB" sz="1000" dirty="0">
                <a:solidFill>
                  <a:schemeClr val="tx1">
                    <a:lumMod val="75000"/>
                    <a:lumOff val="25000"/>
                  </a:schemeClr>
                </a:solidFill>
                <a:latin typeface="Times New Roman" charset="0"/>
                <a:ea typeface="Times New Roman" charset="0"/>
                <a:cs typeface="Times New Roman" charset="0"/>
              </a:rPr>
              <a:t> </a:t>
            </a:r>
            <a:r>
              <a:rPr lang="en-GB" sz="1000" dirty="0" err="1">
                <a:solidFill>
                  <a:schemeClr val="tx1">
                    <a:lumMod val="75000"/>
                    <a:lumOff val="25000"/>
                  </a:schemeClr>
                </a:solidFill>
                <a:latin typeface="Times New Roman" charset="0"/>
                <a:ea typeface="Times New Roman" charset="0"/>
                <a:cs typeface="Times New Roman" charset="0"/>
              </a:rPr>
              <a:t>ligne</a:t>
            </a:r>
            <a:r>
              <a:rPr lang="en-GB" sz="1000" dirty="0">
                <a:solidFill>
                  <a:schemeClr val="tx1">
                    <a:lumMod val="75000"/>
                    <a:lumOff val="25000"/>
                  </a:schemeClr>
                </a:solidFill>
                <a:latin typeface="Times New Roman" charset="0"/>
                <a:ea typeface="Times New Roman" charset="0"/>
                <a:cs typeface="Times New Roman" charset="0"/>
              </a:rPr>
              <a:t> les </a:t>
            </a:r>
            <a:r>
              <a:rPr lang="en-GB" sz="1000" dirty="0" err="1">
                <a:solidFill>
                  <a:schemeClr val="tx1">
                    <a:lumMod val="75000"/>
                    <a:lumOff val="25000"/>
                  </a:schemeClr>
                </a:solidFill>
                <a:latin typeface="Times New Roman" charset="0"/>
                <a:ea typeface="Times New Roman" charset="0"/>
                <a:cs typeface="Times New Roman" charset="0"/>
              </a:rPr>
              <a:t>objectifs</a:t>
            </a:r>
            <a:r>
              <a:rPr lang="en-GB" sz="1000" dirty="0">
                <a:solidFill>
                  <a:schemeClr val="tx1">
                    <a:lumMod val="75000"/>
                    <a:lumOff val="25000"/>
                  </a:schemeClr>
                </a:solidFill>
                <a:latin typeface="Times New Roman" charset="0"/>
                <a:ea typeface="Times New Roman" charset="0"/>
                <a:cs typeface="Times New Roman" charset="0"/>
              </a:rPr>
              <a:t> et les </a:t>
            </a:r>
            <a:r>
              <a:rPr lang="en-GB" sz="1000" dirty="0" err="1">
                <a:solidFill>
                  <a:schemeClr val="tx1">
                    <a:lumMod val="75000"/>
                    <a:lumOff val="25000"/>
                  </a:schemeClr>
                </a:solidFill>
                <a:latin typeface="Times New Roman" charset="0"/>
                <a:ea typeface="Times New Roman" charset="0"/>
                <a:cs typeface="Times New Roman" charset="0"/>
              </a:rPr>
              <a:t>spécialités</a:t>
            </a:r>
            <a:endParaRPr lang="en-GB" sz="1000" dirty="0">
              <a:solidFill>
                <a:schemeClr val="tx1">
                  <a:lumMod val="75000"/>
                  <a:lumOff val="25000"/>
                </a:schemeClr>
              </a:solidFill>
              <a:latin typeface="Times New Roman" charset="0"/>
              <a:ea typeface="Times New Roman" charset="0"/>
              <a:cs typeface="Times New Roman" charset="0"/>
            </a:endParaRPr>
          </a:p>
          <a:p>
            <a:endParaRPr lang="en-GB" sz="1000" b="1" dirty="0">
              <a:solidFill>
                <a:schemeClr val="tx1">
                  <a:lumMod val="75000"/>
                  <a:lumOff val="25000"/>
                </a:schemeClr>
              </a:solidFill>
              <a:latin typeface="Times New Roman" charset="0"/>
              <a:ea typeface="Times New Roman" charset="0"/>
              <a:cs typeface="Times New Roman" charset="0"/>
            </a:endParaRPr>
          </a:p>
          <a:p>
            <a:r>
              <a:rPr lang="en-GB" sz="1000" b="1" dirty="0">
                <a:solidFill>
                  <a:schemeClr val="tx1">
                    <a:lumMod val="75000"/>
                    <a:lumOff val="25000"/>
                  </a:schemeClr>
                </a:solidFill>
                <a:latin typeface="Times New Roman" charset="0"/>
                <a:ea typeface="Times New Roman" charset="0"/>
                <a:cs typeface="Times New Roman" charset="0"/>
              </a:rPr>
              <a:t>2016 – NOM DE </a:t>
            </a:r>
            <a:r>
              <a:rPr lang="en-GB" sz="1000" b="1" dirty="0" err="1">
                <a:solidFill>
                  <a:schemeClr val="tx1">
                    <a:lumMod val="75000"/>
                    <a:lumOff val="25000"/>
                  </a:schemeClr>
                </a:solidFill>
                <a:latin typeface="Times New Roman" charset="0"/>
                <a:ea typeface="Times New Roman" charset="0"/>
                <a:cs typeface="Times New Roman" charset="0"/>
              </a:rPr>
              <a:t>l’ECOLE</a:t>
            </a:r>
            <a:endParaRPr lang="en-GB" sz="1000" b="1" dirty="0">
              <a:solidFill>
                <a:schemeClr val="tx1">
                  <a:lumMod val="75000"/>
                  <a:lumOff val="25000"/>
                </a:schemeClr>
              </a:solidFill>
              <a:latin typeface="Times New Roman" charset="0"/>
              <a:ea typeface="Times New Roman" charset="0"/>
              <a:cs typeface="Times New Roman" charset="0"/>
            </a:endParaRPr>
          </a:p>
          <a:p>
            <a:r>
              <a:rPr lang="en-GB" sz="1000" dirty="0" err="1">
                <a:solidFill>
                  <a:schemeClr val="tx1">
                    <a:lumMod val="75000"/>
                    <a:lumOff val="25000"/>
                  </a:schemeClr>
                </a:solidFill>
                <a:latin typeface="Times New Roman" charset="0"/>
                <a:ea typeface="Times New Roman" charset="0"/>
                <a:cs typeface="Times New Roman" charset="0"/>
              </a:rPr>
              <a:t>Décrivez</a:t>
            </a:r>
            <a:r>
              <a:rPr lang="en-GB" sz="1000" dirty="0">
                <a:solidFill>
                  <a:schemeClr val="tx1">
                    <a:lumMod val="75000"/>
                    <a:lumOff val="25000"/>
                  </a:schemeClr>
                </a:solidFill>
                <a:latin typeface="Times New Roman" charset="0"/>
                <a:ea typeface="Times New Roman" charset="0"/>
                <a:cs typeface="Times New Roman" charset="0"/>
              </a:rPr>
              <a:t> </a:t>
            </a:r>
            <a:r>
              <a:rPr lang="en-GB" sz="1000" dirty="0" err="1">
                <a:solidFill>
                  <a:schemeClr val="tx1">
                    <a:lumMod val="75000"/>
                    <a:lumOff val="25000"/>
                  </a:schemeClr>
                </a:solidFill>
                <a:latin typeface="Times New Roman" charset="0"/>
                <a:ea typeface="Times New Roman" charset="0"/>
                <a:cs typeface="Times New Roman" charset="0"/>
              </a:rPr>
              <a:t>en</a:t>
            </a:r>
            <a:r>
              <a:rPr lang="en-GB" sz="1000" dirty="0">
                <a:solidFill>
                  <a:schemeClr val="tx1">
                    <a:lumMod val="75000"/>
                    <a:lumOff val="25000"/>
                  </a:schemeClr>
                </a:solidFill>
                <a:latin typeface="Times New Roman" charset="0"/>
                <a:ea typeface="Times New Roman" charset="0"/>
                <a:cs typeface="Times New Roman" charset="0"/>
              </a:rPr>
              <a:t> </a:t>
            </a:r>
            <a:r>
              <a:rPr lang="en-GB" sz="1000" dirty="0" err="1">
                <a:solidFill>
                  <a:schemeClr val="tx1">
                    <a:lumMod val="75000"/>
                    <a:lumOff val="25000"/>
                  </a:schemeClr>
                </a:solidFill>
                <a:latin typeface="Times New Roman" charset="0"/>
                <a:ea typeface="Times New Roman" charset="0"/>
                <a:cs typeface="Times New Roman" charset="0"/>
              </a:rPr>
              <a:t>une</a:t>
            </a:r>
            <a:r>
              <a:rPr lang="en-GB" sz="1000" dirty="0">
                <a:solidFill>
                  <a:schemeClr val="tx1">
                    <a:lumMod val="75000"/>
                    <a:lumOff val="25000"/>
                  </a:schemeClr>
                </a:solidFill>
                <a:latin typeface="Times New Roman" charset="0"/>
                <a:ea typeface="Times New Roman" charset="0"/>
                <a:cs typeface="Times New Roman" charset="0"/>
              </a:rPr>
              <a:t> </a:t>
            </a:r>
            <a:r>
              <a:rPr lang="en-GB" sz="1000" dirty="0" err="1">
                <a:solidFill>
                  <a:schemeClr val="tx1">
                    <a:lumMod val="75000"/>
                    <a:lumOff val="25000"/>
                  </a:schemeClr>
                </a:solidFill>
                <a:latin typeface="Times New Roman" charset="0"/>
                <a:ea typeface="Times New Roman" charset="0"/>
                <a:cs typeface="Times New Roman" charset="0"/>
              </a:rPr>
              <a:t>ligne</a:t>
            </a:r>
            <a:r>
              <a:rPr lang="en-GB" sz="1000" dirty="0">
                <a:solidFill>
                  <a:schemeClr val="tx1">
                    <a:lumMod val="75000"/>
                    <a:lumOff val="25000"/>
                  </a:schemeClr>
                </a:solidFill>
                <a:latin typeface="Times New Roman" charset="0"/>
                <a:ea typeface="Times New Roman" charset="0"/>
                <a:cs typeface="Times New Roman" charset="0"/>
              </a:rPr>
              <a:t> les </a:t>
            </a:r>
            <a:r>
              <a:rPr lang="en-GB" sz="1000" dirty="0" err="1">
                <a:solidFill>
                  <a:schemeClr val="tx1">
                    <a:lumMod val="75000"/>
                    <a:lumOff val="25000"/>
                  </a:schemeClr>
                </a:solidFill>
                <a:latin typeface="Times New Roman" charset="0"/>
                <a:ea typeface="Times New Roman" charset="0"/>
                <a:cs typeface="Times New Roman" charset="0"/>
              </a:rPr>
              <a:t>objectifs</a:t>
            </a:r>
            <a:r>
              <a:rPr lang="en-GB" sz="1000" dirty="0">
                <a:solidFill>
                  <a:schemeClr val="tx1">
                    <a:lumMod val="75000"/>
                    <a:lumOff val="25000"/>
                  </a:schemeClr>
                </a:solidFill>
                <a:latin typeface="Times New Roman" charset="0"/>
                <a:ea typeface="Times New Roman" charset="0"/>
                <a:cs typeface="Times New Roman" charset="0"/>
              </a:rPr>
              <a:t> et les </a:t>
            </a:r>
            <a:r>
              <a:rPr lang="en-GB" sz="1000" dirty="0" err="1">
                <a:solidFill>
                  <a:schemeClr val="tx1">
                    <a:lumMod val="75000"/>
                    <a:lumOff val="25000"/>
                  </a:schemeClr>
                </a:solidFill>
                <a:latin typeface="Times New Roman" charset="0"/>
                <a:ea typeface="Times New Roman" charset="0"/>
                <a:cs typeface="Times New Roman" charset="0"/>
              </a:rPr>
              <a:t>spécialités</a:t>
            </a:r>
            <a:r>
              <a:rPr lang="en-GB" sz="1000" dirty="0">
                <a:solidFill>
                  <a:schemeClr val="tx1">
                    <a:lumMod val="75000"/>
                    <a:lumOff val="25000"/>
                  </a:schemeClr>
                </a:solidFill>
                <a:latin typeface="Times New Roman" charset="0"/>
                <a:ea typeface="Times New Roman" charset="0"/>
                <a:cs typeface="Times New Roman" charset="0"/>
              </a:rPr>
              <a:t> </a:t>
            </a:r>
          </a:p>
          <a:p>
            <a:endParaRPr lang="en-GB" sz="1000" b="1" dirty="0">
              <a:solidFill>
                <a:schemeClr val="tx1">
                  <a:lumMod val="75000"/>
                  <a:lumOff val="25000"/>
                </a:schemeClr>
              </a:solidFill>
              <a:latin typeface="Times New Roman" charset="0"/>
              <a:ea typeface="Times New Roman" charset="0"/>
              <a:cs typeface="Times New Roman" charset="0"/>
            </a:endParaRPr>
          </a:p>
          <a:p>
            <a:r>
              <a:rPr lang="en-GB" sz="1000" b="1" dirty="0">
                <a:solidFill>
                  <a:schemeClr val="tx1">
                    <a:lumMod val="75000"/>
                    <a:lumOff val="25000"/>
                  </a:schemeClr>
                </a:solidFill>
                <a:latin typeface="Times New Roman" charset="0"/>
                <a:ea typeface="Times New Roman" charset="0"/>
                <a:cs typeface="Times New Roman" charset="0"/>
              </a:rPr>
              <a:t>2016 – NOM DE </a:t>
            </a:r>
            <a:r>
              <a:rPr lang="en-GB" sz="1000" b="1" dirty="0" err="1">
                <a:solidFill>
                  <a:schemeClr val="tx1">
                    <a:lumMod val="75000"/>
                    <a:lumOff val="25000"/>
                  </a:schemeClr>
                </a:solidFill>
                <a:latin typeface="Times New Roman" charset="0"/>
                <a:ea typeface="Times New Roman" charset="0"/>
                <a:cs typeface="Times New Roman" charset="0"/>
              </a:rPr>
              <a:t>l’ECOLE</a:t>
            </a:r>
            <a:endParaRPr lang="en-GB" sz="1000" b="1" dirty="0">
              <a:solidFill>
                <a:schemeClr val="tx1">
                  <a:lumMod val="75000"/>
                  <a:lumOff val="25000"/>
                </a:schemeClr>
              </a:solidFill>
              <a:latin typeface="Times New Roman" charset="0"/>
              <a:ea typeface="Times New Roman" charset="0"/>
              <a:cs typeface="Times New Roman" charset="0"/>
            </a:endParaRPr>
          </a:p>
          <a:p>
            <a:endParaRPr lang="en-GB" sz="1000" b="1" dirty="0">
              <a:solidFill>
                <a:schemeClr val="tx1">
                  <a:lumMod val="75000"/>
                  <a:lumOff val="25000"/>
                </a:schemeClr>
              </a:solidFill>
              <a:latin typeface="Times New Roman" charset="0"/>
              <a:ea typeface="Times New Roman" charset="0"/>
              <a:cs typeface="Times New Roman" charset="0"/>
            </a:endParaRPr>
          </a:p>
        </p:txBody>
      </p:sp>
      <p:sp>
        <p:nvSpPr>
          <p:cNvPr id="17" name="TextBox 16"/>
          <p:cNvSpPr txBox="1"/>
          <p:nvPr/>
        </p:nvSpPr>
        <p:spPr>
          <a:xfrm>
            <a:off x="1" y="6194082"/>
            <a:ext cx="2401826" cy="246221"/>
          </a:xfrm>
          <a:prstGeom prst="rect">
            <a:avLst/>
          </a:prstGeom>
          <a:solidFill>
            <a:srgbClr val="7FB2AF"/>
          </a:solidFill>
        </p:spPr>
        <p:txBody>
          <a:bodyPr wrap="square" rtlCol="0">
            <a:spAutoFit/>
          </a:bodyPr>
          <a:lstStyle/>
          <a:p>
            <a:pPr algn="ctr"/>
            <a:r>
              <a:rPr lang="en-US" sz="1000" b="1" dirty="0">
                <a:solidFill>
                  <a:schemeClr val="bg1"/>
                </a:solidFill>
                <a:latin typeface="Times New Roman" charset="0"/>
                <a:ea typeface="Times New Roman" charset="0"/>
                <a:cs typeface="Times New Roman" charset="0"/>
              </a:rPr>
              <a:t>COMPETENCES</a:t>
            </a:r>
            <a:endParaRPr lang="en-GB" sz="1000" b="1" dirty="0">
              <a:solidFill>
                <a:schemeClr val="bg1"/>
              </a:solidFill>
              <a:latin typeface="Times New Roman" charset="0"/>
              <a:ea typeface="Times New Roman" charset="0"/>
              <a:cs typeface="Times New Roman" charset="0"/>
            </a:endParaRPr>
          </a:p>
        </p:txBody>
      </p:sp>
      <p:sp>
        <p:nvSpPr>
          <p:cNvPr id="18" name="TextBox 17"/>
          <p:cNvSpPr txBox="1"/>
          <p:nvPr/>
        </p:nvSpPr>
        <p:spPr>
          <a:xfrm>
            <a:off x="0" y="8536240"/>
            <a:ext cx="2401827" cy="246221"/>
          </a:xfrm>
          <a:prstGeom prst="rect">
            <a:avLst/>
          </a:prstGeom>
          <a:solidFill>
            <a:srgbClr val="7FB2AF"/>
          </a:solidFill>
        </p:spPr>
        <p:txBody>
          <a:bodyPr wrap="square" rtlCol="0">
            <a:spAutoFit/>
          </a:bodyPr>
          <a:lstStyle/>
          <a:p>
            <a:pPr algn="ctr"/>
            <a:r>
              <a:rPr lang="en-US" sz="1000" b="1" dirty="0">
                <a:solidFill>
                  <a:schemeClr val="bg1"/>
                </a:solidFill>
                <a:latin typeface="Times New Roman" charset="0"/>
                <a:ea typeface="Times New Roman" charset="0"/>
                <a:cs typeface="Times New Roman" charset="0"/>
              </a:rPr>
              <a:t>LANGUES</a:t>
            </a:r>
            <a:endParaRPr lang="en-GB" sz="1000" b="1" dirty="0">
              <a:solidFill>
                <a:schemeClr val="bg1"/>
              </a:solidFill>
              <a:latin typeface="Times New Roman" charset="0"/>
              <a:ea typeface="Times New Roman" charset="0"/>
              <a:cs typeface="Times New Roman" charset="0"/>
            </a:endParaRPr>
          </a:p>
        </p:txBody>
      </p:sp>
      <p:sp>
        <p:nvSpPr>
          <p:cNvPr id="19" name="TextBox 18"/>
          <p:cNvSpPr txBox="1"/>
          <p:nvPr/>
        </p:nvSpPr>
        <p:spPr>
          <a:xfrm>
            <a:off x="150098" y="6434396"/>
            <a:ext cx="1993396" cy="2067233"/>
          </a:xfrm>
          <a:prstGeom prst="rect">
            <a:avLst/>
          </a:prstGeom>
          <a:noFill/>
        </p:spPr>
        <p:txBody>
          <a:bodyPr wrap="square" rtlCol="0">
            <a:spAutoFit/>
          </a:bodyPr>
          <a:lstStyle/>
          <a:p>
            <a:r>
              <a:rPr lang="sv-SE" sz="1000" b="1" dirty="0">
                <a:solidFill>
                  <a:schemeClr val="tx1">
                    <a:lumMod val="75000"/>
                    <a:lumOff val="25000"/>
                  </a:schemeClr>
                </a:solidFill>
                <a:latin typeface="Times New Roman" charset="0"/>
                <a:ea typeface="Times New Roman" charset="0"/>
                <a:cs typeface="Times New Roman" charset="0"/>
              </a:rPr>
              <a:t>Personelles</a:t>
            </a:r>
          </a:p>
          <a:p>
            <a:r>
              <a:rPr lang="sv-SE" sz="1000" dirty="0" err="1">
                <a:solidFill>
                  <a:schemeClr val="tx1">
                    <a:lumMod val="75000"/>
                    <a:lumOff val="25000"/>
                  </a:schemeClr>
                </a:solidFill>
                <a:latin typeface="Times New Roman" charset="0"/>
                <a:ea typeface="Times New Roman" charset="0"/>
                <a:cs typeface="Times New Roman" charset="0"/>
              </a:rPr>
              <a:t>Sérieux</a:t>
            </a:r>
            <a:endParaRPr lang="sv-SE" sz="1000" dirty="0">
              <a:solidFill>
                <a:schemeClr val="tx1">
                  <a:lumMod val="75000"/>
                  <a:lumOff val="25000"/>
                </a:schemeClr>
              </a:solidFill>
              <a:latin typeface="Times New Roman" charset="0"/>
              <a:ea typeface="Times New Roman" charset="0"/>
              <a:cs typeface="Times New Roman" charset="0"/>
            </a:endParaRPr>
          </a:p>
          <a:p>
            <a:r>
              <a:rPr lang="sv-SE" sz="1000" dirty="0" err="1">
                <a:solidFill>
                  <a:schemeClr val="tx1">
                    <a:lumMod val="75000"/>
                    <a:lumOff val="25000"/>
                  </a:schemeClr>
                </a:solidFill>
                <a:latin typeface="Times New Roman" charset="0"/>
                <a:ea typeface="Times New Roman" charset="0"/>
                <a:cs typeface="Times New Roman" charset="0"/>
              </a:rPr>
              <a:t>Motivé</a:t>
            </a:r>
            <a:endParaRPr lang="sv-SE" sz="1000" dirty="0">
              <a:solidFill>
                <a:schemeClr val="tx1">
                  <a:lumMod val="75000"/>
                  <a:lumOff val="25000"/>
                </a:schemeClr>
              </a:solidFill>
              <a:latin typeface="Times New Roman" charset="0"/>
              <a:ea typeface="Times New Roman" charset="0"/>
              <a:cs typeface="Times New Roman" charset="0"/>
            </a:endParaRPr>
          </a:p>
          <a:p>
            <a:r>
              <a:rPr lang="sv-SE" sz="1000" dirty="0" err="1">
                <a:solidFill>
                  <a:schemeClr val="tx1">
                    <a:lumMod val="75000"/>
                    <a:lumOff val="25000"/>
                  </a:schemeClr>
                </a:solidFill>
                <a:latin typeface="Times New Roman" charset="0"/>
                <a:ea typeface="Times New Roman" charset="0"/>
                <a:cs typeface="Times New Roman" charset="0"/>
              </a:rPr>
              <a:t>Leader</a:t>
            </a:r>
            <a:endParaRPr lang="sv-SE" sz="1000" dirty="0">
              <a:solidFill>
                <a:schemeClr val="tx1">
                  <a:lumMod val="75000"/>
                  <a:lumOff val="25000"/>
                </a:schemeClr>
              </a:solidFill>
              <a:latin typeface="Times New Roman" charset="0"/>
              <a:ea typeface="Times New Roman" charset="0"/>
              <a:cs typeface="Times New Roman" charset="0"/>
            </a:endParaRPr>
          </a:p>
          <a:p>
            <a:r>
              <a:rPr lang="sv-SE" sz="1000" dirty="0" err="1">
                <a:solidFill>
                  <a:schemeClr val="tx1">
                    <a:lumMod val="75000"/>
                    <a:lumOff val="25000"/>
                  </a:schemeClr>
                </a:solidFill>
                <a:latin typeface="Times New Roman" charset="0"/>
                <a:ea typeface="Times New Roman" charset="0"/>
                <a:cs typeface="Times New Roman" charset="0"/>
              </a:rPr>
              <a:t>Créatif</a:t>
            </a:r>
            <a:endParaRPr lang="sv-SE" sz="1000" dirty="0">
              <a:solidFill>
                <a:schemeClr val="tx1">
                  <a:lumMod val="75000"/>
                  <a:lumOff val="25000"/>
                </a:schemeClr>
              </a:solidFill>
              <a:latin typeface="Times New Roman" charset="0"/>
              <a:ea typeface="Times New Roman" charset="0"/>
              <a:cs typeface="Times New Roman" charset="0"/>
            </a:endParaRPr>
          </a:p>
          <a:p>
            <a:r>
              <a:rPr lang="sv-SE" sz="1000" dirty="0" err="1">
                <a:solidFill>
                  <a:schemeClr val="tx1">
                    <a:lumMod val="75000"/>
                    <a:lumOff val="25000"/>
                  </a:schemeClr>
                </a:solidFill>
                <a:latin typeface="Times New Roman" charset="0"/>
                <a:ea typeface="Times New Roman" charset="0"/>
                <a:cs typeface="Times New Roman" charset="0"/>
              </a:rPr>
              <a:t>Fonceur</a:t>
            </a:r>
            <a:endParaRPr lang="sv-SE" sz="1000" dirty="0">
              <a:solidFill>
                <a:schemeClr val="tx1">
                  <a:lumMod val="75000"/>
                  <a:lumOff val="25000"/>
                </a:schemeClr>
              </a:solidFill>
              <a:latin typeface="Times New Roman" charset="0"/>
              <a:ea typeface="Times New Roman" charset="0"/>
              <a:cs typeface="Times New Roman" charset="0"/>
            </a:endParaRPr>
          </a:p>
          <a:p>
            <a:pPr>
              <a:spcBef>
                <a:spcPts val="1000"/>
              </a:spcBef>
            </a:pPr>
            <a:r>
              <a:rPr lang="sv-SE" sz="1000" b="1" dirty="0">
                <a:solidFill>
                  <a:schemeClr val="tx1">
                    <a:lumMod val="75000"/>
                    <a:lumOff val="25000"/>
                  </a:schemeClr>
                </a:solidFill>
                <a:latin typeface="Times New Roman" charset="0"/>
                <a:ea typeface="Times New Roman" charset="0"/>
                <a:cs typeface="Times New Roman" charset="0"/>
              </a:rPr>
              <a:t>Professionelles</a:t>
            </a:r>
          </a:p>
          <a:p>
            <a:r>
              <a:rPr lang="sv-SE" sz="1000" dirty="0">
                <a:solidFill>
                  <a:schemeClr val="tx1">
                    <a:lumMod val="75000"/>
                    <a:lumOff val="25000"/>
                  </a:schemeClr>
                </a:solidFill>
                <a:latin typeface="Times New Roman" charset="0"/>
                <a:ea typeface="Times New Roman" charset="0"/>
                <a:cs typeface="Times New Roman" charset="0"/>
              </a:rPr>
              <a:t>Word</a:t>
            </a:r>
          </a:p>
          <a:p>
            <a:r>
              <a:rPr lang="sv-SE" sz="1000" dirty="0">
                <a:solidFill>
                  <a:schemeClr val="tx1">
                    <a:lumMod val="75000"/>
                    <a:lumOff val="25000"/>
                  </a:schemeClr>
                </a:solidFill>
                <a:latin typeface="Times New Roman" charset="0"/>
                <a:ea typeface="Times New Roman" charset="0"/>
                <a:cs typeface="Times New Roman" charset="0"/>
              </a:rPr>
              <a:t>Excel</a:t>
            </a:r>
          </a:p>
          <a:p>
            <a:r>
              <a:rPr lang="sv-SE" sz="1000" dirty="0">
                <a:solidFill>
                  <a:schemeClr val="tx1">
                    <a:lumMod val="75000"/>
                    <a:lumOff val="25000"/>
                  </a:schemeClr>
                </a:solidFill>
                <a:latin typeface="Times New Roman" charset="0"/>
                <a:ea typeface="Times New Roman" charset="0"/>
                <a:cs typeface="Times New Roman" charset="0"/>
              </a:rPr>
              <a:t>Commercial</a:t>
            </a:r>
          </a:p>
          <a:p>
            <a:r>
              <a:rPr lang="sv-SE" sz="1000" dirty="0" err="1">
                <a:solidFill>
                  <a:schemeClr val="tx1">
                    <a:lumMod val="75000"/>
                    <a:lumOff val="25000"/>
                  </a:schemeClr>
                </a:solidFill>
                <a:latin typeface="Times New Roman" charset="0"/>
                <a:ea typeface="Times New Roman" charset="0"/>
                <a:cs typeface="Times New Roman" charset="0"/>
              </a:rPr>
              <a:t>Comptabilité</a:t>
            </a:r>
            <a:endParaRPr lang="sv-SE" sz="1000" dirty="0">
              <a:solidFill>
                <a:schemeClr val="tx1">
                  <a:lumMod val="75000"/>
                  <a:lumOff val="25000"/>
                </a:schemeClr>
              </a:solidFill>
              <a:latin typeface="Times New Roman" charset="0"/>
              <a:ea typeface="Times New Roman" charset="0"/>
              <a:cs typeface="Times New Roman" charset="0"/>
            </a:endParaRPr>
          </a:p>
          <a:p>
            <a:r>
              <a:rPr lang="sv-SE" sz="1000" dirty="0">
                <a:solidFill>
                  <a:schemeClr val="tx1">
                    <a:lumMod val="75000"/>
                    <a:lumOff val="25000"/>
                  </a:schemeClr>
                </a:solidFill>
                <a:latin typeface="Times New Roman" charset="0"/>
                <a:ea typeface="Times New Roman" charset="0"/>
                <a:cs typeface="Times New Roman" charset="0"/>
              </a:rPr>
              <a:t>Management</a:t>
            </a:r>
          </a:p>
        </p:txBody>
      </p:sp>
      <p:sp>
        <p:nvSpPr>
          <p:cNvPr id="20" name="TextBox 19"/>
          <p:cNvSpPr txBox="1"/>
          <p:nvPr/>
        </p:nvSpPr>
        <p:spPr>
          <a:xfrm>
            <a:off x="137212" y="8866468"/>
            <a:ext cx="1993396" cy="900246"/>
          </a:xfrm>
          <a:prstGeom prst="rect">
            <a:avLst/>
          </a:prstGeom>
          <a:noFill/>
        </p:spPr>
        <p:txBody>
          <a:bodyPr wrap="square" rtlCol="0">
            <a:spAutoFit/>
          </a:bodyPr>
          <a:lstStyle/>
          <a:p>
            <a:pPr>
              <a:spcBef>
                <a:spcPts val="500"/>
              </a:spcBef>
            </a:pPr>
            <a:r>
              <a:rPr lang="sv-SE" sz="1000" b="1" dirty="0">
                <a:solidFill>
                  <a:schemeClr val="tx1">
                    <a:lumMod val="75000"/>
                    <a:lumOff val="25000"/>
                  </a:schemeClr>
                </a:solidFill>
                <a:latin typeface="Times New Roman" charset="0"/>
                <a:ea typeface="Times New Roman" charset="0"/>
                <a:cs typeface="Times New Roman" charset="0"/>
              </a:rPr>
              <a:t>Anglais</a:t>
            </a:r>
          </a:p>
          <a:p>
            <a:pPr>
              <a:spcBef>
                <a:spcPts val="500"/>
              </a:spcBef>
            </a:pPr>
            <a:r>
              <a:rPr lang="sv-SE" sz="1000" b="1" dirty="0" err="1">
                <a:solidFill>
                  <a:schemeClr val="tx1">
                    <a:lumMod val="75000"/>
                    <a:lumOff val="25000"/>
                  </a:schemeClr>
                </a:solidFill>
                <a:latin typeface="Times New Roman" charset="0"/>
                <a:ea typeface="Times New Roman" charset="0"/>
                <a:cs typeface="Times New Roman" charset="0"/>
              </a:rPr>
              <a:t>Espagnol</a:t>
            </a:r>
            <a:endParaRPr lang="sv-SE" sz="1000" b="1" dirty="0">
              <a:solidFill>
                <a:schemeClr val="tx1">
                  <a:lumMod val="75000"/>
                  <a:lumOff val="25000"/>
                </a:schemeClr>
              </a:solidFill>
              <a:latin typeface="Times New Roman" charset="0"/>
              <a:ea typeface="Times New Roman" charset="0"/>
              <a:cs typeface="Times New Roman" charset="0"/>
            </a:endParaRPr>
          </a:p>
          <a:p>
            <a:pPr>
              <a:spcBef>
                <a:spcPts val="500"/>
              </a:spcBef>
            </a:pPr>
            <a:r>
              <a:rPr lang="sv-SE" sz="1000" b="1" dirty="0">
                <a:solidFill>
                  <a:schemeClr val="tx1">
                    <a:lumMod val="75000"/>
                    <a:lumOff val="25000"/>
                  </a:schemeClr>
                </a:solidFill>
                <a:latin typeface="Times New Roman" charset="0"/>
                <a:ea typeface="Times New Roman" charset="0"/>
                <a:cs typeface="Times New Roman" charset="0"/>
              </a:rPr>
              <a:t>Italien</a:t>
            </a:r>
          </a:p>
          <a:p>
            <a:pPr>
              <a:spcBef>
                <a:spcPts val="500"/>
              </a:spcBef>
            </a:pPr>
            <a:r>
              <a:rPr lang="sv-SE" sz="1000" b="1" dirty="0" err="1">
                <a:solidFill>
                  <a:schemeClr val="tx1">
                    <a:lumMod val="75000"/>
                    <a:lumOff val="25000"/>
                  </a:schemeClr>
                </a:solidFill>
                <a:latin typeface="Times New Roman" charset="0"/>
                <a:ea typeface="Times New Roman" charset="0"/>
                <a:cs typeface="Times New Roman" charset="0"/>
              </a:rPr>
              <a:t>Allemand</a:t>
            </a:r>
            <a:endParaRPr lang="sv-SE" sz="1000" b="1" dirty="0">
              <a:solidFill>
                <a:schemeClr val="tx1">
                  <a:lumMod val="75000"/>
                  <a:lumOff val="25000"/>
                </a:schemeClr>
              </a:solidFill>
              <a:latin typeface="Times New Roman" charset="0"/>
              <a:ea typeface="Times New Roman" charset="0"/>
              <a:cs typeface="Times New Roman" charset="0"/>
            </a:endParaRPr>
          </a:p>
        </p:txBody>
      </p:sp>
      <p:sp>
        <p:nvSpPr>
          <p:cNvPr id="38" name="TextBox 37"/>
          <p:cNvSpPr txBox="1"/>
          <p:nvPr/>
        </p:nvSpPr>
        <p:spPr>
          <a:xfrm>
            <a:off x="2422783" y="1802921"/>
            <a:ext cx="4435217" cy="246221"/>
          </a:xfrm>
          <a:prstGeom prst="rect">
            <a:avLst/>
          </a:prstGeom>
          <a:solidFill>
            <a:srgbClr val="4597AF"/>
          </a:solidFill>
        </p:spPr>
        <p:txBody>
          <a:bodyPr wrap="square" rtlCol="0">
            <a:spAutoFit/>
          </a:bodyPr>
          <a:lstStyle/>
          <a:p>
            <a:pPr algn="ctr"/>
            <a:r>
              <a:rPr lang="en-US" sz="1000" b="1" dirty="0">
                <a:solidFill>
                  <a:schemeClr val="bg1"/>
                </a:solidFill>
                <a:latin typeface="Times New Roman" charset="0"/>
                <a:ea typeface="Times New Roman" charset="0"/>
                <a:cs typeface="Times New Roman" charset="0"/>
              </a:rPr>
              <a:t>INFOS PERSONNELLES</a:t>
            </a:r>
            <a:endParaRPr lang="en-GB" sz="1000" b="1" dirty="0">
              <a:solidFill>
                <a:schemeClr val="bg1"/>
              </a:solidFill>
              <a:latin typeface="Times New Roman" charset="0"/>
              <a:ea typeface="Times New Roman" charset="0"/>
              <a:cs typeface="Times New Roman" charset="0"/>
            </a:endParaRPr>
          </a:p>
        </p:txBody>
      </p:sp>
      <p:sp>
        <p:nvSpPr>
          <p:cNvPr id="39" name="TextBox 38"/>
          <p:cNvSpPr txBox="1"/>
          <p:nvPr/>
        </p:nvSpPr>
        <p:spPr>
          <a:xfrm>
            <a:off x="2676632" y="2027675"/>
            <a:ext cx="3906564" cy="2092881"/>
          </a:xfrm>
          <a:prstGeom prst="rect">
            <a:avLst/>
          </a:prstGeom>
          <a:noFill/>
        </p:spPr>
        <p:txBody>
          <a:bodyPr wrap="square" rtlCol="0">
            <a:spAutoFit/>
          </a:bodyPr>
          <a:lstStyle/>
          <a:p>
            <a:pPr defTabSz="685800">
              <a:defRPr/>
            </a:pPr>
            <a:r>
              <a:rPr lang="fr-FR" sz="1000" dirty="0">
                <a:solidFill>
                  <a:schemeClr val="tx1">
                    <a:lumMod val="75000"/>
                    <a:lumOff val="25000"/>
                  </a:schemeClr>
                </a:solidFill>
                <a:latin typeface="Times New Roman" charset="0"/>
                <a:ea typeface="Times New Roman" charset="0"/>
                <a:cs typeface="Times New Roman" charset="0"/>
              </a:rPr>
              <a:t>Décrivez en quelques lignes vos compétences clés pour le poste et vos objectifs de carrière. Vous pouvez les mettre en forme à l’aide de puces ou les laisser sous forme de texte plein. </a:t>
            </a:r>
          </a:p>
          <a:p>
            <a:pPr defTabSz="685800">
              <a:defRPr/>
            </a:pPr>
            <a:endParaRPr lang="fr-FR" sz="1000" dirty="0">
              <a:solidFill>
                <a:schemeClr val="tx1">
                  <a:lumMod val="75000"/>
                  <a:lumOff val="25000"/>
                </a:schemeClr>
              </a:solidFill>
              <a:latin typeface="Times New Roman" charset="0"/>
              <a:ea typeface="Times New Roman" charset="0"/>
              <a:cs typeface="Times New Roman" charset="0"/>
            </a:endParaRPr>
          </a:p>
          <a:p>
            <a:pPr defTabSz="685800">
              <a:defRPr/>
            </a:pPr>
            <a:r>
              <a:rPr lang="fr-FR" sz="1000" dirty="0" err="1">
                <a:solidFill>
                  <a:schemeClr val="tx1">
                    <a:lumMod val="75000"/>
                    <a:lumOff val="25000"/>
                  </a:schemeClr>
                </a:solidFill>
                <a:latin typeface="Times New Roman" charset="0"/>
                <a:ea typeface="Times New Roman" charset="0"/>
                <a:cs typeface="Times New Roman" charset="0"/>
              </a:rPr>
              <a:t>Lorem</a:t>
            </a:r>
            <a:r>
              <a:rPr lang="fr-FR" sz="1000" dirty="0">
                <a:solidFill>
                  <a:schemeClr val="tx1">
                    <a:lumMod val="75000"/>
                    <a:lumOff val="25000"/>
                  </a:schemeClr>
                </a:solidFill>
                <a:latin typeface="Times New Roman" charset="0"/>
                <a:ea typeface="Times New Roman" charset="0"/>
                <a:cs typeface="Times New Roman" charset="0"/>
              </a:rPr>
              <a:t> </a:t>
            </a:r>
            <a:r>
              <a:rPr lang="fr-FR" sz="1000" dirty="0" err="1">
                <a:solidFill>
                  <a:schemeClr val="tx1">
                    <a:lumMod val="75000"/>
                    <a:lumOff val="25000"/>
                  </a:schemeClr>
                </a:solidFill>
                <a:latin typeface="Times New Roman" charset="0"/>
                <a:ea typeface="Times New Roman" charset="0"/>
                <a:cs typeface="Times New Roman" charset="0"/>
              </a:rPr>
              <a:t>ipsum</a:t>
            </a:r>
            <a:r>
              <a:rPr lang="fr-FR" sz="1000" dirty="0">
                <a:solidFill>
                  <a:schemeClr val="tx1">
                    <a:lumMod val="75000"/>
                    <a:lumOff val="25000"/>
                  </a:schemeClr>
                </a:solidFill>
                <a:latin typeface="Times New Roman" charset="0"/>
                <a:ea typeface="Times New Roman" charset="0"/>
                <a:cs typeface="Times New Roman" charset="0"/>
              </a:rPr>
              <a:t> </a:t>
            </a:r>
            <a:r>
              <a:rPr lang="fr-FR" sz="1000" dirty="0" err="1">
                <a:solidFill>
                  <a:schemeClr val="tx1">
                    <a:lumMod val="75000"/>
                    <a:lumOff val="25000"/>
                  </a:schemeClr>
                </a:solidFill>
                <a:latin typeface="Times New Roman" charset="0"/>
                <a:ea typeface="Times New Roman" charset="0"/>
                <a:cs typeface="Times New Roman" charset="0"/>
              </a:rPr>
              <a:t>dolor</a:t>
            </a:r>
            <a:r>
              <a:rPr lang="fr-FR" sz="1000" dirty="0">
                <a:solidFill>
                  <a:schemeClr val="tx1">
                    <a:lumMod val="75000"/>
                    <a:lumOff val="25000"/>
                  </a:schemeClr>
                </a:solidFill>
                <a:latin typeface="Times New Roman" charset="0"/>
                <a:ea typeface="Times New Roman" charset="0"/>
                <a:cs typeface="Times New Roman" charset="0"/>
              </a:rPr>
              <a:t> </a:t>
            </a:r>
            <a:r>
              <a:rPr lang="fr-FR" sz="1000" dirty="0" err="1">
                <a:solidFill>
                  <a:schemeClr val="tx1">
                    <a:lumMod val="75000"/>
                    <a:lumOff val="25000"/>
                  </a:schemeClr>
                </a:solidFill>
                <a:latin typeface="Times New Roman" charset="0"/>
                <a:ea typeface="Times New Roman" charset="0"/>
                <a:cs typeface="Times New Roman" charset="0"/>
              </a:rPr>
              <a:t>sit</a:t>
            </a:r>
            <a:r>
              <a:rPr lang="fr-FR" sz="1000" dirty="0">
                <a:solidFill>
                  <a:schemeClr val="tx1">
                    <a:lumMod val="75000"/>
                    <a:lumOff val="25000"/>
                  </a:schemeClr>
                </a:solidFill>
                <a:latin typeface="Times New Roman" charset="0"/>
                <a:ea typeface="Times New Roman" charset="0"/>
                <a:cs typeface="Times New Roman" charset="0"/>
              </a:rPr>
              <a:t> </a:t>
            </a:r>
            <a:r>
              <a:rPr lang="fr-FR" sz="1000" dirty="0" err="1">
                <a:solidFill>
                  <a:schemeClr val="tx1">
                    <a:lumMod val="75000"/>
                    <a:lumOff val="25000"/>
                  </a:schemeClr>
                </a:solidFill>
                <a:latin typeface="Times New Roman" charset="0"/>
                <a:ea typeface="Times New Roman" charset="0"/>
                <a:cs typeface="Times New Roman" charset="0"/>
              </a:rPr>
              <a:t>amet</a:t>
            </a:r>
            <a:r>
              <a:rPr lang="fr-FR" sz="1000" dirty="0">
                <a:solidFill>
                  <a:schemeClr val="tx1">
                    <a:lumMod val="75000"/>
                    <a:lumOff val="25000"/>
                  </a:schemeClr>
                </a:solidFill>
                <a:latin typeface="Times New Roman" charset="0"/>
                <a:ea typeface="Times New Roman" charset="0"/>
                <a:cs typeface="Times New Roman" charset="0"/>
              </a:rPr>
              <a:t>, </a:t>
            </a:r>
            <a:r>
              <a:rPr lang="fr-FR" sz="1000" dirty="0" err="1">
                <a:solidFill>
                  <a:schemeClr val="tx1">
                    <a:lumMod val="75000"/>
                    <a:lumOff val="25000"/>
                  </a:schemeClr>
                </a:solidFill>
                <a:latin typeface="Times New Roman" charset="0"/>
                <a:ea typeface="Times New Roman" charset="0"/>
                <a:cs typeface="Times New Roman" charset="0"/>
              </a:rPr>
              <a:t>consectetur</a:t>
            </a:r>
            <a:r>
              <a:rPr lang="fr-FR" sz="1000" dirty="0">
                <a:solidFill>
                  <a:schemeClr val="tx1">
                    <a:lumMod val="75000"/>
                    <a:lumOff val="25000"/>
                  </a:schemeClr>
                </a:solidFill>
                <a:latin typeface="Times New Roman" charset="0"/>
                <a:ea typeface="Times New Roman" charset="0"/>
                <a:cs typeface="Times New Roman" charset="0"/>
              </a:rPr>
              <a:t> </a:t>
            </a:r>
            <a:r>
              <a:rPr lang="fr-FR" sz="1000" dirty="0" err="1">
                <a:solidFill>
                  <a:schemeClr val="tx1">
                    <a:lumMod val="75000"/>
                    <a:lumOff val="25000"/>
                  </a:schemeClr>
                </a:solidFill>
                <a:latin typeface="Times New Roman" charset="0"/>
                <a:ea typeface="Times New Roman" charset="0"/>
                <a:cs typeface="Times New Roman" charset="0"/>
              </a:rPr>
              <a:t>adipiscing</a:t>
            </a:r>
            <a:r>
              <a:rPr lang="fr-FR" sz="1000" dirty="0">
                <a:solidFill>
                  <a:schemeClr val="tx1">
                    <a:lumMod val="75000"/>
                    <a:lumOff val="25000"/>
                  </a:schemeClr>
                </a:solidFill>
                <a:latin typeface="Times New Roman" charset="0"/>
                <a:ea typeface="Times New Roman" charset="0"/>
                <a:cs typeface="Times New Roman" charset="0"/>
              </a:rPr>
              <a:t> </a:t>
            </a:r>
            <a:r>
              <a:rPr lang="fr-FR" sz="1000" dirty="0" err="1">
                <a:solidFill>
                  <a:schemeClr val="tx1">
                    <a:lumMod val="75000"/>
                    <a:lumOff val="25000"/>
                  </a:schemeClr>
                </a:solidFill>
                <a:latin typeface="Times New Roman" charset="0"/>
                <a:ea typeface="Times New Roman" charset="0"/>
                <a:cs typeface="Times New Roman" charset="0"/>
              </a:rPr>
              <a:t>elit</a:t>
            </a:r>
            <a:r>
              <a:rPr lang="fr-FR" sz="1000" dirty="0">
                <a:solidFill>
                  <a:schemeClr val="tx1">
                    <a:lumMod val="75000"/>
                    <a:lumOff val="25000"/>
                  </a:schemeClr>
                </a:solidFill>
                <a:latin typeface="Times New Roman" charset="0"/>
                <a:ea typeface="Times New Roman" charset="0"/>
                <a:cs typeface="Times New Roman" charset="0"/>
              </a:rPr>
              <a:t>. Nam id </a:t>
            </a:r>
            <a:r>
              <a:rPr lang="fr-FR" sz="1000" dirty="0" err="1">
                <a:solidFill>
                  <a:schemeClr val="tx1">
                    <a:lumMod val="75000"/>
                    <a:lumOff val="25000"/>
                  </a:schemeClr>
                </a:solidFill>
                <a:latin typeface="Times New Roman" charset="0"/>
                <a:ea typeface="Times New Roman" charset="0"/>
                <a:cs typeface="Times New Roman" charset="0"/>
              </a:rPr>
              <a:t>mauris</a:t>
            </a:r>
            <a:r>
              <a:rPr lang="fr-FR" sz="1000" dirty="0">
                <a:solidFill>
                  <a:schemeClr val="tx1">
                    <a:lumMod val="75000"/>
                    <a:lumOff val="25000"/>
                  </a:schemeClr>
                </a:solidFill>
                <a:latin typeface="Times New Roman" charset="0"/>
                <a:ea typeface="Times New Roman" charset="0"/>
                <a:cs typeface="Times New Roman" charset="0"/>
              </a:rPr>
              <a:t> </a:t>
            </a:r>
            <a:r>
              <a:rPr lang="fr-FR" sz="1000" dirty="0" err="1">
                <a:solidFill>
                  <a:schemeClr val="tx1">
                    <a:lumMod val="75000"/>
                    <a:lumOff val="25000"/>
                  </a:schemeClr>
                </a:solidFill>
                <a:latin typeface="Times New Roman" charset="0"/>
                <a:ea typeface="Times New Roman" charset="0"/>
                <a:cs typeface="Times New Roman" charset="0"/>
              </a:rPr>
              <a:t>convallis</a:t>
            </a:r>
            <a:r>
              <a:rPr lang="fr-FR" sz="1000" dirty="0">
                <a:solidFill>
                  <a:schemeClr val="tx1">
                    <a:lumMod val="75000"/>
                    <a:lumOff val="25000"/>
                  </a:schemeClr>
                </a:solidFill>
                <a:latin typeface="Times New Roman" charset="0"/>
                <a:ea typeface="Times New Roman" charset="0"/>
                <a:cs typeface="Times New Roman" charset="0"/>
              </a:rPr>
              <a:t>, </a:t>
            </a:r>
            <a:r>
              <a:rPr lang="fr-FR" sz="1000" dirty="0" err="1">
                <a:solidFill>
                  <a:schemeClr val="tx1">
                    <a:lumMod val="75000"/>
                    <a:lumOff val="25000"/>
                  </a:schemeClr>
                </a:solidFill>
                <a:latin typeface="Times New Roman" charset="0"/>
                <a:ea typeface="Times New Roman" charset="0"/>
                <a:cs typeface="Times New Roman" charset="0"/>
              </a:rPr>
              <a:t>imperdiet</a:t>
            </a:r>
            <a:r>
              <a:rPr lang="fr-FR" sz="1000" dirty="0">
                <a:solidFill>
                  <a:schemeClr val="tx1">
                    <a:lumMod val="75000"/>
                    <a:lumOff val="25000"/>
                  </a:schemeClr>
                </a:solidFill>
                <a:latin typeface="Times New Roman" charset="0"/>
                <a:ea typeface="Times New Roman" charset="0"/>
                <a:cs typeface="Times New Roman" charset="0"/>
              </a:rPr>
              <a:t> </a:t>
            </a:r>
            <a:r>
              <a:rPr lang="fr-FR" sz="1000" dirty="0" err="1">
                <a:solidFill>
                  <a:schemeClr val="tx1">
                    <a:lumMod val="75000"/>
                    <a:lumOff val="25000"/>
                  </a:schemeClr>
                </a:solidFill>
                <a:latin typeface="Times New Roman" charset="0"/>
                <a:ea typeface="Times New Roman" charset="0"/>
                <a:cs typeface="Times New Roman" charset="0"/>
              </a:rPr>
              <a:t>justo</a:t>
            </a:r>
            <a:r>
              <a:rPr lang="fr-FR" sz="1000" dirty="0">
                <a:solidFill>
                  <a:schemeClr val="tx1">
                    <a:lumMod val="75000"/>
                    <a:lumOff val="25000"/>
                  </a:schemeClr>
                </a:solidFill>
                <a:latin typeface="Times New Roman" charset="0"/>
                <a:ea typeface="Times New Roman" charset="0"/>
                <a:cs typeface="Times New Roman" charset="0"/>
              </a:rPr>
              <a:t> </a:t>
            </a:r>
            <a:r>
              <a:rPr lang="fr-FR" sz="1000" dirty="0" err="1">
                <a:solidFill>
                  <a:schemeClr val="tx1">
                    <a:lumMod val="75000"/>
                    <a:lumOff val="25000"/>
                  </a:schemeClr>
                </a:solidFill>
                <a:latin typeface="Times New Roman" charset="0"/>
                <a:ea typeface="Times New Roman" charset="0"/>
                <a:cs typeface="Times New Roman" charset="0"/>
              </a:rPr>
              <a:t>fermentum</a:t>
            </a:r>
            <a:r>
              <a:rPr lang="fr-FR" sz="1000" dirty="0">
                <a:solidFill>
                  <a:schemeClr val="tx1">
                    <a:lumMod val="75000"/>
                    <a:lumOff val="25000"/>
                  </a:schemeClr>
                </a:solidFill>
                <a:latin typeface="Times New Roman" charset="0"/>
                <a:ea typeface="Times New Roman" charset="0"/>
                <a:cs typeface="Times New Roman" charset="0"/>
              </a:rPr>
              <a:t>, </a:t>
            </a:r>
            <a:r>
              <a:rPr lang="fr-FR" sz="1000" dirty="0" err="1">
                <a:solidFill>
                  <a:schemeClr val="tx1">
                    <a:lumMod val="75000"/>
                    <a:lumOff val="25000"/>
                  </a:schemeClr>
                </a:solidFill>
                <a:latin typeface="Times New Roman" charset="0"/>
                <a:ea typeface="Times New Roman" charset="0"/>
                <a:cs typeface="Times New Roman" charset="0"/>
              </a:rPr>
              <a:t>porttitor</a:t>
            </a:r>
            <a:r>
              <a:rPr lang="fr-FR" sz="1000" dirty="0">
                <a:solidFill>
                  <a:schemeClr val="tx1">
                    <a:lumMod val="75000"/>
                    <a:lumOff val="25000"/>
                  </a:schemeClr>
                </a:solidFill>
                <a:latin typeface="Times New Roman" charset="0"/>
                <a:ea typeface="Times New Roman" charset="0"/>
                <a:cs typeface="Times New Roman" charset="0"/>
              </a:rPr>
              <a:t> mi. Sed nec </a:t>
            </a:r>
            <a:r>
              <a:rPr lang="fr-FR" sz="1000" dirty="0" err="1">
                <a:solidFill>
                  <a:schemeClr val="tx1">
                    <a:lumMod val="75000"/>
                    <a:lumOff val="25000"/>
                  </a:schemeClr>
                </a:solidFill>
                <a:latin typeface="Times New Roman" charset="0"/>
                <a:ea typeface="Times New Roman" charset="0"/>
                <a:cs typeface="Times New Roman" charset="0"/>
              </a:rPr>
              <a:t>purus</a:t>
            </a:r>
            <a:r>
              <a:rPr lang="fr-FR" sz="1000" dirty="0">
                <a:solidFill>
                  <a:schemeClr val="tx1">
                    <a:lumMod val="75000"/>
                    <a:lumOff val="25000"/>
                  </a:schemeClr>
                </a:solidFill>
                <a:latin typeface="Times New Roman" charset="0"/>
                <a:ea typeface="Times New Roman" charset="0"/>
                <a:cs typeface="Times New Roman" charset="0"/>
              </a:rPr>
              <a:t> nec libero </a:t>
            </a:r>
            <a:r>
              <a:rPr lang="fr-FR" sz="1000" dirty="0" err="1">
                <a:solidFill>
                  <a:schemeClr val="tx1">
                    <a:lumMod val="75000"/>
                    <a:lumOff val="25000"/>
                  </a:schemeClr>
                </a:solidFill>
                <a:latin typeface="Times New Roman" charset="0"/>
                <a:ea typeface="Times New Roman" charset="0"/>
                <a:cs typeface="Times New Roman" charset="0"/>
              </a:rPr>
              <a:t>tincidunt</a:t>
            </a:r>
            <a:r>
              <a:rPr lang="fr-FR" sz="1000" dirty="0">
                <a:solidFill>
                  <a:schemeClr val="tx1">
                    <a:lumMod val="75000"/>
                    <a:lumOff val="25000"/>
                  </a:schemeClr>
                </a:solidFill>
                <a:latin typeface="Times New Roman" charset="0"/>
                <a:ea typeface="Times New Roman" charset="0"/>
                <a:cs typeface="Times New Roman" charset="0"/>
              </a:rPr>
              <a:t> </a:t>
            </a:r>
            <a:r>
              <a:rPr lang="fr-FR" sz="1000" dirty="0" err="1">
                <a:solidFill>
                  <a:schemeClr val="tx1">
                    <a:lumMod val="75000"/>
                    <a:lumOff val="25000"/>
                  </a:schemeClr>
                </a:solidFill>
                <a:latin typeface="Times New Roman" charset="0"/>
                <a:ea typeface="Times New Roman" charset="0"/>
                <a:cs typeface="Times New Roman" charset="0"/>
              </a:rPr>
              <a:t>aliquam</a:t>
            </a:r>
            <a:r>
              <a:rPr lang="fr-FR" sz="1000" dirty="0">
                <a:solidFill>
                  <a:schemeClr val="tx1">
                    <a:lumMod val="75000"/>
                    <a:lumOff val="25000"/>
                  </a:schemeClr>
                </a:solidFill>
                <a:latin typeface="Times New Roman" charset="0"/>
                <a:ea typeface="Times New Roman" charset="0"/>
                <a:cs typeface="Times New Roman" charset="0"/>
              </a:rPr>
              <a:t>. </a:t>
            </a:r>
            <a:r>
              <a:rPr lang="fr-FR" sz="1000" dirty="0" err="1">
                <a:solidFill>
                  <a:schemeClr val="tx1">
                    <a:lumMod val="75000"/>
                    <a:lumOff val="25000"/>
                  </a:schemeClr>
                </a:solidFill>
                <a:latin typeface="Times New Roman" charset="0"/>
                <a:ea typeface="Times New Roman" charset="0"/>
                <a:cs typeface="Times New Roman" charset="0"/>
              </a:rPr>
              <a:t>Pellentesque</a:t>
            </a:r>
            <a:r>
              <a:rPr lang="fr-FR" sz="1000" dirty="0">
                <a:solidFill>
                  <a:schemeClr val="tx1">
                    <a:lumMod val="75000"/>
                    <a:lumOff val="25000"/>
                  </a:schemeClr>
                </a:solidFill>
                <a:latin typeface="Times New Roman" charset="0"/>
                <a:ea typeface="Times New Roman" charset="0"/>
                <a:cs typeface="Times New Roman" charset="0"/>
              </a:rPr>
              <a:t> habitant </a:t>
            </a:r>
            <a:r>
              <a:rPr lang="fr-FR" sz="1000" dirty="0" err="1">
                <a:solidFill>
                  <a:schemeClr val="tx1">
                    <a:lumMod val="75000"/>
                    <a:lumOff val="25000"/>
                  </a:schemeClr>
                </a:solidFill>
                <a:latin typeface="Times New Roman" charset="0"/>
                <a:ea typeface="Times New Roman" charset="0"/>
                <a:cs typeface="Times New Roman" charset="0"/>
              </a:rPr>
              <a:t>morbi</a:t>
            </a:r>
            <a:r>
              <a:rPr lang="fr-FR" sz="1000" dirty="0">
                <a:solidFill>
                  <a:schemeClr val="tx1">
                    <a:lumMod val="75000"/>
                    <a:lumOff val="25000"/>
                  </a:schemeClr>
                </a:solidFill>
                <a:latin typeface="Times New Roman" charset="0"/>
                <a:ea typeface="Times New Roman" charset="0"/>
                <a:cs typeface="Times New Roman" charset="0"/>
              </a:rPr>
              <a:t> tristique </a:t>
            </a:r>
            <a:r>
              <a:rPr lang="fr-FR" sz="1000" dirty="0" err="1">
                <a:solidFill>
                  <a:schemeClr val="tx1">
                    <a:lumMod val="75000"/>
                    <a:lumOff val="25000"/>
                  </a:schemeClr>
                </a:solidFill>
                <a:latin typeface="Times New Roman" charset="0"/>
                <a:ea typeface="Times New Roman" charset="0"/>
                <a:cs typeface="Times New Roman" charset="0"/>
              </a:rPr>
              <a:t>senectus</a:t>
            </a:r>
            <a:r>
              <a:rPr lang="fr-FR" sz="1000" dirty="0">
                <a:solidFill>
                  <a:schemeClr val="tx1">
                    <a:lumMod val="75000"/>
                    <a:lumOff val="25000"/>
                  </a:schemeClr>
                </a:solidFill>
                <a:latin typeface="Times New Roman" charset="0"/>
                <a:ea typeface="Times New Roman" charset="0"/>
                <a:cs typeface="Times New Roman" charset="0"/>
              </a:rPr>
              <a:t> et </a:t>
            </a:r>
            <a:r>
              <a:rPr lang="fr-FR" sz="1000" dirty="0" err="1">
                <a:solidFill>
                  <a:schemeClr val="tx1">
                    <a:lumMod val="75000"/>
                    <a:lumOff val="25000"/>
                  </a:schemeClr>
                </a:solidFill>
                <a:latin typeface="Times New Roman" charset="0"/>
                <a:ea typeface="Times New Roman" charset="0"/>
                <a:cs typeface="Times New Roman" charset="0"/>
              </a:rPr>
              <a:t>netus</a:t>
            </a:r>
            <a:r>
              <a:rPr lang="fr-FR" sz="1000" dirty="0">
                <a:solidFill>
                  <a:schemeClr val="tx1">
                    <a:lumMod val="75000"/>
                    <a:lumOff val="25000"/>
                  </a:schemeClr>
                </a:solidFill>
                <a:latin typeface="Times New Roman" charset="0"/>
                <a:ea typeface="Times New Roman" charset="0"/>
                <a:cs typeface="Times New Roman" charset="0"/>
              </a:rPr>
              <a:t> et </a:t>
            </a:r>
            <a:r>
              <a:rPr lang="fr-FR" sz="1000" dirty="0" err="1">
                <a:solidFill>
                  <a:schemeClr val="tx1">
                    <a:lumMod val="75000"/>
                    <a:lumOff val="25000"/>
                  </a:schemeClr>
                </a:solidFill>
                <a:latin typeface="Times New Roman" charset="0"/>
                <a:ea typeface="Times New Roman" charset="0"/>
                <a:cs typeface="Times New Roman" charset="0"/>
              </a:rPr>
              <a:t>malesuada</a:t>
            </a:r>
            <a:r>
              <a:rPr lang="fr-FR" sz="1000" dirty="0">
                <a:solidFill>
                  <a:schemeClr val="tx1">
                    <a:lumMod val="75000"/>
                    <a:lumOff val="25000"/>
                  </a:schemeClr>
                </a:solidFill>
                <a:latin typeface="Times New Roman" charset="0"/>
                <a:ea typeface="Times New Roman" charset="0"/>
                <a:cs typeface="Times New Roman" charset="0"/>
              </a:rPr>
              <a:t> </a:t>
            </a:r>
            <a:r>
              <a:rPr lang="fr-FR" sz="1000" dirty="0" err="1">
                <a:solidFill>
                  <a:schemeClr val="tx1">
                    <a:lumMod val="75000"/>
                    <a:lumOff val="25000"/>
                  </a:schemeClr>
                </a:solidFill>
                <a:latin typeface="Times New Roman" charset="0"/>
                <a:ea typeface="Times New Roman" charset="0"/>
                <a:cs typeface="Times New Roman" charset="0"/>
              </a:rPr>
              <a:t>fames</a:t>
            </a:r>
            <a:r>
              <a:rPr lang="fr-FR" sz="1000" dirty="0">
                <a:solidFill>
                  <a:schemeClr val="tx1">
                    <a:lumMod val="75000"/>
                    <a:lumOff val="25000"/>
                  </a:schemeClr>
                </a:solidFill>
                <a:latin typeface="Times New Roman" charset="0"/>
                <a:ea typeface="Times New Roman" charset="0"/>
                <a:cs typeface="Times New Roman" charset="0"/>
              </a:rPr>
              <a:t> </a:t>
            </a:r>
            <a:r>
              <a:rPr lang="fr-FR" sz="1000" dirty="0" err="1">
                <a:solidFill>
                  <a:schemeClr val="tx1">
                    <a:lumMod val="75000"/>
                    <a:lumOff val="25000"/>
                  </a:schemeClr>
                </a:solidFill>
                <a:latin typeface="Times New Roman" charset="0"/>
                <a:ea typeface="Times New Roman" charset="0"/>
                <a:cs typeface="Times New Roman" charset="0"/>
              </a:rPr>
              <a:t>ac</a:t>
            </a:r>
            <a:r>
              <a:rPr lang="fr-FR" sz="1000" dirty="0">
                <a:solidFill>
                  <a:schemeClr val="tx1">
                    <a:lumMod val="75000"/>
                    <a:lumOff val="25000"/>
                  </a:schemeClr>
                </a:solidFill>
                <a:latin typeface="Times New Roman" charset="0"/>
                <a:ea typeface="Times New Roman" charset="0"/>
                <a:cs typeface="Times New Roman" charset="0"/>
              </a:rPr>
              <a:t> </a:t>
            </a:r>
            <a:r>
              <a:rPr lang="fr-FR" sz="1000" dirty="0" err="1">
                <a:solidFill>
                  <a:schemeClr val="tx1">
                    <a:lumMod val="75000"/>
                    <a:lumOff val="25000"/>
                  </a:schemeClr>
                </a:solidFill>
                <a:latin typeface="Times New Roman" charset="0"/>
                <a:ea typeface="Times New Roman" charset="0"/>
                <a:cs typeface="Times New Roman" charset="0"/>
              </a:rPr>
              <a:t>turpis</a:t>
            </a:r>
            <a:r>
              <a:rPr lang="fr-FR" sz="1000" dirty="0">
                <a:solidFill>
                  <a:schemeClr val="tx1">
                    <a:lumMod val="75000"/>
                    <a:lumOff val="25000"/>
                  </a:schemeClr>
                </a:solidFill>
                <a:latin typeface="Times New Roman" charset="0"/>
                <a:ea typeface="Times New Roman" charset="0"/>
                <a:cs typeface="Times New Roman" charset="0"/>
              </a:rPr>
              <a:t> </a:t>
            </a:r>
            <a:r>
              <a:rPr lang="fr-FR" sz="1000" dirty="0" err="1">
                <a:solidFill>
                  <a:schemeClr val="tx1">
                    <a:lumMod val="75000"/>
                    <a:lumOff val="25000"/>
                  </a:schemeClr>
                </a:solidFill>
                <a:latin typeface="Times New Roman" charset="0"/>
                <a:ea typeface="Times New Roman" charset="0"/>
                <a:cs typeface="Times New Roman" charset="0"/>
              </a:rPr>
              <a:t>egestas</a:t>
            </a:r>
            <a:r>
              <a:rPr lang="fr-FR" sz="1000" dirty="0">
                <a:solidFill>
                  <a:schemeClr val="tx1">
                    <a:lumMod val="75000"/>
                    <a:lumOff val="25000"/>
                  </a:schemeClr>
                </a:solidFill>
                <a:latin typeface="Times New Roman" charset="0"/>
                <a:ea typeface="Times New Roman" charset="0"/>
                <a:cs typeface="Times New Roman" charset="0"/>
              </a:rPr>
              <a:t>. </a:t>
            </a:r>
            <a:r>
              <a:rPr lang="fr-FR" sz="1000" dirty="0" err="1">
                <a:solidFill>
                  <a:schemeClr val="tx1">
                    <a:lumMod val="75000"/>
                    <a:lumOff val="25000"/>
                  </a:schemeClr>
                </a:solidFill>
                <a:latin typeface="Times New Roman" charset="0"/>
                <a:ea typeface="Times New Roman" charset="0"/>
                <a:cs typeface="Times New Roman" charset="0"/>
              </a:rPr>
              <a:t>Nullam</a:t>
            </a:r>
            <a:r>
              <a:rPr lang="fr-FR" sz="1000" dirty="0">
                <a:solidFill>
                  <a:schemeClr val="tx1">
                    <a:lumMod val="75000"/>
                    <a:lumOff val="25000"/>
                  </a:schemeClr>
                </a:solidFill>
                <a:latin typeface="Times New Roman" charset="0"/>
                <a:ea typeface="Times New Roman" charset="0"/>
                <a:cs typeface="Times New Roman" charset="0"/>
              </a:rPr>
              <a:t> </a:t>
            </a:r>
            <a:r>
              <a:rPr lang="fr-FR" sz="1000" dirty="0" err="1">
                <a:solidFill>
                  <a:schemeClr val="tx1">
                    <a:lumMod val="75000"/>
                    <a:lumOff val="25000"/>
                  </a:schemeClr>
                </a:solidFill>
                <a:latin typeface="Times New Roman" charset="0"/>
                <a:ea typeface="Times New Roman" charset="0"/>
                <a:cs typeface="Times New Roman" charset="0"/>
              </a:rPr>
              <a:t>iaculis</a:t>
            </a:r>
            <a:r>
              <a:rPr lang="fr-FR" sz="1000" dirty="0">
                <a:solidFill>
                  <a:schemeClr val="tx1">
                    <a:lumMod val="75000"/>
                    <a:lumOff val="25000"/>
                  </a:schemeClr>
                </a:solidFill>
                <a:latin typeface="Times New Roman" charset="0"/>
                <a:ea typeface="Times New Roman" charset="0"/>
                <a:cs typeface="Times New Roman" charset="0"/>
              </a:rPr>
              <a:t> </a:t>
            </a:r>
            <a:r>
              <a:rPr lang="fr-FR" sz="1000" dirty="0" err="1">
                <a:solidFill>
                  <a:schemeClr val="tx1">
                    <a:lumMod val="75000"/>
                    <a:lumOff val="25000"/>
                  </a:schemeClr>
                </a:solidFill>
                <a:latin typeface="Times New Roman" charset="0"/>
                <a:ea typeface="Times New Roman" charset="0"/>
                <a:cs typeface="Times New Roman" charset="0"/>
              </a:rPr>
              <a:t>gravida</a:t>
            </a:r>
            <a:r>
              <a:rPr lang="fr-FR" sz="1000" dirty="0">
                <a:solidFill>
                  <a:schemeClr val="tx1">
                    <a:lumMod val="75000"/>
                    <a:lumOff val="25000"/>
                  </a:schemeClr>
                </a:solidFill>
                <a:latin typeface="Times New Roman" charset="0"/>
                <a:ea typeface="Times New Roman" charset="0"/>
                <a:cs typeface="Times New Roman" charset="0"/>
              </a:rPr>
              <a:t> </a:t>
            </a:r>
            <a:r>
              <a:rPr lang="fr-FR" sz="1000" dirty="0" err="1">
                <a:solidFill>
                  <a:schemeClr val="tx1">
                    <a:lumMod val="75000"/>
                    <a:lumOff val="25000"/>
                  </a:schemeClr>
                </a:solidFill>
                <a:latin typeface="Times New Roman" charset="0"/>
                <a:ea typeface="Times New Roman" charset="0"/>
                <a:cs typeface="Times New Roman" charset="0"/>
              </a:rPr>
              <a:t>enim</a:t>
            </a:r>
            <a:r>
              <a:rPr lang="fr-FR" sz="1000" dirty="0">
                <a:solidFill>
                  <a:schemeClr val="tx1">
                    <a:lumMod val="75000"/>
                    <a:lumOff val="25000"/>
                  </a:schemeClr>
                </a:solidFill>
                <a:latin typeface="Times New Roman" charset="0"/>
                <a:ea typeface="Times New Roman" charset="0"/>
                <a:cs typeface="Times New Roman" charset="0"/>
              </a:rPr>
              <a:t> </a:t>
            </a:r>
            <a:r>
              <a:rPr lang="fr-FR" sz="1000" dirty="0" err="1">
                <a:solidFill>
                  <a:schemeClr val="tx1">
                    <a:lumMod val="75000"/>
                    <a:lumOff val="25000"/>
                  </a:schemeClr>
                </a:solidFill>
                <a:latin typeface="Times New Roman" charset="0"/>
                <a:ea typeface="Times New Roman" charset="0"/>
                <a:cs typeface="Times New Roman" charset="0"/>
              </a:rPr>
              <a:t>placerat</a:t>
            </a:r>
            <a:r>
              <a:rPr lang="fr-FR" sz="1000" dirty="0">
                <a:solidFill>
                  <a:schemeClr val="tx1">
                    <a:lumMod val="75000"/>
                    <a:lumOff val="25000"/>
                  </a:schemeClr>
                </a:solidFill>
                <a:latin typeface="Times New Roman" charset="0"/>
                <a:ea typeface="Times New Roman" charset="0"/>
                <a:cs typeface="Times New Roman" charset="0"/>
              </a:rPr>
              <a:t> </a:t>
            </a:r>
            <a:r>
              <a:rPr lang="fr-FR" sz="1000" dirty="0" err="1">
                <a:solidFill>
                  <a:schemeClr val="tx1">
                    <a:lumMod val="75000"/>
                    <a:lumOff val="25000"/>
                  </a:schemeClr>
                </a:solidFill>
                <a:latin typeface="Times New Roman" charset="0"/>
                <a:ea typeface="Times New Roman" charset="0"/>
                <a:cs typeface="Times New Roman" charset="0"/>
              </a:rPr>
              <a:t>ullamcorper</a:t>
            </a:r>
            <a:r>
              <a:rPr lang="fr-FR" sz="1000" dirty="0">
                <a:solidFill>
                  <a:schemeClr val="tx1">
                    <a:lumMod val="75000"/>
                    <a:lumOff val="25000"/>
                  </a:schemeClr>
                </a:solidFill>
                <a:latin typeface="Times New Roman" charset="0"/>
                <a:ea typeface="Times New Roman" charset="0"/>
                <a:cs typeface="Times New Roman" charset="0"/>
              </a:rPr>
              <a:t>. </a:t>
            </a:r>
          </a:p>
          <a:p>
            <a:pPr defTabSz="685800">
              <a:defRPr/>
            </a:pPr>
            <a:endParaRPr lang="fr-FR" sz="1000" dirty="0">
              <a:solidFill>
                <a:schemeClr val="tx1">
                  <a:lumMod val="75000"/>
                  <a:lumOff val="25000"/>
                </a:schemeClr>
              </a:solidFill>
              <a:latin typeface="Times New Roman" charset="0"/>
              <a:ea typeface="Times New Roman" charset="0"/>
              <a:cs typeface="Times New Roman" charset="0"/>
            </a:endParaRPr>
          </a:p>
          <a:p>
            <a:pPr defTabSz="685800">
              <a:defRPr/>
            </a:pPr>
            <a:r>
              <a:rPr lang="fr-FR" sz="1000" dirty="0" err="1">
                <a:solidFill>
                  <a:schemeClr val="tx1">
                    <a:lumMod val="75000"/>
                    <a:lumOff val="25000"/>
                  </a:schemeClr>
                </a:solidFill>
                <a:latin typeface="Times New Roman" charset="0"/>
                <a:ea typeface="Times New Roman" charset="0"/>
                <a:cs typeface="Times New Roman" charset="0"/>
              </a:rPr>
              <a:t>Lorem</a:t>
            </a:r>
            <a:r>
              <a:rPr lang="fr-FR" sz="1000" dirty="0">
                <a:solidFill>
                  <a:schemeClr val="tx1">
                    <a:lumMod val="75000"/>
                    <a:lumOff val="25000"/>
                  </a:schemeClr>
                </a:solidFill>
                <a:latin typeface="Times New Roman" charset="0"/>
                <a:ea typeface="Times New Roman" charset="0"/>
                <a:cs typeface="Times New Roman" charset="0"/>
              </a:rPr>
              <a:t> </a:t>
            </a:r>
            <a:r>
              <a:rPr lang="fr-FR" sz="1000" dirty="0" err="1">
                <a:solidFill>
                  <a:schemeClr val="tx1">
                    <a:lumMod val="75000"/>
                    <a:lumOff val="25000"/>
                  </a:schemeClr>
                </a:solidFill>
                <a:latin typeface="Times New Roman" charset="0"/>
                <a:ea typeface="Times New Roman" charset="0"/>
                <a:cs typeface="Times New Roman" charset="0"/>
              </a:rPr>
              <a:t>ipsum</a:t>
            </a:r>
            <a:r>
              <a:rPr lang="fr-FR" sz="1000" dirty="0">
                <a:solidFill>
                  <a:schemeClr val="tx1">
                    <a:lumMod val="75000"/>
                    <a:lumOff val="25000"/>
                  </a:schemeClr>
                </a:solidFill>
                <a:latin typeface="Times New Roman" charset="0"/>
                <a:ea typeface="Times New Roman" charset="0"/>
                <a:cs typeface="Times New Roman" charset="0"/>
              </a:rPr>
              <a:t> </a:t>
            </a:r>
            <a:r>
              <a:rPr lang="fr-FR" sz="1000" dirty="0" err="1">
                <a:solidFill>
                  <a:schemeClr val="tx1">
                    <a:lumMod val="75000"/>
                    <a:lumOff val="25000"/>
                  </a:schemeClr>
                </a:solidFill>
                <a:latin typeface="Times New Roman" charset="0"/>
                <a:ea typeface="Times New Roman" charset="0"/>
                <a:cs typeface="Times New Roman" charset="0"/>
              </a:rPr>
              <a:t>dolor</a:t>
            </a:r>
            <a:r>
              <a:rPr lang="fr-FR" sz="1000" dirty="0">
                <a:solidFill>
                  <a:schemeClr val="tx1">
                    <a:lumMod val="75000"/>
                    <a:lumOff val="25000"/>
                  </a:schemeClr>
                </a:solidFill>
                <a:latin typeface="Times New Roman" charset="0"/>
                <a:ea typeface="Times New Roman" charset="0"/>
                <a:cs typeface="Times New Roman" charset="0"/>
              </a:rPr>
              <a:t> </a:t>
            </a:r>
            <a:r>
              <a:rPr lang="fr-FR" sz="1000" dirty="0" err="1">
                <a:solidFill>
                  <a:schemeClr val="tx1">
                    <a:lumMod val="75000"/>
                    <a:lumOff val="25000"/>
                  </a:schemeClr>
                </a:solidFill>
                <a:latin typeface="Times New Roman" charset="0"/>
                <a:ea typeface="Times New Roman" charset="0"/>
                <a:cs typeface="Times New Roman" charset="0"/>
              </a:rPr>
              <a:t>sit</a:t>
            </a:r>
            <a:r>
              <a:rPr lang="fr-FR" sz="1000" dirty="0">
                <a:solidFill>
                  <a:schemeClr val="tx1">
                    <a:lumMod val="75000"/>
                    <a:lumOff val="25000"/>
                  </a:schemeClr>
                </a:solidFill>
                <a:latin typeface="Times New Roman" charset="0"/>
                <a:ea typeface="Times New Roman" charset="0"/>
                <a:cs typeface="Times New Roman" charset="0"/>
              </a:rPr>
              <a:t> </a:t>
            </a:r>
            <a:r>
              <a:rPr lang="fr-FR" sz="1000" dirty="0" err="1">
                <a:solidFill>
                  <a:schemeClr val="tx1">
                    <a:lumMod val="75000"/>
                    <a:lumOff val="25000"/>
                  </a:schemeClr>
                </a:solidFill>
                <a:latin typeface="Times New Roman" charset="0"/>
                <a:ea typeface="Times New Roman" charset="0"/>
                <a:cs typeface="Times New Roman" charset="0"/>
              </a:rPr>
              <a:t>amet</a:t>
            </a:r>
            <a:r>
              <a:rPr lang="fr-FR" sz="1000" dirty="0">
                <a:solidFill>
                  <a:schemeClr val="tx1">
                    <a:lumMod val="75000"/>
                    <a:lumOff val="25000"/>
                  </a:schemeClr>
                </a:solidFill>
                <a:latin typeface="Times New Roman" charset="0"/>
                <a:ea typeface="Times New Roman" charset="0"/>
                <a:cs typeface="Times New Roman" charset="0"/>
              </a:rPr>
              <a:t>, </a:t>
            </a:r>
            <a:r>
              <a:rPr lang="fr-FR" sz="1000" dirty="0" err="1">
                <a:solidFill>
                  <a:schemeClr val="tx1">
                    <a:lumMod val="75000"/>
                    <a:lumOff val="25000"/>
                  </a:schemeClr>
                </a:solidFill>
                <a:latin typeface="Times New Roman" charset="0"/>
                <a:ea typeface="Times New Roman" charset="0"/>
                <a:cs typeface="Times New Roman" charset="0"/>
              </a:rPr>
              <a:t>consectetur</a:t>
            </a:r>
            <a:r>
              <a:rPr lang="fr-FR" sz="1000" dirty="0">
                <a:solidFill>
                  <a:schemeClr val="tx1">
                    <a:lumMod val="75000"/>
                    <a:lumOff val="25000"/>
                  </a:schemeClr>
                </a:solidFill>
                <a:latin typeface="Times New Roman" charset="0"/>
                <a:ea typeface="Times New Roman" charset="0"/>
                <a:cs typeface="Times New Roman" charset="0"/>
              </a:rPr>
              <a:t> </a:t>
            </a:r>
            <a:r>
              <a:rPr lang="fr-FR" sz="1000" dirty="0" err="1">
                <a:solidFill>
                  <a:schemeClr val="tx1">
                    <a:lumMod val="75000"/>
                    <a:lumOff val="25000"/>
                  </a:schemeClr>
                </a:solidFill>
                <a:latin typeface="Times New Roman" charset="0"/>
                <a:ea typeface="Times New Roman" charset="0"/>
                <a:cs typeface="Times New Roman" charset="0"/>
              </a:rPr>
              <a:t>adipiscing</a:t>
            </a:r>
            <a:r>
              <a:rPr lang="fr-FR" sz="1000" dirty="0">
                <a:solidFill>
                  <a:schemeClr val="tx1">
                    <a:lumMod val="75000"/>
                    <a:lumOff val="25000"/>
                  </a:schemeClr>
                </a:solidFill>
                <a:latin typeface="Times New Roman" charset="0"/>
                <a:ea typeface="Times New Roman" charset="0"/>
                <a:cs typeface="Times New Roman" charset="0"/>
              </a:rPr>
              <a:t> </a:t>
            </a:r>
            <a:r>
              <a:rPr lang="fr-FR" sz="1000" dirty="0" err="1">
                <a:solidFill>
                  <a:schemeClr val="tx1">
                    <a:lumMod val="75000"/>
                    <a:lumOff val="25000"/>
                  </a:schemeClr>
                </a:solidFill>
                <a:latin typeface="Times New Roman" charset="0"/>
                <a:ea typeface="Times New Roman" charset="0"/>
                <a:cs typeface="Times New Roman" charset="0"/>
              </a:rPr>
              <a:t>elit</a:t>
            </a:r>
            <a:r>
              <a:rPr lang="fr-FR" sz="1000" dirty="0">
                <a:solidFill>
                  <a:schemeClr val="tx1">
                    <a:lumMod val="75000"/>
                    <a:lumOff val="25000"/>
                  </a:schemeClr>
                </a:solidFill>
                <a:latin typeface="Times New Roman" charset="0"/>
                <a:ea typeface="Times New Roman" charset="0"/>
                <a:cs typeface="Times New Roman" charset="0"/>
              </a:rPr>
              <a:t>. Nam id </a:t>
            </a:r>
            <a:r>
              <a:rPr lang="fr-FR" sz="1000" dirty="0" err="1">
                <a:solidFill>
                  <a:schemeClr val="tx1">
                    <a:lumMod val="75000"/>
                    <a:lumOff val="25000"/>
                  </a:schemeClr>
                </a:solidFill>
                <a:latin typeface="Times New Roman" charset="0"/>
                <a:ea typeface="Times New Roman" charset="0"/>
                <a:cs typeface="Times New Roman" charset="0"/>
              </a:rPr>
              <a:t>mauris</a:t>
            </a:r>
            <a:r>
              <a:rPr lang="fr-FR" sz="1000" dirty="0">
                <a:solidFill>
                  <a:schemeClr val="tx1">
                    <a:lumMod val="75000"/>
                    <a:lumOff val="25000"/>
                  </a:schemeClr>
                </a:solidFill>
                <a:latin typeface="Times New Roman" charset="0"/>
                <a:ea typeface="Times New Roman" charset="0"/>
                <a:cs typeface="Times New Roman" charset="0"/>
              </a:rPr>
              <a:t> </a:t>
            </a:r>
            <a:r>
              <a:rPr lang="fr-FR" sz="1000" dirty="0" err="1">
                <a:solidFill>
                  <a:schemeClr val="tx1">
                    <a:lumMod val="75000"/>
                    <a:lumOff val="25000"/>
                  </a:schemeClr>
                </a:solidFill>
                <a:latin typeface="Times New Roman" charset="0"/>
                <a:ea typeface="Times New Roman" charset="0"/>
                <a:cs typeface="Times New Roman" charset="0"/>
              </a:rPr>
              <a:t>convallis</a:t>
            </a:r>
            <a:r>
              <a:rPr lang="fr-FR" sz="1000" dirty="0">
                <a:solidFill>
                  <a:schemeClr val="tx1">
                    <a:lumMod val="75000"/>
                    <a:lumOff val="25000"/>
                  </a:schemeClr>
                </a:solidFill>
                <a:latin typeface="Times New Roman" charset="0"/>
                <a:ea typeface="Times New Roman" charset="0"/>
                <a:cs typeface="Times New Roman" charset="0"/>
              </a:rPr>
              <a:t>, </a:t>
            </a:r>
            <a:r>
              <a:rPr lang="fr-FR" sz="1000" dirty="0" err="1">
                <a:solidFill>
                  <a:schemeClr val="tx1">
                    <a:lumMod val="75000"/>
                    <a:lumOff val="25000"/>
                  </a:schemeClr>
                </a:solidFill>
                <a:latin typeface="Times New Roman" charset="0"/>
                <a:ea typeface="Times New Roman" charset="0"/>
                <a:cs typeface="Times New Roman" charset="0"/>
              </a:rPr>
              <a:t>imperdiet</a:t>
            </a:r>
            <a:r>
              <a:rPr lang="fr-FR" sz="1000" dirty="0">
                <a:solidFill>
                  <a:schemeClr val="tx1">
                    <a:lumMod val="75000"/>
                    <a:lumOff val="25000"/>
                  </a:schemeClr>
                </a:solidFill>
                <a:latin typeface="Times New Roman" charset="0"/>
                <a:ea typeface="Times New Roman" charset="0"/>
                <a:cs typeface="Times New Roman" charset="0"/>
              </a:rPr>
              <a:t> </a:t>
            </a:r>
            <a:r>
              <a:rPr lang="fr-FR" sz="1000" dirty="0" err="1">
                <a:solidFill>
                  <a:schemeClr val="tx1">
                    <a:lumMod val="75000"/>
                    <a:lumOff val="25000"/>
                  </a:schemeClr>
                </a:solidFill>
                <a:latin typeface="Times New Roman" charset="0"/>
                <a:ea typeface="Times New Roman" charset="0"/>
                <a:cs typeface="Times New Roman" charset="0"/>
              </a:rPr>
              <a:t>justo</a:t>
            </a:r>
            <a:r>
              <a:rPr lang="fr-FR" sz="1000" dirty="0">
                <a:solidFill>
                  <a:schemeClr val="tx1">
                    <a:lumMod val="75000"/>
                    <a:lumOff val="25000"/>
                  </a:schemeClr>
                </a:solidFill>
                <a:latin typeface="Times New Roman" charset="0"/>
                <a:ea typeface="Times New Roman" charset="0"/>
                <a:cs typeface="Times New Roman" charset="0"/>
              </a:rPr>
              <a:t> </a:t>
            </a:r>
            <a:r>
              <a:rPr lang="fr-FR" sz="1000" dirty="0" err="1">
                <a:solidFill>
                  <a:schemeClr val="tx1">
                    <a:lumMod val="75000"/>
                    <a:lumOff val="25000"/>
                  </a:schemeClr>
                </a:solidFill>
                <a:latin typeface="Times New Roman" charset="0"/>
                <a:ea typeface="Times New Roman" charset="0"/>
                <a:cs typeface="Times New Roman" charset="0"/>
              </a:rPr>
              <a:t>fermentum</a:t>
            </a:r>
            <a:r>
              <a:rPr lang="fr-FR" sz="1000" dirty="0">
                <a:solidFill>
                  <a:schemeClr val="tx1">
                    <a:lumMod val="75000"/>
                    <a:lumOff val="25000"/>
                  </a:schemeClr>
                </a:solidFill>
                <a:latin typeface="Times New Roman" charset="0"/>
                <a:ea typeface="Times New Roman" charset="0"/>
                <a:cs typeface="Times New Roman" charset="0"/>
              </a:rPr>
              <a:t>, </a:t>
            </a:r>
            <a:r>
              <a:rPr lang="fr-FR" sz="1000" dirty="0" err="1">
                <a:solidFill>
                  <a:schemeClr val="tx1">
                    <a:lumMod val="75000"/>
                    <a:lumOff val="25000"/>
                  </a:schemeClr>
                </a:solidFill>
                <a:latin typeface="Times New Roman" charset="0"/>
                <a:ea typeface="Times New Roman" charset="0"/>
                <a:cs typeface="Times New Roman" charset="0"/>
              </a:rPr>
              <a:t>porttitor</a:t>
            </a:r>
            <a:r>
              <a:rPr lang="fr-FR" sz="1000" dirty="0">
                <a:solidFill>
                  <a:schemeClr val="tx1">
                    <a:lumMod val="75000"/>
                    <a:lumOff val="25000"/>
                  </a:schemeClr>
                </a:solidFill>
                <a:latin typeface="Times New Roman" charset="0"/>
                <a:ea typeface="Times New Roman" charset="0"/>
                <a:cs typeface="Times New Roman" charset="0"/>
              </a:rPr>
              <a:t> mi. Sed nec </a:t>
            </a:r>
            <a:r>
              <a:rPr lang="fr-FR" sz="1000" dirty="0" err="1">
                <a:solidFill>
                  <a:schemeClr val="tx1">
                    <a:lumMod val="75000"/>
                    <a:lumOff val="25000"/>
                  </a:schemeClr>
                </a:solidFill>
                <a:latin typeface="Times New Roman" charset="0"/>
                <a:ea typeface="Times New Roman" charset="0"/>
                <a:cs typeface="Times New Roman" charset="0"/>
              </a:rPr>
              <a:t>purus</a:t>
            </a:r>
            <a:r>
              <a:rPr lang="fr-FR" sz="1000" dirty="0">
                <a:solidFill>
                  <a:schemeClr val="tx1">
                    <a:lumMod val="75000"/>
                    <a:lumOff val="25000"/>
                  </a:schemeClr>
                </a:solidFill>
                <a:latin typeface="Times New Roman" charset="0"/>
                <a:ea typeface="Times New Roman" charset="0"/>
                <a:cs typeface="Times New Roman" charset="0"/>
              </a:rPr>
              <a:t> nec libero </a:t>
            </a:r>
            <a:r>
              <a:rPr lang="fr-FR" sz="1000" dirty="0" err="1">
                <a:solidFill>
                  <a:schemeClr val="tx1">
                    <a:lumMod val="75000"/>
                    <a:lumOff val="25000"/>
                  </a:schemeClr>
                </a:solidFill>
                <a:latin typeface="Times New Roman" charset="0"/>
                <a:ea typeface="Times New Roman" charset="0"/>
                <a:cs typeface="Times New Roman" charset="0"/>
              </a:rPr>
              <a:t>tincidunt</a:t>
            </a:r>
            <a:r>
              <a:rPr lang="fr-FR" sz="1000" dirty="0">
                <a:solidFill>
                  <a:schemeClr val="tx1">
                    <a:lumMod val="75000"/>
                    <a:lumOff val="25000"/>
                  </a:schemeClr>
                </a:solidFill>
                <a:latin typeface="Times New Roman" charset="0"/>
                <a:ea typeface="Times New Roman" charset="0"/>
                <a:cs typeface="Times New Roman" charset="0"/>
              </a:rPr>
              <a:t> </a:t>
            </a:r>
            <a:r>
              <a:rPr lang="fr-FR" sz="1000" dirty="0" err="1">
                <a:solidFill>
                  <a:schemeClr val="tx1">
                    <a:lumMod val="75000"/>
                    <a:lumOff val="25000"/>
                  </a:schemeClr>
                </a:solidFill>
                <a:latin typeface="Times New Roman" charset="0"/>
                <a:ea typeface="Times New Roman" charset="0"/>
                <a:cs typeface="Times New Roman" charset="0"/>
              </a:rPr>
              <a:t>aliquam</a:t>
            </a:r>
            <a:r>
              <a:rPr lang="fr-FR" sz="1000" dirty="0">
                <a:solidFill>
                  <a:schemeClr val="tx1">
                    <a:lumMod val="75000"/>
                    <a:lumOff val="25000"/>
                  </a:schemeClr>
                </a:solidFill>
                <a:latin typeface="Times New Roman" charset="0"/>
                <a:ea typeface="Times New Roman" charset="0"/>
                <a:cs typeface="Times New Roman" charset="0"/>
              </a:rPr>
              <a:t>. </a:t>
            </a:r>
          </a:p>
        </p:txBody>
      </p:sp>
      <p:sp>
        <p:nvSpPr>
          <p:cNvPr id="40" name="TextBox 39"/>
          <p:cNvSpPr txBox="1"/>
          <p:nvPr/>
        </p:nvSpPr>
        <p:spPr>
          <a:xfrm>
            <a:off x="2422783" y="4325026"/>
            <a:ext cx="4435217" cy="246221"/>
          </a:xfrm>
          <a:prstGeom prst="rect">
            <a:avLst/>
          </a:prstGeom>
          <a:solidFill>
            <a:srgbClr val="4597AF"/>
          </a:solidFill>
        </p:spPr>
        <p:txBody>
          <a:bodyPr wrap="square" rtlCol="0">
            <a:spAutoFit/>
          </a:bodyPr>
          <a:lstStyle/>
          <a:p>
            <a:pPr algn="ctr"/>
            <a:r>
              <a:rPr lang="en-US" sz="1000" b="1" dirty="0">
                <a:solidFill>
                  <a:schemeClr val="bg1"/>
                </a:solidFill>
                <a:latin typeface="Times New Roman" charset="0"/>
                <a:ea typeface="Times New Roman" charset="0"/>
                <a:cs typeface="Times New Roman" charset="0"/>
              </a:rPr>
              <a:t>PROFESSIONAL EXPERIENCE</a:t>
            </a:r>
            <a:endParaRPr lang="en-GB" sz="1000" b="1" dirty="0">
              <a:solidFill>
                <a:schemeClr val="bg1"/>
              </a:solidFill>
              <a:latin typeface="Times New Roman" charset="0"/>
              <a:ea typeface="Times New Roman" charset="0"/>
              <a:cs typeface="Times New Roman" charset="0"/>
            </a:endParaRPr>
          </a:p>
        </p:txBody>
      </p:sp>
      <p:sp>
        <p:nvSpPr>
          <p:cNvPr id="41" name="TextBox 40"/>
          <p:cNvSpPr txBox="1"/>
          <p:nvPr/>
        </p:nvSpPr>
        <p:spPr>
          <a:xfrm>
            <a:off x="2676632" y="4554607"/>
            <a:ext cx="3906564" cy="4555093"/>
          </a:xfrm>
          <a:prstGeom prst="rect">
            <a:avLst/>
          </a:prstGeom>
          <a:noFill/>
        </p:spPr>
        <p:txBody>
          <a:bodyPr wrap="square" rtlCol="0">
            <a:spAutoFit/>
          </a:bodyPr>
          <a:lstStyle/>
          <a:p>
            <a:pPr algn="just"/>
            <a:r>
              <a:rPr lang="en-US" sz="1000" b="1" dirty="0">
                <a:solidFill>
                  <a:schemeClr val="tx1">
                    <a:lumMod val="75000"/>
                    <a:lumOff val="25000"/>
                  </a:schemeClr>
                </a:solidFill>
                <a:latin typeface="Times New Roman" charset="0"/>
                <a:ea typeface="Times New Roman" charset="0"/>
                <a:cs typeface="Times New Roman" charset="0"/>
              </a:rPr>
              <a:t>TITRE DU POSTE</a:t>
            </a:r>
          </a:p>
          <a:p>
            <a:pPr algn="just"/>
            <a:r>
              <a:rPr lang="en-US" sz="1000" b="1" dirty="0">
                <a:solidFill>
                  <a:schemeClr val="tx1">
                    <a:lumMod val="75000"/>
                    <a:lumOff val="25000"/>
                  </a:schemeClr>
                </a:solidFill>
                <a:latin typeface="Times New Roman" charset="0"/>
                <a:ea typeface="Times New Roman" charset="0"/>
                <a:cs typeface="Times New Roman" charset="0"/>
              </a:rPr>
              <a:t>2011 - 2012</a:t>
            </a:r>
          </a:p>
          <a:p>
            <a:pPr algn="just">
              <a:spcBef>
                <a:spcPts val="300"/>
              </a:spcBef>
            </a:pPr>
            <a:r>
              <a:rPr lang="fr-FR" sz="1000" dirty="0">
                <a:solidFill>
                  <a:schemeClr val="tx1">
                    <a:lumMod val="50000"/>
                    <a:lumOff val="50000"/>
                  </a:schemeClr>
                </a:solidFill>
                <a:latin typeface="Times New Roman" charset="0"/>
                <a:ea typeface="Times New Roman" charset="0"/>
                <a:cs typeface="Times New Roman" charset="0"/>
              </a:rPr>
              <a:t>Décrivez ici les fonctions que vous avez occupé. Décrivez également vos missions, le nombre de personne que vous avez encadrez et si vous le pouvez essayé d’inscrire les résultats que vous avez obtenus, n’hésitez pas à les quantifier. </a:t>
            </a:r>
          </a:p>
          <a:p>
            <a:pPr algn="just">
              <a:spcBef>
                <a:spcPts val="300"/>
              </a:spcBef>
            </a:pPr>
            <a:endParaRPr lang="fr-FR" sz="1000" dirty="0">
              <a:solidFill>
                <a:schemeClr val="tx1">
                  <a:lumMod val="50000"/>
                  <a:lumOff val="50000"/>
                </a:schemeClr>
              </a:solidFill>
              <a:latin typeface="Times New Roman" charset="0"/>
              <a:ea typeface="Times New Roman" charset="0"/>
              <a:cs typeface="Times New Roman" charset="0"/>
            </a:endParaRPr>
          </a:p>
          <a:p>
            <a:pPr algn="just"/>
            <a:r>
              <a:rPr lang="en-US" sz="1000" b="1" dirty="0">
                <a:solidFill>
                  <a:schemeClr val="tx1">
                    <a:lumMod val="75000"/>
                    <a:lumOff val="25000"/>
                  </a:schemeClr>
                </a:solidFill>
                <a:latin typeface="Times New Roman" charset="0"/>
                <a:ea typeface="Times New Roman" charset="0"/>
                <a:cs typeface="Times New Roman" charset="0"/>
              </a:rPr>
              <a:t>TITRE DU POSTE</a:t>
            </a:r>
          </a:p>
          <a:p>
            <a:pPr algn="just"/>
            <a:r>
              <a:rPr lang="en-US" sz="1000" b="1" dirty="0">
                <a:solidFill>
                  <a:schemeClr val="tx1">
                    <a:lumMod val="75000"/>
                    <a:lumOff val="25000"/>
                  </a:schemeClr>
                </a:solidFill>
                <a:latin typeface="Times New Roman" charset="0"/>
                <a:ea typeface="Times New Roman" charset="0"/>
                <a:cs typeface="Times New Roman" charset="0"/>
              </a:rPr>
              <a:t>2012 – 2013</a:t>
            </a:r>
          </a:p>
          <a:p>
            <a:pPr algn="just">
              <a:spcBef>
                <a:spcPts val="300"/>
              </a:spcBef>
            </a:pPr>
            <a:r>
              <a:rPr lang="fr-FR" sz="1000" dirty="0">
                <a:solidFill>
                  <a:schemeClr val="tx1">
                    <a:lumMod val="50000"/>
                    <a:lumOff val="50000"/>
                  </a:schemeClr>
                </a:solidFill>
                <a:latin typeface="Times New Roman" charset="0"/>
                <a:ea typeface="Times New Roman" charset="0"/>
                <a:cs typeface="Times New Roman" charset="0"/>
              </a:rPr>
              <a:t>Décrivez ici les fonctions que vous avez occupé. Décrivez également vos missions, le nombre de personne que vous avez encadrez et si vous le pouvez essayé d’inscrire les résultats que vous avez obtenus, n’hésitez pas à les quantifier. </a:t>
            </a:r>
          </a:p>
          <a:p>
            <a:pPr algn="just">
              <a:spcBef>
                <a:spcPts val="300"/>
              </a:spcBef>
            </a:pPr>
            <a:endParaRPr lang="fr-FR" sz="1000" dirty="0">
              <a:solidFill>
                <a:schemeClr val="tx1">
                  <a:lumMod val="50000"/>
                  <a:lumOff val="50000"/>
                </a:schemeClr>
              </a:solidFill>
              <a:latin typeface="Times New Roman" charset="0"/>
              <a:ea typeface="Times New Roman" charset="0"/>
              <a:cs typeface="Times New Roman" charset="0"/>
            </a:endParaRPr>
          </a:p>
          <a:p>
            <a:pPr algn="just"/>
            <a:r>
              <a:rPr lang="en-US" sz="1000" b="1" dirty="0">
                <a:solidFill>
                  <a:schemeClr val="tx1">
                    <a:lumMod val="75000"/>
                    <a:lumOff val="25000"/>
                  </a:schemeClr>
                </a:solidFill>
                <a:latin typeface="Times New Roman" charset="0"/>
                <a:ea typeface="Times New Roman" charset="0"/>
                <a:cs typeface="Times New Roman" charset="0"/>
              </a:rPr>
              <a:t>TITRE DU POSTE</a:t>
            </a:r>
          </a:p>
          <a:p>
            <a:pPr algn="just"/>
            <a:r>
              <a:rPr lang="en-US" sz="1000" b="1" dirty="0">
                <a:solidFill>
                  <a:schemeClr val="tx1">
                    <a:lumMod val="75000"/>
                    <a:lumOff val="25000"/>
                  </a:schemeClr>
                </a:solidFill>
                <a:latin typeface="Times New Roman" charset="0"/>
                <a:ea typeface="Times New Roman" charset="0"/>
                <a:cs typeface="Times New Roman" charset="0"/>
              </a:rPr>
              <a:t>2013 - 2015</a:t>
            </a:r>
          </a:p>
          <a:p>
            <a:pPr algn="just"/>
            <a:r>
              <a:rPr lang="fr-FR" sz="1000" dirty="0">
                <a:solidFill>
                  <a:schemeClr val="tx1">
                    <a:lumMod val="50000"/>
                    <a:lumOff val="50000"/>
                  </a:schemeClr>
                </a:solidFill>
                <a:latin typeface="Times New Roman" charset="0"/>
                <a:ea typeface="Times New Roman" charset="0"/>
                <a:cs typeface="Times New Roman" charset="0"/>
              </a:rPr>
              <a:t>Décrivez ici les fonctions que vous avez occupé. Décrivez également vos missions, le nombre de personne que vous avez encadrez et si vous le pouvez essayé d’inscrire les résultats que vous avez obtenus, n’hésitez pas à les quantifier. </a:t>
            </a:r>
          </a:p>
          <a:p>
            <a:pPr algn="just"/>
            <a:endParaRPr lang="fr-FR" sz="1000" dirty="0">
              <a:solidFill>
                <a:schemeClr val="tx1">
                  <a:lumMod val="50000"/>
                  <a:lumOff val="50000"/>
                </a:schemeClr>
              </a:solidFill>
              <a:latin typeface="Times New Roman" charset="0"/>
              <a:ea typeface="Times New Roman" charset="0"/>
              <a:cs typeface="Times New Roman" charset="0"/>
            </a:endParaRPr>
          </a:p>
          <a:p>
            <a:pPr algn="just"/>
            <a:r>
              <a:rPr lang="en-US" sz="1000" b="1" dirty="0">
                <a:solidFill>
                  <a:schemeClr val="tx1">
                    <a:lumMod val="75000"/>
                    <a:lumOff val="25000"/>
                  </a:schemeClr>
                </a:solidFill>
                <a:latin typeface="Times New Roman" charset="0"/>
                <a:ea typeface="Times New Roman" charset="0"/>
                <a:cs typeface="Times New Roman" charset="0"/>
              </a:rPr>
              <a:t>TITRE DU POSTE</a:t>
            </a:r>
          </a:p>
          <a:p>
            <a:pPr algn="just"/>
            <a:r>
              <a:rPr lang="en-US" sz="1000" b="1" dirty="0">
                <a:solidFill>
                  <a:schemeClr val="tx1">
                    <a:lumMod val="75000"/>
                    <a:lumOff val="25000"/>
                  </a:schemeClr>
                </a:solidFill>
                <a:latin typeface="Times New Roman" charset="0"/>
                <a:ea typeface="Times New Roman" charset="0"/>
                <a:cs typeface="Times New Roman" charset="0"/>
              </a:rPr>
              <a:t>2015 - PRESENT</a:t>
            </a:r>
          </a:p>
          <a:p>
            <a:pPr algn="just"/>
            <a:r>
              <a:rPr lang="fr-FR" sz="1000" dirty="0">
                <a:solidFill>
                  <a:schemeClr val="tx1">
                    <a:lumMod val="50000"/>
                    <a:lumOff val="50000"/>
                  </a:schemeClr>
                </a:solidFill>
                <a:latin typeface="Times New Roman" charset="0"/>
                <a:ea typeface="Times New Roman" charset="0"/>
                <a:cs typeface="Times New Roman" charset="0"/>
              </a:rPr>
              <a:t>Décrivez ici les fonctions que vous avez occupé. Décrivez également vos missions, le nombre de personne que vous avez encadrez et si vous le pouvez essayé d’inscrire les résultats que vous avez obtenus, n’hésitez pas à les quantifier. </a:t>
            </a:r>
          </a:p>
          <a:p>
            <a:pPr algn="just"/>
            <a:endParaRPr lang="en-US" sz="1000" dirty="0">
              <a:solidFill>
                <a:schemeClr val="tx1">
                  <a:lumMod val="75000"/>
                  <a:lumOff val="25000"/>
                </a:schemeClr>
              </a:solidFill>
              <a:latin typeface="Times New Roman" charset="0"/>
              <a:ea typeface="Times New Roman" charset="0"/>
              <a:cs typeface="Times New Roman" charset="0"/>
            </a:endParaRPr>
          </a:p>
        </p:txBody>
      </p:sp>
      <p:sp>
        <p:nvSpPr>
          <p:cNvPr id="24" name="Rectangle 23"/>
          <p:cNvSpPr/>
          <p:nvPr/>
        </p:nvSpPr>
        <p:spPr>
          <a:xfrm>
            <a:off x="1171860" y="6689550"/>
            <a:ext cx="971633" cy="66907"/>
          </a:xfrm>
          <a:prstGeom prst="rect">
            <a:avLst/>
          </a:prstGeom>
          <a:solidFill>
            <a:srgbClr val="4597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Times New Roman" charset="0"/>
              <a:ea typeface="Times New Roman" charset="0"/>
              <a:cs typeface="Times New Roman" charset="0"/>
            </a:endParaRPr>
          </a:p>
        </p:txBody>
      </p:sp>
      <p:sp>
        <p:nvSpPr>
          <p:cNvPr id="45" name="Rectangle 44"/>
          <p:cNvSpPr/>
          <p:nvPr/>
        </p:nvSpPr>
        <p:spPr>
          <a:xfrm>
            <a:off x="1171861" y="6839810"/>
            <a:ext cx="971633" cy="66907"/>
          </a:xfrm>
          <a:prstGeom prst="rect">
            <a:avLst/>
          </a:prstGeom>
          <a:solidFill>
            <a:srgbClr val="4597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Times New Roman" charset="0"/>
              <a:ea typeface="Times New Roman" charset="0"/>
              <a:cs typeface="Times New Roman" charset="0"/>
            </a:endParaRPr>
          </a:p>
        </p:txBody>
      </p:sp>
      <p:sp>
        <p:nvSpPr>
          <p:cNvPr id="46" name="Rectangle 45"/>
          <p:cNvSpPr/>
          <p:nvPr/>
        </p:nvSpPr>
        <p:spPr>
          <a:xfrm>
            <a:off x="1163519" y="6992165"/>
            <a:ext cx="971633" cy="66907"/>
          </a:xfrm>
          <a:prstGeom prst="rect">
            <a:avLst/>
          </a:prstGeom>
          <a:solidFill>
            <a:srgbClr val="4597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Times New Roman" charset="0"/>
              <a:ea typeface="Times New Roman" charset="0"/>
              <a:cs typeface="Times New Roman" charset="0"/>
            </a:endParaRPr>
          </a:p>
        </p:txBody>
      </p:sp>
      <p:sp>
        <p:nvSpPr>
          <p:cNvPr id="47" name="Rectangle 46"/>
          <p:cNvSpPr/>
          <p:nvPr/>
        </p:nvSpPr>
        <p:spPr>
          <a:xfrm>
            <a:off x="1163518" y="7144520"/>
            <a:ext cx="971633" cy="66907"/>
          </a:xfrm>
          <a:prstGeom prst="rect">
            <a:avLst/>
          </a:prstGeom>
          <a:solidFill>
            <a:srgbClr val="4597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Times New Roman" charset="0"/>
              <a:ea typeface="Times New Roman" charset="0"/>
              <a:cs typeface="Times New Roman" charset="0"/>
            </a:endParaRPr>
          </a:p>
        </p:txBody>
      </p:sp>
      <p:sp>
        <p:nvSpPr>
          <p:cNvPr id="48" name="Rectangle 47"/>
          <p:cNvSpPr/>
          <p:nvPr/>
        </p:nvSpPr>
        <p:spPr>
          <a:xfrm>
            <a:off x="1163518" y="7290910"/>
            <a:ext cx="971633" cy="66907"/>
          </a:xfrm>
          <a:prstGeom prst="rect">
            <a:avLst/>
          </a:prstGeom>
          <a:solidFill>
            <a:srgbClr val="4597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Times New Roman" charset="0"/>
              <a:ea typeface="Times New Roman" charset="0"/>
              <a:cs typeface="Times New Roman" charset="0"/>
            </a:endParaRPr>
          </a:p>
        </p:txBody>
      </p:sp>
      <p:sp>
        <p:nvSpPr>
          <p:cNvPr id="49" name="Rectangle 48"/>
          <p:cNvSpPr/>
          <p:nvPr/>
        </p:nvSpPr>
        <p:spPr>
          <a:xfrm>
            <a:off x="1158975" y="7724778"/>
            <a:ext cx="971633" cy="66907"/>
          </a:xfrm>
          <a:prstGeom prst="rect">
            <a:avLst/>
          </a:prstGeom>
          <a:solidFill>
            <a:srgbClr val="5E99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Times New Roman" charset="0"/>
              <a:ea typeface="Times New Roman" charset="0"/>
              <a:cs typeface="Times New Roman" charset="0"/>
            </a:endParaRPr>
          </a:p>
        </p:txBody>
      </p:sp>
      <p:sp>
        <p:nvSpPr>
          <p:cNvPr id="50" name="Rectangle 49"/>
          <p:cNvSpPr/>
          <p:nvPr/>
        </p:nvSpPr>
        <p:spPr>
          <a:xfrm>
            <a:off x="1158976" y="7875038"/>
            <a:ext cx="971633" cy="66907"/>
          </a:xfrm>
          <a:prstGeom prst="rect">
            <a:avLst/>
          </a:prstGeom>
          <a:solidFill>
            <a:srgbClr val="5E99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Times New Roman" charset="0"/>
              <a:ea typeface="Times New Roman" charset="0"/>
              <a:cs typeface="Times New Roman" charset="0"/>
            </a:endParaRPr>
          </a:p>
        </p:txBody>
      </p:sp>
      <p:sp>
        <p:nvSpPr>
          <p:cNvPr id="51" name="Rectangle 50"/>
          <p:cNvSpPr/>
          <p:nvPr/>
        </p:nvSpPr>
        <p:spPr>
          <a:xfrm>
            <a:off x="1150634" y="8027393"/>
            <a:ext cx="971633" cy="66907"/>
          </a:xfrm>
          <a:prstGeom prst="rect">
            <a:avLst/>
          </a:prstGeom>
          <a:solidFill>
            <a:srgbClr val="5E99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Times New Roman" charset="0"/>
              <a:ea typeface="Times New Roman" charset="0"/>
              <a:cs typeface="Times New Roman" charset="0"/>
            </a:endParaRPr>
          </a:p>
        </p:txBody>
      </p:sp>
      <p:sp>
        <p:nvSpPr>
          <p:cNvPr id="52" name="Rectangle 51"/>
          <p:cNvSpPr/>
          <p:nvPr/>
        </p:nvSpPr>
        <p:spPr>
          <a:xfrm>
            <a:off x="1150633" y="8179748"/>
            <a:ext cx="971633" cy="66907"/>
          </a:xfrm>
          <a:prstGeom prst="rect">
            <a:avLst/>
          </a:prstGeom>
          <a:solidFill>
            <a:srgbClr val="5E99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Times New Roman" charset="0"/>
              <a:ea typeface="Times New Roman" charset="0"/>
              <a:cs typeface="Times New Roman" charset="0"/>
            </a:endParaRPr>
          </a:p>
        </p:txBody>
      </p:sp>
      <p:sp>
        <p:nvSpPr>
          <p:cNvPr id="53" name="Rectangle 52"/>
          <p:cNvSpPr/>
          <p:nvPr/>
        </p:nvSpPr>
        <p:spPr>
          <a:xfrm>
            <a:off x="1150633" y="8326138"/>
            <a:ext cx="971633" cy="66907"/>
          </a:xfrm>
          <a:prstGeom prst="rect">
            <a:avLst/>
          </a:prstGeom>
          <a:solidFill>
            <a:srgbClr val="5E99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Times New Roman" charset="0"/>
              <a:ea typeface="Times New Roman" charset="0"/>
              <a:cs typeface="Times New Roman" charset="0"/>
            </a:endParaRPr>
          </a:p>
        </p:txBody>
      </p:sp>
      <p:sp>
        <p:nvSpPr>
          <p:cNvPr id="55" name="Rectangle 54"/>
          <p:cNvSpPr/>
          <p:nvPr/>
        </p:nvSpPr>
        <p:spPr>
          <a:xfrm>
            <a:off x="1171859" y="6840453"/>
            <a:ext cx="771241" cy="66264"/>
          </a:xfrm>
          <a:prstGeom prst="rect">
            <a:avLst/>
          </a:prstGeom>
          <a:pattFill prst="dkUpDiag">
            <a:fgClr>
              <a:srgbClr val="4597AF"/>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Times New Roman" charset="0"/>
              <a:ea typeface="Times New Roman" charset="0"/>
              <a:cs typeface="Times New Roman" charset="0"/>
            </a:endParaRPr>
          </a:p>
        </p:txBody>
      </p:sp>
      <p:sp>
        <p:nvSpPr>
          <p:cNvPr id="57" name="Rectangle 56"/>
          <p:cNvSpPr/>
          <p:nvPr/>
        </p:nvSpPr>
        <p:spPr>
          <a:xfrm>
            <a:off x="1158975" y="6992686"/>
            <a:ext cx="695225" cy="68481"/>
          </a:xfrm>
          <a:prstGeom prst="rect">
            <a:avLst/>
          </a:prstGeom>
          <a:pattFill prst="dkUpDiag">
            <a:fgClr>
              <a:srgbClr val="4597AF"/>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Times New Roman" charset="0"/>
              <a:ea typeface="Times New Roman" charset="0"/>
              <a:cs typeface="Times New Roman" charset="0"/>
            </a:endParaRPr>
          </a:p>
        </p:txBody>
      </p:sp>
      <p:sp>
        <p:nvSpPr>
          <p:cNvPr id="58" name="Rectangle 57"/>
          <p:cNvSpPr/>
          <p:nvPr/>
        </p:nvSpPr>
        <p:spPr>
          <a:xfrm>
            <a:off x="1158975" y="7145163"/>
            <a:ext cx="771241" cy="66264"/>
          </a:xfrm>
          <a:prstGeom prst="rect">
            <a:avLst/>
          </a:prstGeom>
          <a:pattFill prst="dkUpDiag">
            <a:fgClr>
              <a:srgbClr val="4597AF"/>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Times New Roman" charset="0"/>
              <a:ea typeface="Times New Roman" charset="0"/>
              <a:cs typeface="Times New Roman" charset="0"/>
            </a:endParaRPr>
          </a:p>
        </p:txBody>
      </p:sp>
      <p:sp>
        <p:nvSpPr>
          <p:cNvPr id="59" name="Rectangle 58"/>
          <p:cNvSpPr/>
          <p:nvPr/>
        </p:nvSpPr>
        <p:spPr>
          <a:xfrm>
            <a:off x="1164302" y="7290910"/>
            <a:ext cx="912179" cy="65988"/>
          </a:xfrm>
          <a:prstGeom prst="rect">
            <a:avLst/>
          </a:prstGeom>
          <a:pattFill prst="dkUpDiag">
            <a:fgClr>
              <a:srgbClr val="4597AF"/>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Times New Roman" charset="0"/>
              <a:ea typeface="Times New Roman" charset="0"/>
              <a:cs typeface="Times New Roman" charset="0"/>
            </a:endParaRPr>
          </a:p>
        </p:txBody>
      </p:sp>
      <p:sp>
        <p:nvSpPr>
          <p:cNvPr id="60" name="Rectangle 59"/>
          <p:cNvSpPr/>
          <p:nvPr/>
        </p:nvSpPr>
        <p:spPr>
          <a:xfrm>
            <a:off x="1172005" y="6688607"/>
            <a:ext cx="695225" cy="68481"/>
          </a:xfrm>
          <a:prstGeom prst="rect">
            <a:avLst/>
          </a:prstGeom>
          <a:pattFill prst="dkUpDiag">
            <a:fgClr>
              <a:srgbClr val="4597AF"/>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Times New Roman" charset="0"/>
              <a:ea typeface="Times New Roman" charset="0"/>
              <a:cs typeface="Times New Roman" charset="0"/>
            </a:endParaRPr>
          </a:p>
        </p:txBody>
      </p:sp>
      <p:sp>
        <p:nvSpPr>
          <p:cNvPr id="61" name="Rectangle 60"/>
          <p:cNvSpPr/>
          <p:nvPr/>
        </p:nvSpPr>
        <p:spPr>
          <a:xfrm>
            <a:off x="1153646" y="7876129"/>
            <a:ext cx="771241" cy="66264"/>
          </a:xfrm>
          <a:prstGeom prst="rect">
            <a:avLst/>
          </a:prstGeom>
          <a:pattFill prst="dkUpDiag">
            <a:fgClr>
              <a:srgbClr val="5E996D"/>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Times New Roman" charset="0"/>
              <a:ea typeface="Times New Roman" charset="0"/>
              <a:cs typeface="Times New Roman" charset="0"/>
            </a:endParaRPr>
          </a:p>
        </p:txBody>
      </p:sp>
      <p:sp>
        <p:nvSpPr>
          <p:cNvPr id="62" name="Rectangle 61"/>
          <p:cNvSpPr/>
          <p:nvPr/>
        </p:nvSpPr>
        <p:spPr>
          <a:xfrm>
            <a:off x="1140762" y="8028362"/>
            <a:ext cx="695225" cy="68481"/>
          </a:xfrm>
          <a:prstGeom prst="rect">
            <a:avLst/>
          </a:prstGeom>
          <a:pattFill prst="dkUpDiag">
            <a:fgClr>
              <a:srgbClr val="5E996D"/>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Times New Roman" charset="0"/>
              <a:ea typeface="Times New Roman" charset="0"/>
              <a:cs typeface="Times New Roman" charset="0"/>
            </a:endParaRPr>
          </a:p>
        </p:txBody>
      </p:sp>
      <p:sp>
        <p:nvSpPr>
          <p:cNvPr id="63" name="Rectangle 62"/>
          <p:cNvSpPr/>
          <p:nvPr/>
        </p:nvSpPr>
        <p:spPr>
          <a:xfrm>
            <a:off x="1140762" y="8180839"/>
            <a:ext cx="771241" cy="66264"/>
          </a:xfrm>
          <a:prstGeom prst="rect">
            <a:avLst/>
          </a:prstGeom>
          <a:pattFill prst="dkUpDiag">
            <a:fgClr>
              <a:srgbClr val="5E996D"/>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Times New Roman" charset="0"/>
              <a:ea typeface="Times New Roman" charset="0"/>
              <a:cs typeface="Times New Roman" charset="0"/>
            </a:endParaRPr>
          </a:p>
        </p:txBody>
      </p:sp>
      <p:sp>
        <p:nvSpPr>
          <p:cNvPr id="64" name="Rectangle 63"/>
          <p:cNvSpPr/>
          <p:nvPr/>
        </p:nvSpPr>
        <p:spPr>
          <a:xfrm>
            <a:off x="1146089" y="8326586"/>
            <a:ext cx="912179" cy="65988"/>
          </a:xfrm>
          <a:prstGeom prst="rect">
            <a:avLst/>
          </a:prstGeom>
          <a:pattFill prst="dkUpDiag">
            <a:fgClr>
              <a:srgbClr val="5E996D"/>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Times New Roman" charset="0"/>
              <a:ea typeface="Times New Roman" charset="0"/>
              <a:cs typeface="Times New Roman" charset="0"/>
            </a:endParaRPr>
          </a:p>
        </p:txBody>
      </p:sp>
      <p:sp>
        <p:nvSpPr>
          <p:cNvPr id="65" name="Rectangle 64"/>
          <p:cNvSpPr/>
          <p:nvPr/>
        </p:nvSpPr>
        <p:spPr>
          <a:xfrm>
            <a:off x="1153792" y="7724283"/>
            <a:ext cx="695225" cy="68481"/>
          </a:xfrm>
          <a:prstGeom prst="rect">
            <a:avLst/>
          </a:prstGeom>
          <a:pattFill prst="dkUpDiag">
            <a:fgClr>
              <a:srgbClr val="5E996D"/>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Times New Roman" charset="0"/>
              <a:ea typeface="Times New Roman" charset="0"/>
              <a:cs typeface="Times New Roman" charset="0"/>
            </a:endParaRPr>
          </a:p>
        </p:txBody>
      </p:sp>
      <p:sp>
        <p:nvSpPr>
          <p:cNvPr id="25" name="Ellipse 24"/>
          <p:cNvSpPr/>
          <p:nvPr/>
        </p:nvSpPr>
        <p:spPr>
          <a:xfrm>
            <a:off x="1076763" y="8914608"/>
            <a:ext cx="146050" cy="1460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Times New Roman" charset="0"/>
              <a:ea typeface="Times New Roman" charset="0"/>
              <a:cs typeface="Times New Roman" charset="0"/>
            </a:endParaRPr>
          </a:p>
        </p:txBody>
      </p:sp>
      <p:sp>
        <p:nvSpPr>
          <p:cNvPr id="66" name="Ellipse 65"/>
          <p:cNvSpPr/>
          <p:nvPr/>
        </p:nvSpPr>
        <p:spPr>
          <a:xfrm>
            <a:off x="1274567" y="8916862"/>
            <a:ext cx="146050" cy="1460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Times New Roman" charset="0"/>
              <a:ea typeface="Times New Roman" charset="0"/>
              <a:cs typeface="Times New Roman" charset="0"/>
            </a:endParaRPr>
          </a:p>
        </p:txBody>
      </p:sp>
      <p:sp>
        <p:nvSpPr>
          <p:cNvPr id="67" name="Ellipse 66"/>
          <p:cNvSpPr/>
          <p:nvPr/>
        </p:nvSpPr>
        <p:spPr>
          <a:xfrm>
            <a:off x="1475367" y="8919116"/>
            <a:ext cx="146050" cy="14605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Times New Roman" charset="0"/>
              <a:ea typeface="Times New Roman" charset="0"/>
              <a:cs typeface="Times New Roman" charset="0"/>
            </a:endParaRPr>
          </a:p>
        </p:txBody>
      </p:sp>
      <p:sp>
        <p:nvSpPr>
          <p:cNvPr id="68" name="Ellipse 67"/>
          <p:cNvSpPr/>
          <p:nvPr/>
        </p:nvSpPr>
        <p:spPr>
          <a:xfrm>
            <a:off x="1680850" y="8919116"/>
            <a:ext cx="146050" cy="14605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Times New Roman" charset="0"/>
              <a:ea typeface="Times New Roman" charset="0"/>
              <a:cs typeface="Times New Roman" charset="0"/>
            </a:endParaRPr>
          </a:p>
        </p:txBody>
      </p:sp>
      <p:sp>
        <p:nvSpPr>
          <p:cNvPr id="69" name="Ellipse 68"/>
          <p:cNvSpPr/>
          <p:nvPr/>
        </p:nvSpPr>
        <p:spPr>
          <a:xfrm>
            <a:off x="1902916" y="8919116"/>
            <a:ext cx="146050" cy="14605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Times New Roman" charset="0"/>
              <a:ea typeface="Times New Roman" charset="0"/>
              <a:cs typeface="Times New Roman" charset="0"/>
            </a:endParaRPr>
          </a:p>
        </p:txBody>
      </p:sp>
      <p:sp>
        <p:nvSpPr>
          <p:cNvPr id="70" name="Ellipse 69"/>
          <p:cNvSpPr/>
          <p:nvPr/>
        </p:nvSpPr>
        <p:spPr>
          <a:xfrm>
            <a:off x="1076763" y="9144774"/>
            <a:ext cx="146050" cy="1460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Times New Roman" charset="0"/>
              <a:ea typeface="Times New Roman" charset="0"/>
              <a:cs typeface="Times New Roman" charset="0"/>
            </a:endParaRPr>
          </a:p>
        </p:txBody>
      </p:sp>
      <p:sp>
        <p:nvSpPr>
          <p:cNvPr id="71" name="Ellipse 70"/>
          <p:cNvSpPr/>
          <p:nvPr/>
        </p:nvSpPr>
        <p:spPr>
          <a:xfrm>
            <a:off x="1274567" y="9147028"/>
            <a:ext cx="146050" cy="1460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Times New Roman" charset="0"/>
              <a:ea typeface="Times New Roman" charset="0"/>
              <a:cs typeface="Times New Roman" charset="0"/>
            </a:endParaRPr>
          </a:p>
        </p:txBody>
      </p:sp>
      <p:sp>
        <p:nvSpPr>
          <p:cNvPr id="72" name="Ellipse 71"/>
          <p:cNvSpPr/>
          <p:nvPr/>
        </p:nvSpPr>
        <p:spPr>
          <a:xfrm>
            <a:off x="1475367" y="9149282"/>
            <a:ext cx="146050" cy="1460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Times New Roman" charset="0"/>
              <a:ea typeface="Times New Roman" charset="0"/>
              <a:cs typeface="Times New Roman" charset="0"/>
            </a:endParaRPr>
          </a:p>
        </p:txBody>
      </p:sp>
      <p:sp>
        <p:nvSpPr>
          <p:cNvPr id="73" name="Ellipse 72"/>
          <p:cNvSpPr/>
          <p:nvPr/>
        </p:nvSpPr>
        <p:spPr>
          <a:xfrm>
            <a:off x="1680850" y="9149282"/>
            <a:ext cx="146050" cy="1460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Times New Roman" charset="0"/>
              <a:ea typeface="Times New Roman" charset="0"/>
              <a:cs typeface="Times New Roman" charset="0"/>
            </a:endParaRPr>
          </a:p>
        </p:txBody>
      </p:sp>
      <p:sp>
        <p:nvSpPr>
          <p:cNvPr id="74" name="Ellipse 73"/>
          <p:cNvSpPr/>
          <p:nvPr/>
        </p:nvSpPr>
        <p:spPr>
          <a:xfrm>
            <a:off x="1902916" y="9149282"/>
            <a:ext cx="146050" cy="14605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Times New Roman" charset="0"/>
              <a:ea typeface="Times New Roman" charset="0"/>
              <a:cs typeface="Times New Roman" charset="0"/>
            </a:endParaRPr>
          </a:p>
        </p:txBody>
      </p:sp>
      <p:sp>
        <p:nvSpPr>
          <p:cNvPr id="75" name="Ellipse 74"/>
          <p:cNvSpPr/>
          <p:nvPr/>
        </p:nvSpPr>
        <p:spPr>
          <a:xfrm>
            <a:off x="1076763" y="9374940"/>
            <a:ext cx="146050" cy="1460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Times New Roman" charset="0"/>
              <a:ea typeface="Times New Roman" charset="0"/>
              <a:cs typeface="Times New Roman" charset="0"/>
            </a:endParaRPr>
          </a:p>
        </p:txBody>
      </p:sp>
      <p:sp>
        <p:nvSpPr>
          <p:cNvPr id="76" name="Ellipse 75"/>
          <p:cNvSpPr/>
          <p:nvPr/>
        </p:nvSpPr>
        <p:spPr>
          <a:xfrm>
            <a:off x="1274567" y="9377194"/>
            <a:ext cx="146050" cy="1460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Times New Roman" charset="0"/>
              <a:ea typeface="Times New Roman" charset="0"/>
              <a:cs typeface="Times New Roman" charset="0"/>
            </a:endParaRPr>
          </a:p>
        </p:txBody>
      </p:sp>
      <p:sp>
        <p:nvSpPr>
          <p:cNvPr id="77" name="Ellipse 76"/>
          <p:cNvSpPr/>
          <p:nvPr/>
        </p:nvSpPr>
        <p:spPr>
          <a:xfrm>
            <a:off x="1475367" y="9379448"/>
            <a:ext cx="146050" cy="1460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Times New Roman" charset="0"/>
              <a:ea typeface="Times New Roman" charset="0"/>
              <a:cs typeface="Times New Roman" charset="0"/>
            </a:endParaRPr>
          </a:p>
        </p:txBody>
      </p:sp>
      <p:sp>
        <p:nvSpPr>
          <p:cNvPr id="78" name="Ellipse 77"/>
          <p:cNvSpPr/>
          <p:nvPr/>
        </p:nvSpPr>
        <p:spPr>
          <a:xfrm>
            <a:off x="1680850" y="9379448"/>
            <a:ext cx="146050" cy="14605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Times New Roman" charset="0"/>
              <a:ea typeface="Times New Roman" charset="0"/>
              <a:cs typeface="Times New Roman" charset="0"/>
            </a:endParaRPr>
          </a:p>
        </p:txBody>
      </p:sp>
      <p:sp>
        <p:nvSpPr>
          <p:cNvPr id="79" name="Ellipse 78"/>
          <p:cNvSpPr/>
          <p:nvPr/>
        </p:nvSpPr>
        <p:spPr>
          <a:xfrm>
            <a:off x="1902916" y="9379448"/>
            <a:ext cx="146050" cy="14605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Times New Roman" charset="0"/>
              <a:ea typeface="Times New Roman" charset="0"/>
              <a:cs typeface="Times New Roman" charset="0"/>
            </a:endParaRPr>
          </a:p>
        </p:txBody>
      </p:sp>
      <p:sp>
        <p:nvSpPr>
          <p:cNvPr id="80" name="Ellipse 79"/>
          <p:cNvSpPr/>
          <p:nvPr/>
        </p:nvSpPr>
        <p:spPr>
          <a:xfrm>
            <a:off x="1076863" y="9587443"/>
            <a:ext cx="146050" cy="1460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Times New Roman" charset="0"/>
              <a:ea typeface="Times New Roman" charset="0"/>
              <a:cs typeface="Times New Roman" charset="0"/>
            </a:endParaRPr>
          </a:p>
        </p:txBody>
      </p:sp>
      <p:sp>
        <p:nvSpPr>
          <p:cNvPr id="81" name="Ellipse 80"/>
          <p:cNvSpPr/>
          <p:nvPr/>
        </p:nvSpPr>
        <p:spPr>
          <a:xfrm>
            <a:off x="1274667" y="9589697"/>
            <a:ext cx="146050" cy="1460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Times New Roman" charset="0"/>
              <a:ea typeface="Times New Roman" charset="0"/>
              <a:cs typeface="Times New Roman" charset="0"/>
            </a:endParaRPr>
          </a:p>
        </p:txBody>
      </p:sp>
      <p:sp>
        <p:nvSpPr>
          <p:cNvPr id="82" name="Ellipse 81"/>
          <p:cNvSpPr/>
          <p:nvPr/>
        </p:nvSpPr>
        <p:spPr>
          <a:xfrm>
            <a:off x="1475467" y="9591951"/>
            <a:ext cx="146050" cy="1460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Times New Roman" charset="0"/>
              <a:ea typeface="Times New Roman" charset="0"/>
              <a:cs typeface="Times New Roman" charset="0"/>
            </a:endParaRPr>
          </a:p>
        </p:txBody>
      </p:sp>
      <p:sp>
        <p:nvSpPr>
          <p:cNvPr id="83" name="Ellipse 82"/>
          <p:cNvSpPr/>
          <p:nvPr/>
        </p:nvSpPr>
        <p:spPr>
          <a:xfrm>
            <a:off x="1680950" y="9591951"/>
            <a:ext cx="146050" cy="1460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Times New Roman" charset="0"/>
              <a:ea typeface="Times New Roman" charset="0"/>
              <a:cs typeface="Times New Roman" charset="0"/>
            </a:endParaRPr>
          </a:p>
        </p:txBody>
      </p:sp>
      <p:sp>
        <p:nvSpPr>
          <p:cNvPr id="84" name="Ellipse 83"/>
          <p:cNvSpPr/>
          <p:nvPr/>
        </p:nvSpPr>
        <p:spPr>
          <a:xfrm>
            <a:off x="1903016" y="9591951"/>
            <a:ext cx="146050" cy="14605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Times New Roman" charset="0"/>
              <a:ea typeface="Times New Roman" charset="0"/>
              <a:cs typeface="Times New Roman" charset="0"/>
            </a:endParaRPr>
          </a:p>
        </p:txBody>
      </p:sp>
      <p:cxnSp>
        <p:nvCxnSpPr>
          <p:cNvPr id="21" name="Connecteur droit 20"/>
          <p:cNvCxnSpPr>
            <a:cxnSpLocks/>
          </p:cNvCxnSpPr>
          <p:nvPr/>
        </p:nvCxnSpPr>
        <p:spPr>
          <a:xfrm>
            <a:off x="2407793" y="2064132"/>
            <a:ext cx="0" cy="2202818"/>
          </a:xfrm>
          <a:prstGeom prst="line">
            <a:avLst/>
          </a:prstGeom>
          <a:ln>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85" name="Connecteur droit 84"/>
          <p:cNvCxnSpPr/>
          <p:nvPr/>
        </p:nvCxnSpPr>
        <p:spPr>
          <a:xfrm>
            <a:off x="2419658" y="4636992"/>
            <a:ext cx="0" cy="5269008"/>
          </a:xfrm>
          <a:prstGeom prst="line">
            <a:avLst/>
          </a:prstGeom>
          <a:ln>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pic>
        <p:nvPicPr>
          <p:cNvPr id="16" name="Image 15">
            <a:extLst>
              <a:ext uri="{FF2B5EF4-FFF2-40B4-BE49-F238E27FC236}">
                <a16:creationId xmlns:a16="http://schemas.microsoft.com/office/drawing/2014/main" id="{571301D8-591D-4AEF-AD31-C7BAAEBF7C2D}"/>
              </a:ext>
            </a:extLst>
          </p:cNvPr>
          <p:cNvPicPr>
            <a:picLocks noChangeAspect="1"/>
          </p:cNvPicPr>
          <p:nvPr/>
        </p:nvPicPr>
        <p:blipFill>
          <a:blip r:embed="rId6">
            <a:extLst>
              <a:ext uri="{BEBA8EAE-BF5A-486C-A8C5-ECC9F3942E4B}">
                <a14:imgProps xmlns:a14="http://schemas.microsoft.com/office/drawing/2010/main">
                  <a14:imgLayer r:embed="rId7">
                    <a14:imgEffect>
                      <a14:backgroundRemoval t="0" b="100000" l="0" r="100000"/>
                    </a14:imgEffect>
                  </a14:imgLayer>
                </a14:imgProps>
              </a:ext>
              <a:ext uri="{28A0092B-C50C-407E-A947-70E740481C1C}">
                <a14:useLocalDpi xmlns:a14="http://schemas.microsoft.com/office/drawing/2010/main" val="0"/>
              </a:ext>
            </a:extLst>
          </a:blip>
          <a:stretch>
            <a:fillRect/>
          </a:stretch>
        </p:blipFill>
        <p:spPr>
          <a:xfrm>
            <a:off x="639521" y="273780"/>
            <a:ext cx="1143262" cy="1251209"/>
          </a:xfrm>
          <a:prstGeom prst="rect">
            <a:avLst/>
          </a:prstGeom>
        </p:spPr>
      </p:pic>
    </p:spTree>
    <p:extLst>
      <p:ext uri="{BB962C8B-B14F-4D97-AF65-F5344CB8AC3E}">
        <p14:creationId xmlns:p14="http://schemas.microsoft.com/office/powerpoint/2010/main" val="73882173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688</TotalTime>
  <Words>387</Words>
  <Application>Microsoft Office PowerPoint</Application>
  <PresentationFormat>Format A4 (210 x 297 mm)</PresentationFormat>
  <Paragraphs>64</Paragraphs>
  <Slides>1</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1</vt:i4>
      </vt:variant>
    </vt:vector>
  </HeadingPairs>
  <TitlesOfParts>
    <vt:vector size="6" baseType="lpstr">
      <vt:lpstr>Arial</vt:lpstr>
      <vt:lpstr>Calibri</vt:lpstr>
      <vt:lpstr>Calibri Light</vt:lpstr>
      <vt:lpstr>Times New Roman</vt:lpstr>
      <vt:lpstr>Office Theme</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John Appleseed A GRAPHIC DESIGNER</dc:title>
  <dc:creator>Yodhi</dc:creator>
  <cp:lastModifiedBy>ilyas el aqqari</cp:lastModifiedBy>
  <cp:revision>78</cp:revision>
  <dcterms:created xsi:type="dcterms:W3CDTF">2016-06-13T19:57:38Z</dcterms:created>
  <dcterms:modified xsi:type="dcterms:W3CDTF">2019-03-29T19:19:08Z</dcterms:modified>
</cp:coreProperties>
</file>