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7" r:id="rId3"/>
    <p:sldId id="256" r:id="rId2"/>
    <p:sldId id="258" r:id="rId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Title here </a:t>
            </a:r>
            <a:r>
              <a:rPr dirty="0" lang="en-US" smtClean="0"/>
              <a:t>David1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Title here </a:t>
            </a:r>
            <a:r>
              <a:rPr dirty="0" lang="en-US" smtClean="0"/>
              <a:t>David2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Title here </a:t>
            </a:r>
            <a:r>
              <a:rPr dirty="0" lang="en-US" smtClean="0"/>
              <a:t>David3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baseType="variant" size="4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baseType="lpstr" size="4">
      <vt:lpstr>Office Theme</vt:lpstr>
      <vt:lpstr>Title here David1</vt:lpstr>
      <vt:lpstr>Title here David2</vt:lpstr>
      <vt:lpstr>Title here David3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jdvelasquez</cp:lastModifiedBy>
  <dcterms:modified xsi:type="dcterms:W3CDTF">2021-07-05T15:36:30Z</dcterms:modified>
  <cp:revision>2</cp:revision>
  <dc:title>Title here David1</dc:title>
</cp:coreProperties>
</file>