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</p:sldIdLst>
  <p:sldSz cx="9144000" cy="6858000" type="screen4x3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David </a:t>
            </a:r>
            <a:endParaRPr lang="en-US" smtClean="0"/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baseType="lpstr" size="1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