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  <a:r>
              <a:rPr lang="en-US" dirty="0" smtClean="0"/>
              <a:t>David1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  <a:r>
              <a:rPr lang="en-US" dirty="0" smtClean="0"/>
              <a:t>David2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  <a:r>
              <a:rPr lang="en-US" dirty="0" smtClean="0"/>
              <a:t>David3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Title here David1</vt:lpstr>
      <vt:lpstr>Title here David2</vt:lpstr>
      <vt:lpstr>Title here David3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David1</dc:title>
  <cp:lastModifiedBy>jdvelasquez</cp:lastModifiedBy>
  <cp:revision>2</cp:revision>
  <dcterms:created xsi:type="dcterms:W3CDTF">2006-08-16T00:00:00Z</dcterms:created>
  <dcterms:modified xsi:type="dcterms:W3CDTF">2021-07-05T15:36:30Z</dcterms:modified>
</cp:coreProperties>
</file>