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3" Target="slides/slide2.xml" Type="http://schemas.openxmlformats.org/officeDocument/2006/relationships/slide"/><Relationship Id="rId4" Target="slides/slide3.xml" Type="http://schemas.openxmlformats.org/officeDocument/2006/relationships/slide"/><Relationship Id="rId5" Target="presProps.xml" Type="http://schemas.openxmlformats.org/officeDocument/2006/relationships/presProps"/><Relationship Id="rId6" Target="viewProps.xml" Type="http://schemas.openxmlformats.org/officeDocument/2006/relationships/viewProps"/><Relationship Id="rId7" Target="theme/theme1.xml" Type="http://schemas.openxmlformats.org/officeDocument/2006/relationships/theme"/><Relationship Id="rId8" Target="tableStyles.xml" Type="http://schemas.openxmlformats.org/officeDocument/2006/relationships/tableStyles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Title here </a:t>
            </a:r>
            <a:r>
              <a:rPr dirty="0" lang="en-US" smtClean="0"/>
              <a:t>David2</a:t>
            </a:r>
            <a:endParaRPr dirty="0"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is a new slide created using Java program.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Title here </a:t>
            </a:r>
            <a:r>
              <a:rPr dirty="0" lang="en-US" smtClean="0"/>
              <a:t>David3</a:t>
            </a:r>
            <a:endParaRPr dirty="0"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is a new slide created using Java program.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Presentación en pantalla (4:3)</PresentationFormat>
  <Paragraphs>6</Paragraphs>
  <Slides>3</Slides>
  <Notes>0</Notes>
  <HiddenSlides>0</HiddenSlides>
  <MMClips>0</MMClips>
  <ScaleCrop>false</ScaleCrop>
  <HeadingPairs>
    <vt:vector baseType="variant" size="4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baseType="lpstr" size="4">
      <vt:lpstr>Office Theme</vt:lpstr>
      <vt:lpstr>Title here David1</vt:lpstr>
      <vt:lpstr>Title here David2</vt:lpstr>
      <vt:lpstr>Title here David3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cp:lastModifiedBy>jdvelasquez</cp:lastModifiedBy>
  <dcterms:modified xsi:type="dcterms:W3CDTF">2021-07-05T15:36:30Z</dcterms:modified>
  <cp:revision>2</cp:revision>
  <dc:title>Title here David1</dc:title>
</cp:coreProperties>
</file>