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319CC7-D76F-409C-8423-32DDCB9923D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5C4DF-1FA8-4707-987E-0E83131F1F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88748-CD47-4B38-9EF0-21663A767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66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Описание проблемы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748-CD47-4B38-9EF0-21663A7671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28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Может тут что-то ещё </a:t>
            </a:r>
            <a:r>
              <a:rPr lang="ru-RU" dirty="0" err="1"/>
              <a:t>покрасивше</a:t>
            </a:r>
            <a:r>
              <a:rPr lang="ru-RU" dirty="0"/>
              <a:t> понаписать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748-CD47-4B38-9EF0-21663A7671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Вообще тут был дизайн программного средства, если смотреть на пример. Но так как дизайна у нас никакого в движке нету, то думаю тут стоит рассмотреть нашу архитектуру.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748-CD47-4B38-9EF0-21663A7671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8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748-CD47-4B38-9EF0-21663A7671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57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013BF-D521-4314-A0DC-7094F3571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AF50D0-F018-4CFA-88D9-5C4DB7DA1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1B2A6-B91A-4119-B4FD-9B97250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82B2F-AE51-411F-AB69-BE9923BE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CAD76-63C5-4E2B-984D-D87FE5B5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8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38D53-5397-4958-A1AB-10A2E581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499D1-01DE-44D2-BC4B-64DE7CC16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D23C47-5A9D-4711-9D19-325A4D75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E4CF7-6130-490B-B8C1-D42CC875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294F9-9284-49F3-BC29-40D9E292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4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1C72E0-2E7B-4CC6-8094-434788D6E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E8E245-6638-4CE8-B788-2D6CB29D2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B35714-5B28-4E72-9464-CDF89DFA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E4705-5D81-4402-8935-7B42C689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9E65E-D64A-4D32-8A1B-086AF6CD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2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87DC5-5D58-4125-A5C4-82404E66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1CBF2-DB00-427C-A17E-31F53EDD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E1D70-F40A-4550-B6C0-642B192F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F8C5E9-2413-4F88-829F-12AA1989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2F252-779B-4CFB-AC4B-3F804362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08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20B12-D90C-437B-B46B-A90E822A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81ECA8-AC37-4B7D-AB5A-7467CCE2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DB0943-7171-4DD2-A240-DD2E3DA1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6F3A5-72A7-4858-8C06-B3AFB7C1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A84CF9-27FE-464B-B0C7-A56F920B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8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F361B-A8FB-48E9-88D3-CBFB6AE3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A9951-4B4F-4923-BA11-C9F7F32F4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77FF5-B07E-4ECB-8A06-01FE17A2B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2AA43B-6BDC-4B50-885E-7994491A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DE1DCA-E78C-48E5-A991-3E7EC803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DBD230-89F9-4D9B-8440-E5EB7897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07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787EB-56B9-445A-A66D-554756FC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D5EF4-6BC4-472D-9EEE-BDAEDE9F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11FC41-CC74-43B6-ABDB-720A92C9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624765-D4CC-48B1-9E27-F1217A1AE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D598BB-919A-48AF-8999-642D0C6ED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B13E45-CD77-4162-84C4-DCF8C129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7FCA8A-8189-4D57-9DF0-186DAE3E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2A2345-D78F-484B-8780-22A1FDBF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21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2052F-7CFE-4C3A-9683-100B2D1E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97F9F0-D024-44F0-ACA8-21E08B57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27BC19-1E48-4C76-AACA-505928F7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DBAEB-A2D5-4F2F-826E-8B45AB8C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0085B2-A6DB-4170-AF88-FBB15900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A57D1F-B611-4185-9436-39E9F147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D8F91-5A5D-44C0-95B1-146D40A7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36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A01B5-4506-4C6D-9327-FB322976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5FBEB-54E1-4BF5-B2C5-C4716388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AD67B-D06C-482E-A33C-9F00E24D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8AA22F-2E3C-4BC8-A8C2-F10FAEB9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B1D8E2-A028-4AA3-9930-5EE554BF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06F2DE-F65A-4F18-8FCC-4163FE24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2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37F10-4B51-4E35-A9DB-FCA93A75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ABF99B-56FF-42C9-8862-9BE09B44F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2FFE3E-AED6-4436-AB8E-B99E94AB0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248465-E1B3-43AE-9BEE-F6D406B6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6D705B-E806-4051-8A76-6A11C710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3CE787-72B3-4E40-931D-35AC7AF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7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929F-87DE-4D20-B58E-13F1A00D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E12C9-BD43-42FA-939A-BF253383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B312C-5D44-42FA-ACF9-04E78673B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5189-A488-4B06-8597-986D423E1E4E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8F529-DFB8-409F-AFB4-224D749D8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24EA6-3682-4AFB-AB86-B1EAB4F1C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A56A-3660-4947-8674-3999DAD9D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5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E0016-A9BE-4AFF-929C-7B12B4F88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Elaria</a:t>
            </a:r>
            <a:r>
              <a:rPr lang="en-US" dirty="0"/>
              <a:t> Engine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CB02CF-0D79-4FEB-A498-42E36873B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6493"/>
          </a:xfrm>
        </p:spPr>
        <p:txBody>
          <a:bodyPr/>
          <a:lstStyle/>
          <a:p>
            <a:endParaRPr lang="en-US" dirty="0"/>
          </a:p>
          <a:p>
            <a:r>
              <a:rPr lang="ru-RU" dirty="0"/>
              <a:t>Группа Б9120-09.03.04прогин</a:t>
            </a:r>
          </a:p>
          <a:p>
            <a:r>
              <a:rPr lang="ru-RU" dirty="0"/>
              <a:t>Рольщиков М.Е.</a:t>
            </a:r>
          </a:p>
          <a:p>
            <a:r>
              <a:rPr lang="ru-RU" dirty="0"/>
              <a:t>Мамедов Ш.М.</a:t>
            </a:r>
          </a:p>
          <a:p>
            <a:r>
              <a:rPr lang="ru-RU" dirty="0"/>
              <a:t>Фролов А.А.</a:t>
            </a:r>
          </a:p>
        </p:txBody>
      </p:sp>
    </p:spTree>
    <p:extLst>
      <p:ext uri="{BB962C8B-B14F-4D97-AF65-F5344CB8AC3E}">
        <p14:creationId xmlns:p14="http://schemas.microsoft.com/office/powerpoint/2010/main" val="41611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A5940BE-8BE3-4B39-A03D-C6673EEF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3345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Однако, существующие популярные решения для разработки веб-игр имеют ряд недостатков:</a:t>
            </a:r>
          </a:p>
          <a:p>
            <a:r>
              <a:rPr lang="ru-RU" sz="2400" dirty="0"/>
              <a:t>Сложность изучения и применения.</a:t>
            </a:r>
          </a:p>
          <a:p>
            <a:r>
              <a:rPr lang="ru-RU" sz="2400" dirty="0"/>
              <a:t>Большой размер библиотек и инструментов, что увеличивает время загрузки сайта.</a:t>
            </a:r>
          </a:p>
          <a:p>
            <a:r>
              <a:rPr lang="ru-RU" sz="2400" dirty="0"/>
              <a:t>Избыточный функционал.</a:t>
            </a:r>
          </a:p>
          <a:p>
            <a:r>
              <a:rPr lang="ru-RU" sz="2400" dirty="0"/>
              <a:t>Платный функционал и возможности.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7B560-00DA-4365-AA04-2E39FC741A00}"/>
              </a:ext>
            </a:extLst>
          </p:cNvPr>
          <p:cNvSpPr txBox="1"/>
          <p:nvPr/>
        </p:nvSpPr>
        <p:spPr>
          <a:xfrm>
            <a:off x="838200" y="681037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Иногда возникает потребность придать своему веб-сайту дополнительную интерактивность, создав уникальные взаимодействия с пользователями. Один из способов достичь этой цели - интеграция небольшой игры непосредственно на ваш сайт.</a:t>
            </a:r>
          </a:p>
        </p:txBody>
      </p:sp>
    </p:spTree>
    <p:extLst>
      <p:ext uri="{BB962C8B-B14F-4D97-AF65-F5344CB8AC3E}">
        <p14:creationId xmlns:p14="http://schemas.microsoft.com/office/powerpoint/2010/main" val="14673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53289-9257-4D47-9E13-DF7930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 получите?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8B2BF-417A-4CEE-BF45-6D1B5CEB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045"/>
            <a:ext cx="10515600" cy="32579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Как это работает?</a:t>
            </a:r>
          </a:p>
          <a:p>
            <a:pPr algn="just"/>
            <a:r>
              <a:rPr lang="en-US" sz="2400" dirty="0" err="1"/>
              <a:t>Elaria</a:t>
            </a:r>
            <a:r>
              <a:rPr lang="en-US" sz="2400" dirty="0"/>
              <a:t> Engine</a:t>
            </a:r>
            <a:r>
              <a:rPr lang="ru-RU" sz="2400" dirty="0"/>
              <a:t> написан на </a:t>
            </a:r>
            <a:r>
              <a:rPr lang="en-US" sz="2400" dirty="0"/>
              <a:t>JavaScript</a:t>
            </a:r>
            <a:r>
              <a:rPr lang="ru-RU" sz="2400" dirty="0"/>
              <a:t> и</a:t>
            </a:r>
            <a:r>
              <a:rPr lang="en-US" sz="2400" dirty="0"/>
              <a:t> </a:t>
            </a:r>
            <a:r>
              <a:rPr lang="ru-RU" sz="2400" dirty="0"/>
              <a:t>работает напрямую с указанным элементом типа </a:t>
            </a:r>
            <a:r>
              <a:rPr lang="en-US" sz="2400" dirty="0"/>
              <a:t>HTML</a:t>
            </a:r>
            <a:r>
              <a:rPr lang="ru-RU" sz="2400" dirty="0"/>
              <a:t>-</a:t>
            </a:r>
            <a:r>
              <a:rPr lang="en-US" sz="2400" dirty="0"/>
              <a:t>canvas</a:t>
            </a:r>
            <a:r>
              <a:rPr lang="ru-RU" sz="2400" dirty="0"/>
              <a:t>. Это обеспечивает как простоту интеграции, так и высокую производительность.</a:t>
            </a:r>
          </a:p>
          <a:p>
            <a:pPr algn="just"/>
            <a:r>
              <a:rPr lang="ru-RU" sz="2400" dirty="0"/>
              <a:t>Основные инструменты позволяют быстро создавать различные уровни для вашей игры, управлять объектами, получать ввод пользователя и проигрывать звуковые файлы.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4690C-E95A-41E1-8C71-0864B313EFD1}"/>
              </a:ext>
            </a:extLst>
          </p:cNvPr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Игровой движок, который содержит необходимый минимум для простого создания и интегрирования интерактивного содержимого на ваш сайт.</a:t>
            </a:r>
          </a:p>
        </p:txBody>
      </p:sp>
    </p:spTree>
    <p:extLst>
      <p:ext uri="{BB962C8B-B14F-4D97-AF65-F5344CB8AC3E}">
        <p14:creationId xmlns:p14="http://schemas.microsoft.com/office/powerpoint/2010/main" val="18539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53289-9257-4D47-9E13-DF7930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66C7AA-4287-4DEF-8E80-4C3F323E2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5" y="1767098"/>
            <a:ext cx="8645770" cy="38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1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53289-9257-4D47-9E13-DF793030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21F79-FA7B-4AE5-B7FA-746D2679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463"/>
            <a:ext cx="10515600" cy="3190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Кроме того, наш движок имеет следующий ряд преимуществ:</a:t>
            </a:r>
          </a:p>
          <a:p>
            <a:r>
              <a:rPr lang="ru-RU" sz="2400" dirty="0"/>
              <a:t>Небольшой размер, поэтому влияние на загрузку сайта минимально.</a:t>
            </a:r>
          </a:p>
          <a:p>
            <a:r>
              <a:rPr lang="ru-RU" sz="2400" dirty="0"/>
              <a:t>Легко внедрить и использовать.</a:t>
            </a:r>
          </a:p>
          <a:p>
            <a:r>
              <a:rPr lang="ru-RU" sz="2400" dirty="0"/>
              <a:t>Содержит весь необходимый</a:t>
            </a:r>
            <a:r>
              <a:rPr lang="en-US" sz="2400" dirty="0"/>
              <a:t> </a:t>
            </a:r>
            <a:r>
              <a:rPr lang="ru-RU" sz="2400" dirty="0"/>
              <a:t>базовый функционал.</a:t>
            </a:r>
          </a:p>
          <a:p>
            <a:r>
              <a:rPr lang="ru-RU" sz="2400" dirty="0"/>
              <a:t>Имеет открытый исходный код.</a:t>
            </a:r>
          </a:p>
          <a:p>
            <a:r>
              <a:rPr lang="ru-RU" sz="2400" dirty="0"/>
              <a:t>Бесплатен для некоммерческого и коммерческого использования.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74521-E2ED-4CDE-844D-12FD65B2B3A2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Elaria</a:t>
            </a:r>
            <a:r>
              <a:rPr lang="en-US" sz="2400" dirty="0"/>
              <a:t> Engine – </a:t>
            </a:r>
            <a:r>
              <a:rPr lang="ru-RU" sz="2400" dirty="0"/>
              <a:t>игровой движок, полностью написанный на </a:t>
            </a:r>
            <a:r>
              <a:rPr lang="en-US" sz="2400" dirty="0"/>
              <a:t>JavaScript</a:t>
            </a:r>
            <a:r>
              <a:rPr lang="ru-RU" sz="2400" dirty="0"/>
              <a:t>. Вся работа с ним осуществляется на этом же языке. Это обеспечивает простоту обучения и интеграции его в свой проект.</a:t>
            </a:r>
          </a:p>
        </p:txBody>
      </p:sp>
    </p:spTree>
    <p:extLst>
      <p:ext uri="{BB962C8B-B14F-4D97-AF65-F5344CB8AC3E}">
        <p14:creationId xmlns:p14="http://schemas.microsoft.com/office/powerpoint/2010/main" val="2322450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281</Words>
  <Application>Microsoft Office PowerPoint</Application>
  <PresentationFormat>Широкоэкранный</PresentationFormat>
  <Paragraphs>33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Elaria Engine</vt:lpstr>
      <vt:lpstr>Презентация PowerPoint</vt:lpstr>
      <vt:lpstr>Что вы получите?</vt:lpstr>
      <vt:lpstr>Архитектура</vt:lpstr>
      <vt:lpstr>Актуальность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Elaria Engine</dc:title>
  <dc:creator>Максим Рольщиков</dc:creator>
  <cp:lastModifiedBy>Максим Рольщиков</cp:lastModifiedBy>
  <cp:revision>20</cp:revision>
  <dcterms:created xsi:type="dcterms:W3CDTF">2023-11-22T02:58:45Z</dcterms:created>
  <dcterms:modified xsi:type="dcterms:W3CDTF">2023-11-22T05:34:58Z</dcterms:modified>
</cp:coreProperties>
</file>