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5" r:id="rId6"/>
    <p:sldId id="266" r:id="rId7"/>
    <p:sldId id="267" r:id="rId8"/>
    <p:sldId id="268" r:id="rId9"/>
    <p:sldId id="269" r:id="rId10"/>
    <p:sldId id="271" r:id="rId11"/>
    <p:sldId id="273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712CB4-E4C6-483B-B4E7-29F0F1BA1E8B}" v="83" dt="2025-04-29T19:17:21.0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JWALA REKHA" userId="8987c61e773d03bf" providerId="LiveId" clId="{593549FC-904D-421E-BAAE-FBCE4C86E749}"/>
    <pc:docChg chg="custSel addSld modSld">
      <pc:chgData name="UJWALA REKHA" userId="8987c61e773d03bf" providerId="LiveId" clId="{593549FC-904D-421E-BAAE-FBCE4C86E749}" dt="2025-04-30T15:31:36.678" v="33" actId="20577"/>
      <pc:docMkLst>
        <pc:docMk/>
      </pc:docMkLst>
      <pc:sldChg chg="addSp modSp mod">
        <pc:chgData name="UJWALA REKHA" userId="8987c61e773d03bf" providerId="LiveId" clId="{593549FC-904D-421E-BAAE-FBCE4C86E749}" dt="2025-04-30T15:31:36.678" v="33" actId="20577"/>
        <pc:sldMkLst>
          <pc:docMk/>
          <pc:sldMk cId="1865428430" sldId="256"/>
        </pc:sldMkLst>
        <pc:spChg chg="mod">
          <ac:chgData name="UJWALA REKHA" userId="8987c61e773d03bf" providerId="LiveId" clId="{593549FC-904D-421E-BAAE-FBCE4C86E749}" dt="2025-04-30T15:23:42.433" v="29" actId="1076"/>
          <ac:spMkLst>
            <pc:docMk/>
            <pc:sldMk cId="1865428430" sldId="256"/>
            <ac:spMk id="2" creationId="{8B656592-FDBF-D2FB-4880-658CC7A707C1}"/>
          </ac:spMkLst>
        </pc:spChg>
        <pc:spChg chg="add mod">
          <ac:chgData name="UJWALA REKHA" userId="8987c61e773d03bf" providerId="LiveId" clId="{593549FC-904D-421E-BAAE-FBCE4C86E749}" dt="2025-04-30T15:31:36.678" v="33" actId="20577"/>
          <ac:spMkLst>
            <pc:docMk/>
            <pc:sldMk cId="1865428430" sldId="256"/>
            <ac:spMk id="4" creationId="{0F38CFBD-9525-3C19-590F-BF5C85368586}"/>
          </ac:spMkLst>
        </pc:spChg>
      </pc:sldChg>
      <pc:sldChg chg="addSp delSp modSp mod">
        <pc:chgData name="UJWALA REKHA" userId="8987c61e773d03bf" providerId="LiveId" clId="{593549FC-904D-421E-BAAE-FBCE4C86E749}" dt="2025-04-30T15:24:06.125" v="32" actId="1076"/>
        <pc:sldMkLst>
          <pc:docMk/>
          <pc:sldMk cId="3315593687" sldId="272"/>
        </pc:sldMkLst>
        <pc:spChg chg="add del mod">
          <ac:chgData name="UJWALA REKHA" userId="8987c61e773d03bf" providerId="LiveId" clId="{593549FC-904D-421E-BAAE-FBCE4C86E749}" dt="2025-04-30T15:24:00.876" v="31" actId="478"/>
          <ac:spMkLst>
            <pc:docMk/>
            <pc:sldMk cId="3315593687" sldId="272"/>
            <ac:spMk id="3" creationId="{1CA1BF4C-E464-7BB1-A3D4-6CD4313BD2E7}"/>
          </ac:spMkLst>
        </pc:spChg>
        <pc:spChg chg="del">
          <ac:chgData name="UJWALA REKHA" userId="8987c61e773d03bf" providerId="LiveId" clId="{593549FC-904D-421E-BAAE-FBCE4C86E749}" dt="2025-04-30T15:23:56.282" v="30" actId="478"/>
          <ac:spMkLst>
            <pc:docMk/>
            <pc:sldMk cId="3315593687" sldId="272"/>
            <ac:spMk id="6" creationId="{25A7402E-3638-53FE-4406-7B7E0419657E}"/>
          </ac:spMkLst>
        </pc:spChg>
        <pc:picChg chg="mod">
          <ac:chgData name="UJWALA REKHA" userId="8987c61e773d03bf" providerId="LiveId" clId="{593549FC-904D-421E-BAAE-FBCE4C86E749}" dt="2025-04-30T15:24:06.125" v="32" actId="1076"/>
          <ac:picMkLst>
            <pc:docMk/>
            <pc:sldMk cId="3315593687" sldId="272"/>
            <ac:picMk id="8" creationId="{EA4AB2F7-1883-CA7F-CB63-1B8D0C6AA807}"/>
          </ac:picMkLst>
        </pc:picChg>
      </pc:sldChg>
      <pc:sldChg chg="addSp delSp modSp new mod modClrScheme chgLayout">
        <pc:chgData name="UJWALA REKHA" userId="8987c61e773d03bf" providerId="LiveId" clId="{593549FC-904D-421E-BAAE-FBCE4C86E749}" dt="2025-04-30T15:22:43.748" v="24" actId="113"/>
        <pc:sldMkLst>
          <pc:docMk/>
          <pc:sldMk cId="497775950" sldId="273"/>
        </pc:sldMkLst>
        <pc:spChg chg="del mod ord">
          <ac:chgData name="UJWALA REKHA" userId="8987c61e773d03bf" providerId="LiveId" clId="{593549FC-904D-421E-BAAE-FBCE4C86E749}" dt="2025-04-30T15:13:20.337" v="1" actId="700"/>
          <ac:spMkLst>
            <pc:docMk/>
            <pc:sldMk cId="497775950" sldId="273"/>
            <ac:spMk id="2" creationId="{B6683A9E-FEEA-7701-82E3-C73E51AEE04E}"/>
          </ac:spMkLst>
        </pc:spChg>
        <pc:spChg chg="del mod ord">
          <ac:chgData name="UJWALA REKHA" userId="8987c61e773d03bf" providerId="LiveId" clId="{593549FC-904D-421E-BAAE-FBCE4C86E749}" dt="2025-04-30T15:13:20.337" v="1" actId="700"/>
          <ac:spMkLst>
            <pc:docMk/>
            <pc:sldMk cId="497775950" sldId="273"/>
            <ac:spMk id="3" creationId="{59941263-FBFA-CAF4-6137-5A895C613980}"/>
          </ac:spMkLst>
        </pc:spChg>
        <pc:spChg chg="del">
          <ac:chgData name="UJWALA REKHA" userId="8987c61e773d03bf" providerId="LiveId" clId="{593549FC-904D-421E-BAAE-FBCE4C86E749}" dt="2025-04-30T15:13:20.337" v="1" actId="700"/>
          <ac:spMkLst>
            <pc:docMk/>
            <pc:sldMk cId="497775950" sldId="273"/>
            <ac:spMk id="4" creationId="{EEE054DC-9ABB-8AEB-3A9C-82C0C677EBA0}"/>
          </ac:spMkLst>
        </pc:spChg>
        <pc:spChg chg="add mod ord">
          <ac:chgData name="UJWALA REKHA" userId="8987c61e773d03bf" providerId="LiveId" clId="{593549FC-904D-421E-BAAE-FBCE4C86E749}" dt="2025-04-30T15:22:43.748" v="24" actId="113"/>
          <ac:spMkLst>
            <pc:docMk/>
            <pc:sldMk cId="497775950" sldId="273"/>
            <ac:spMk id="5" creationId="{C8DAAB33-2F70-3482-37A3-8A6A687F7703}"/>
          </ac:spMkLst>
        </pc:spChg>
        <pc:spChg chg="add mod ord">
          <ac:chgData name="UJWALA REKHA" userId="8987c61e773d03bf" providerId="LiveId" clId="{593549FC-904D-421E-BAAE-FBCE4C86E749}" dt="2025-04-30T15:22:19.748" v="7"/>
          <ac:spMkLst>
            <pc:docMk/>
            <pc:sldMk cId="497775950" sldId="273"/>
            <ac:spMk id="6" creationId="{66F06BC4-03E4-CF2C-9C82-6CF7E0B8855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3F247-E258-44E0-BD0E-1DCD3B88C63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8B18BD-C2E4-48F2-9883-B1DB8D1C0E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4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59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18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476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6738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048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0448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415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429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74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75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90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55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7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098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9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74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83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C9630E2-CA6B-45A3-9803-874C1BC96374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0284BBA-A8C3-412B-A26C-BD265C3368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85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56592-FDBF-D2FB-4880-658CC7A707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781" y="1844242"/>
            <a:ext cx="8689976" cy="200039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using linked list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8CFBD-9525-3C19-590F-BF5C85368586}"/>
              </a:ext>
            </a:extLst>
          </p:cNvPr>
          <p:cNvSpPr txBox="1"/>
          <p:nvPr/>
        </p:nvSpPr>
        <p:spPr>
          <a:xfrm>
            <a:off x="-922193" y="4874350"/>
            <a:ext cx="60942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IN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marL="0" indent="0" algn="ctr">
              <a:buNone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E.madhuri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(24kb1a05f1)</a:t>
            </a:r>
          </a:p>
          <a:p>
            <a:pPr marL="0" indent="0" algn="ctr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G.ananya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(24kb1a05g5)</a:t>
            </a:r>
          </a:p>
          <a:p>
            <a:pPr marL="0" indent="0" algn="ctr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Ch.VishnuRachana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(24kb1a05b7)</a:t>
            </a:r>
          </a:p>
          <a:p>
            <a:pPr marL="0" indent="0" algn="ctr">
              <a:buNone/>
            </a:pP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D.jaswika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(24kb1a05e2)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42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FCF11-AF31-727D-C894-A6B951EB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74389"/>
            <a:ext cx="10364451" cy="561354"/>
          </a:xfrm>
        </p:spPr>
        <p:txBody>
          <a:bodyPr>
            <a:normAutofit fontScale="90000"/>
          </a:bodyPr>
          <a:lstStyle/>
          <a:p>
            <a:pPr algn="l"/>
            <a:r>
              <a:rPr lang="en-IN" b="1" u="sng" dirty="0"/>
              <a:t>Sample output: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1C1A3C-1E62-8466-38C6-4FFDB30F2E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219200"/>
            <a:ext cx="5106026" cy="5555225"/>
          </a:xfrm>
        </p:spPr>
        <p:txBody>
          <a:bodyPr>
            <a:normAutofit fontScale="85000" lnSpcReduction="10000"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Add Book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Delete Book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Search Book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Display All Books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Exit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choice: 1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Book ID: 101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Title: The C Programming Language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Author: Brian Kernighan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added successfully.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choice: 4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Book List: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101 | Title: The C Programming Language | Author: Brian Kernighan</a:t>
            </a:r>
          </a:p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102 | Title: Clean Code | Author: Robert C. Martin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9AA905-6B3E-7353-CC46-7CC5B05AE7C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98227" y="1219200"/>
            <a:ext cx="5105400" cy="517176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1. Add Book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Delete Book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Search Book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Display All Books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Exit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choice: 3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Book ID to search: 102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Found: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102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 Clean Code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Robert C. Martin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 Management System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choice: 2</a:t>
            </a:r>
          </a:p>
          <a:p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Book ID to delete: 101</a:t>
            </a:r>
          </a:p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with ID 101 deleted successfully</a:t>
            </a:r>
            <a:r>
              <a:rPr lang="en-US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92695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DAAB33-2F70-3482-37A3-8A6A687F7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u="sng" dirty="0"/>
              <a:t>Conclusion: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F06BC4-03E4-CF2C-9C82-6CF7E0B885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simple yet effective implementation of a Library Management System using a singly linked list. </a:t>
            </a:r>
          </a:p>
          <a:p>
            <a:r>
              <a:rPr lang="en-US" dirty="0"/>
              <a:t>It efficiently handles core operations such as adding, deleting, searching, and displaying book records, each identified by a unique ID.</a:t>
            </a:r>
          </a:p>
          <a:p>
            <a:r>
              <a:rPr lang="en-US" dirty="0"/>
              <a:t>The program effectively demonstrates key programming concepts such as dynamic memory management, pointer manipulation, and linked list traversal.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775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A4AB2F7-1883-CA7F-CB63-1B8D0C6AA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0631" y="1156448"/>
            <a:ext cx="5730737" cy="36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93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1039-925F-FACD-BEE2-420B86038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707923"/>
            <a:ext cx="10364451" cy="1307690"/>
          </a:xfrm>
        </p:spPr>
        <p:txBody>
          <a:bodyPr/>
          <a:lstStyle/>
          <a:p>
            <a:pPr algn="l"/>
            <a:r>
              <a:rPr lang="en-IN" b="1" u="sng" dirty="0"/>
              <a:t>Introduction</a:t>
            </a:r>
            <a:r>
              <a:rPr lang="en-IN" b="1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51F9-3A59-D874-ACF4-C6A896DE90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82761"/>
            <a:ext cx="10363826" cy="4345858"/>
          </a:xfrm>
        </p:spPr>
        <p:txBody>
          <a:bodyPr>
            <a:normAutofit/>
          </a:bodyPr>
          <a:lstStyle/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library management system is a c-based console application designed to manage books in a simple and efficient way. 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the user to add, delete, search, and display book records. each book has a unique id, a title, and an author name. 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records are stored dynamically in memory using a linked list.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operates using a singly linked list, a fundamental data structure that supports dynamic memory allocation. 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static arrays, linked lists can expand and shrink at runtime, making them ideal for applications where the size of the dataset is not known in advance - like a library where books can be added or removed at any time.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02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B586-DC6E-2C07-7B77-44C80EB8D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338101"/>
          </a:xfrm>
        </p:spPr>
        <p:txBody>
          <a:bodyPr/>
          <a:lstStyle/>
          <a:p>
            <a:pPr algn="l"/>
            <a:r>
              <a:rPr lang="en-IN" b="1" u="sng" dirty="0"/>
              <a:t>Objective</a:t>
            </a:r>
            <a:r>
              <a:rPr lang="en-IN" sz="4400" b="1" u="sng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C178A-BE1C-3859-5AF1-4704A440B8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149" y="2585884"/>
            <a:ext cx="10363826" cy="36535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Menu-driven System To Manage Library 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Practice Dynamic Memory Allocation And Pointer-based Data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Common Operations Like Insertion, Deletion, Traversal, And Search.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Gain Hands-on Experience In Structuring And Handling Real-world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6509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6EA0F-A306-AF2A-EA32-FE295AE97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072631"/>
          </a:xfrm>
        </p:spPr>
        <p:txBody>
          <a:bodyPr/>
          <a:lstStyle/>
          <a:p>
            <a:pPr algn="l"/>
            <a:r>
              <a:rPr lang="en-IN" b="1" u="sng" dirty="0"/>
              <a:t>Why c and </a:t>
            </a:r>
            <a:r>
              <a:rPr lang="en-IN" b="1" u="sng" dirty="0" err="1"/>
              <a:t>dsa</a:t>
            </a:r>
            <a:r>
              <a:rPr lang="en-IN" b="1" u="sng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3962-B0D8-09A4-8A7D-2DD6BAF207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5" y="1691149"/>
            <a:ext cx="10363826" cy="4798142"/>
          </a:xfrm>
        </p:spPr>
        <p:txBody>
          <a:bodyPr/>
          <a:lstStyle/>
          <a:p>
            <a:r>
              <a:rPr lang="en-US" sz="1600" b="1" u="sng" dirty="0">
                <a:solidFill>
                  <a:srgbClr val="0070C0"/>
                </a:solidFill>
              </a:rPr>
              <a:t>C programming language: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Close To System-level Programming, Making It Ideal For Learning Core Programming Concepts Like Memory Management And Data Structures.</a:t>
            </a:r>
          </a:p>
          <a:p>
            <a:r>
              <a:rPr lang="en-US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Manual Memory Control Through </a:t>
            </a:r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Malloc() And Free() ,Essential For Understanding How Dynamic Data Structures Work.</a:t>
            </a:r>
          </a:p>
          <a:p>
            <a:r>
              <a:rPr lang="en-IN" sz="1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Is Light Weight And Fast ,Perfect For Simple Command-line Applications</a:t>
            </a:r>
          </a:p>
          <a:p>
            <a:pPr marL="0" indent="0">
              <a:buNone/>
            </a:pPr>
            <a:r>
              <a:rPr lang="en-US" sz="1600" b="1" u="sng" dirty="0">
                <a:solidFill>
                  <a:srgbClr val="0070C0"/>
                </a:solidFill>
              </a:rPr>
              <a:t>Data structures &amp; algorithms (</a:t>
            </a:r>
            <a:r>
              <a:rPr lang="en-US" sz="1600" b="1" u="sng" dirty="0" err="1">
                <a:solidFill>
                  <a:srgbClr val="0070C0"/>
                </a:solidFill>
              </a:rPr>
              <a:t>dsa</a:t>
            </a:r>
            <a:r>
              <a:rPr lang="en-US" sz="1600" b="1" u="sng" dirty="0">
                <a:solidFill>
                  <a:srgbClr val="0070C0"/>
                </a:solidFill>
              </a:rPr>
              <a:t>):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9973D4D-BEB3-7BF4-C7BD-F99CF7862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8FCE35B-E8F0-AA70-D1F8-53FC875DA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35962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CA01852D-7003-B19C-BF4F-B4BE2CD5C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150" y="4212743"/>
            <a:ext cx="4429161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Singly Linked 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Each node (struct Book) contains: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int id – Book ID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title[100] – Book Title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 author[100] – Author Name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struct Book* next – Pointer to the next 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80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3519-BCB1-4436-E140-9337D81D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213" y="618517"/>
            <a:ext cx="10177013" cy="1187097"/>
          </a:xfrm>
        </p:spPr>
        <p:txBody>
          <a:bodyPr/>
          <a:lstStyle/>
          <a:p>
            <a:pPr algn="l"/>
            <a:r>
              <a:rPr lang="en-IN" b="1" u="sng" dirty="0"/>
              <a:t>Algorithm: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8A8AAF-BC4D-BAF8-6727-6BA4AD9A5570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1012722" y="1805614"/>
            <a:ext cx="720704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Step-1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the Program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head of the linked list to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a menu with options (Add, Delete, Search, Display, Exit).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Step-2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Book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book ID, title, and author.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node using malloc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list is empty, set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head = new node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Else, traverse to the end and append the node.</a:t>
            </a:r>
            <a:endParaRPr lang="en-US" altLang="en-US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Step-3:-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Delete Book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the book ID to delete.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Traverse the list to find the matching ID.</a:t>
            </a:r>
          </a:p>
        </p:txBody>
      </p:sp>
    </p:spTree>
    <p:extLst>
      <p:ext uri="{BB962C8B-B14F-4D97-AF65-F5344CB8AC3E}">
        <p14:creationId xmlns:p14="http://schemas.microsoft.com/office/powerpoint/2010/main" val="406021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802AB59-B65F-5105-B1C2-D6ECE4DC5661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4400" y="758409"/>
            <a:ext cx="4405373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found: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Adjust pointers to remove the node.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 its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not found, display an error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Step-4:-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Book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the book ID to 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Traverse the 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found, display book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Else, show "Book not found.”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Step-5: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All Books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Traverse from the head node.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details of each book.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list is empty, display a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99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8045-6B5C-8DCF-E2A7-CC2A338002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020073"/>
            <a:ext cx="10363826" cy="3424107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Step-6:-</a:t>
            </a:r>
          </a:p>
          <a:p>
            <a:pPr>
              <a:buNone/>
            </a:pPr>
            <a:r>
              <a:rPr lang="en-US" sz="1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 Program</a:t>
            </a: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The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(Optional) Free All Allocated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Terminate The Program</a:t>
            </a:r>
            <a:r>
              <a:rPr lang="en-US" sz="1800" cap="none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4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6EC7-B8EB-9945-438A-CFBF925AB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01" y="926632"/>
            <a:ext cx="10364451" cy="954644"/>
          </a:xfrm>
        </p:spPr>
        <p:txBody>
          <a:bodyPr/>
          <a:lstStyle/>
          <a:p>
            <a:pPr algn="l"/>
            <a:r>
              <a:rPr lang="en-IN" b="1" u="sng" dirty="0"/>
              <a:t>Take away: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FC2D2B4-68DD-634D-D8A0-0BAC843B1FD2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913775" y="2253170"/>
            <a:ext cx="9542741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dynamic storage of book records using singly linked lists.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Learned how to allocate (malloc) and free memory, and the importance of avoiding memory leaks.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Functions were used to separate concerns (add, delete, search, display), improving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clarity and maintainability.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fgets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strcspn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for reliable and safe string input from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program serves as a base for building more advanced systems like file-based 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database-driven library apps.</a:t>
            </a:r>
          </a:p>
        </p:txBody>
      </p:sp>
    </p:spTree>
    <p:extLst>
      <p:ext uri="{BB962C8B-B14F-4D97-AF65-F5344CB8AC3E}">
        <p14:creationId xmlns:p14="http://schemas.microsoft.com/office/powerpoint/2010/main" val="237978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075DC-34AE-B010-AA5D-C2EDACFD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323550"/>
            <a:ext cx="10364451" cy="448284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Output images: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5DDC45-413A-C7BF-E929-B1B299E8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5" y="1179874"/>
            <a:ext cx="6141282" cy="5702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0707A3-56E6-23A0-7593-8986338A4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98" y="1155291"/>
            <a:ext cx="4934792" cy="570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39886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262</TotalTime>
  <Words>839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Tw Cen MT</vt:lpstr>
      <vt:lpstr>Droplet</vt:lpstr>
      <vt:lpstr>Library management using linked list</vt:lpstr>
      <vt:lpstr>Introduction:</vt:lpstr>
      <vt:lpstr>Objective:</vt:lpstr>
      <vt:lpstr>Why c and dsa:</vt:lpstr>
      <vt:lpstr>Algorithm:</vt:lpstr>
      <vt:lpstr>PowerPoint Presentation</vt:lpstr>
      <vt:lpstr>PowerPoint Presentation</vt:lpstr>
      <vt:lpstr>Take away:</vt:lpstr>
      <vt:lpstr>Output images:</vt:lpstr>
      <vt:lpstr>Sample output:  </vt:lpstr>
      <vt:lpstr>Conclusion: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UJWALA REKHA</dc:creator>
  <cp:lastModifiedBy>UJWALA REKHA</cp:lastModifiedBy>
  <cp:revision>3</cp:revision>
  <dcterms:created xsi:type="dcterms:W3CDTF">2025-03-10T18:57:02Z</dcterms:created>
  <dcterms:modified xsi:type="dcterms:W3CDTF">2025-04-30T15:31:44Z</dcterms:modified>
</cp:coreProperties>
</file>