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Lst>
  <p:sldSz cy="32918400" cx="438912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914400" y="3257550"/>
            <a:ext cx="7315200" cy="30861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914400" y="3257550"/>
            <a:ext cx="7315200" cy="30861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3291840" y="5387343"/>
            <a:ext cx="37307519" cy="1146048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29400"/>
              <a:buFont typeface="Calibri"/>
              <a:buNone/>
              <a:defRPr b="0" i="0" sz="29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5486400" y="17289783"/>
            <a:ext cx="32918401" cy="7947657"/>
          </a:xfrm>
          <a:prstGeom prst="rect">
            <a:avLst/>
          </a:prstGeom>
          <a:noFill/>
          <a:ln>
            <a:noFill/>
          </a:ln>
        </p:spPr>
        <p:txBody>
          <a:bodyPr anchorCtr="0" anchor="t" bIns="91425" lIns="91425" spcFirstLastPara="1" rIns="91425" wrap="square" tIns="91425"/>
          <a:lstStyle>
            <a:lvl1pPr lvl="0" marR="0" rtl="0" algn="ctr">
              <a:lnSpc>
                <a:spcPct val="90000"/>
              </a:lnSpc>
              <a:spcBef>
                <a:spcPts val="4900"/>
              </a:spcBef>
              <a:spcAft>
                <a:spcPts val="0"/>
              </a:spcAft>
              <a:buClr>
                <a:schemeClr val="dk1"/>
              </a:buClr>
              <a:buSzPts val="11800"/>
              <a:buFont typeface="Arial"/>
              <a:buNone/>
              <a:defRPr b="0" i="0" sz="11800" u="none" cap="none" strike="noStrike">
                <a:solidFill>
                  <a:schemeClr val="dk1"/>
                </a:solidFill>
                <a:latin typeface="Calibri"/>
                <a:ea typeface="Calibri"/>
                <a:cs typeface="Calibri"/>
                <a:sym typeface="Calibri"/>
              </a:defRPr>
            </a:lvl1pPr>
            <a:lvl2pPr lvl="1" marR="0" rtl="0" algn="ctr">
              <a:lnSpc>
                <a:spcPct val="90000"/>
              </a:lnSpc>
              <a:spcBef>
                <a:spcPts val="2450"/>
              </a:spcBef>
              <a:spcAft>
                <a:spcPts val="0"/>
              </a:spcAft>
              <a:buClr>
                <a:schemeClr val="dk1"/>
              </a:buClr>
              <a:buSzPts val="9800"/>
              <a:buFont typeface="Arial"/>
              <a:buNone/>
              <a:defRPr b="0" i="0" sz="9800" u="none" cap="none" strike="noStrike">
                <a:solidFill>
                  <a:schemeClr val="dk1"/>
                </a:solidFill>
                <a:latin typeface="Calibri"/>
                <a:ea typeface="Calibri"/>
                <a:cs typeface="Calibri"/>
                <a:sym typeface="Calibri"/>
              </a:defRPr>
            </a:lvl2pPr>
            <a:lvl3pPr lvl="2" marR="0" rtl="0" algn="ctr">
              <a:lnSpc>
                <a:spcPct val="90000"/>
              </a:lnSpc>
              <a:spcBef>
                <a:spcPts val="2450"/>
              </a:spcBef>
              <a:spcAft>
                <a:spcPts val="0"/>
              </a:spcAft>
              <a:buClr>
                <a:schemeClr val="dk1"/>
              </a:buClr>
              <a:buSzPts val="8800"/>
              <a:buFont typeface="Arial"/>
              <a:buNone/>
              <a:defRPr b="0" i="0" sz="8800" u="none" cap="none" strike="noStrike">
                <a:solidFill>
                  <a:schemeClr val="dk1"/>
                </a:solidFill>
                <a:latin typeface="Calibri"/>
                <a:ea typeface="Calibri"/>
                <a:cs typeface="Calibri"/>
                <a:sym typeface="Calibri"/>
              </a:defRPr>
            </a:lvl3pPr>
            <a:lvl4pPr lvl="3" marR="0" rtl="0" algn="ctr">
              <a:lnSpc>
                <a:spcPct val="90000"/>
              </a:lnSpc>
              <a:spcBef>
                <a:spcPts val="2450"/>
              </a:spcBef>
              <a:spcAft>
                <a:spcPts val="0"/>
              </a:spcAft>
              <a:buClr>
                <a:schemeClr val="dk1"/>
              </a:buClr>
              <a:buSzPts val="7800"/>
              <a:buFont typeface="Arial"/>
              <a:buNone/>
              <a:defRPr b="0" i="0" sz="7800" u="none" cap="none" strike="noStrike">
                <a:solidFill>
                  <a:schemeClr val="dk1"/>
                </a:solidFill>
                <a:latin typeface="Calibri"/>
                <a:ea typeface="Calibri"/>
                <a:cs typeface="Calibri"/>
                <a:sym typeface="Calibri"/>
              </a:defRPr>
            </a:lvl4pPr>
            <a:lvl5pPr lvl="4" marR="0" rtl="0" algn="ctr">
              <a:lnSpc>
                <a:spcPct val="90000"/>
              </a:lnSpc>
              <a:spcBef>
                <a:spcPts val="2450"/>
              </a:spcBef>
              <a:spcAft>
                <a:spcPts val="0"/>
              </a:spcAft>
              <a:buClr>
                <a:schemeClr val="dk1"/>
              </a:buClr>
              <a:buSzPts val="7800"/>
              <a:buFont typeface="Arial"/>
              <a:buNone/>
              <a:defRPr b="0" i="0" sz="7800" u="none" cap="none" strike="noStrike">
                <a:solidFill>
                  <a:schemeClr val="dk1"/>
                </a:solidFill>
                <a:latin typeface="Calibri"/>
                <a:ea typeface="Calibri"/>
                <a:cs typeface="Calibri"/>
                <a:sym typeface="Calibri"/>
              </a:defRPr>
            </a:lvl5pPr>
            <a:lvl6pPr lvl="5" marR="0" rtl="0" algn="ctr">
              <a:lnSpc>
                <a:spcPct val="90000"/>
              </a:lnSpc>
              <a:spcBef>
                <a:spcPts val="2450"/>
              </a:spcBef>
              <a:spcAft>
                <a:spcPts val="0"/>
              </a:spcAft>
              <a:buClr>
                <a:schemeClr val="dk1"/>
              </a:buClr>
              <a:buSzPts val="7800"/>
              <a:buFont typeface="Arial"/>
              <a:buNone/>
              <a:defRPr b="0" i="0" sz="7800" u="none" cap="none" strike="noStrike">
                <a:solidFill>
                  <a:schemeClr val="dk1"/>
                </a:solidFill>
                <a:latin typeface="Calibri"/>
                <a:ea typeface="Calibri"/>
                <a:cs typeface="Calibri"/>
                <a:sym typeface="Calibri"/>
              </a:defRPr>
            </a:lvl6pPr>
            <a:lvl7pPr lvl="6" marR="0" rtl="0" algn="ctr">
              <a:lnSpc>
                <a:spcPct val="90000"/>
              </a:lnSpc>
              <a:spcBef>
                <a:spcPts val="2450"/>
              </a:spcBef>
              <a:spcAft>
                <a:spcPts val="0"/>
              </a:spcAft>
              <a:buClr>
                <a:schemeClr val="dk1"/>
              </a:buClr>
              <a:buSzPts val="7800"/>
              <a:buFont typeface="Arial"/>
              <a:buNone/>
              <a:defRPr b="0" i="0" sz="7800" u="none" cap="none" strike="noStrike">
                <a:solidFill>
                  <a:schemeClr val="dk1"/>
                </a:solidFill>
                <a:latin typeface="Calibri"/>
                <a:ea typeface="Calibri"/>
                <a:cs typeface="Calibri"/>
                <a:sym typeface="Calibri"/>
              </a:defRPr>
            </a:lvl7pPr>
            <a:lvl8pPr lvl="7" marR="0" rtl="0" algn="ctr">
              <a:lnSpc>
                <a:spcPct val="90000"/>
              </a:lnSpc>
              <a:spcBef>
                <a:spcPts val="2450"/>
              </a:spcBef>
              <a:spcAft>
                <a:spcPts val="0"/>
              </a:spcAft>
              <a:buClr>
                <a:schemeClr val="dk1"/>
              </a:buClr>
              <a:buSzPts val="7800"/>
              <a:buFont typeface="Arial"/>
              <a:buNone/>
              <a:defRPr b="0" i="0" sz="7800" u="none" cap="none" strike="noStrike">
                <a:solidFill>
                  <a:schemeClr val="dk1"/>
                </a:solidFill>
                <a:latin typeface="Calibri"/>
                <a:ea typeface="Calibri"/>
                <a:cs typeface="Calibri"/>
                <a:sym typeface="Calibri"/>
              </a:defRPr>
            </a:lvl8pPr>
            <a:lvl9pPr lvl="8" marR="0" rtl="0" algn="ctr">
              <a:lnSpc>
                <a:spcPct val="90000"/>
              </a:lnSpc>
              <a:spcBef>
                <a:spcPts val="2450"/>
              </a:spcBef>
              <a:spcAft>
                <a:spcPts val="0"/>
              </a:spcAft>
              <a:buClr>
                <a:schemeClr val="dk1"/>
              </a:buClr>
              <a:buSzPts val="7800"/>
              <a:buFont typeface="Arial"/>
              <a:buNone/>
              <a:defRPr b="0" i="0" sz="78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3017520" y="30510488"/>
            <a:ext cx="9875520" cy="1752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5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14538959" y="30510488"/>
            <a:ext cx="14813280" cy="17526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5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30998159" y="30510488"/>
            <a:ext cx="9875520" cy="1752600"/>
          </a:xfrm>
          <a:prstGeom prst="rect">
            <a:avLst/>
          </a:prstGeom>
          <a:noFill/>
          <a:ln>
            <a:noFill/>
          </a:ln>
        </p:spPr>
        <p:txBody>
          <a:bodyPr anchorCtr="0" anchor="ctr" bIns="53325" lIns="106650" spcFirstLastPara="1" rIns="106650" wrap="square" tIns="53325">
            <a:noAutofit/>
          </a:bodyPr>
          <a:lstStyle>
            <a:lvl1pPr indent="0" lvl="0" marL="0" marR="0" rtl="0" algn="r">
              <a:spcBef>
                <a:spcPts val="0"/>
              </a:spcBef>
              <a:buNone/>
              <a:defRPr b="0" i="0" sz="5900" u="none" cap="none" strike="noStrike">
                <a:solidFill>
                  <a:srgbClr val="888888"/>
                </a:solidFill>
                <a:latin typeface="Calibri"/>
                <a:ea typeface="Calibri"/>
                <a:cs typeface="Calibri"/>
                <a:sym typeface="Calibri"/>
              </a:defRPr>
            </a:lvl1pPr>
            <a:lvl2pPr indent="0" lvl="1" marL="0" marR="0" rtl="0" algn="r">
              <a:spcBef>
                <a:spcPts val="0"/>
              </a:spcBef>
              <a:buNone/>
              <a:defRPr b="0" i="0" sz="5900" u="none" cap="none" strike="noStrike">
                <a:solidFill>
                  <a:srgbClr val="888888"/>
                </a:solidFill>
                <a:latin typeface="Calibri"/>
                <a:ea typeface="Calibri"/>
                <a:cs typeface="Calibri"/>
                <a:sym typeface="Calibri"/>
              </a:defRPr>
            </a:lvl2pPr>
            <a:lvl3pPr indent="0" lvl="2" marL="0" marR="0" rtl="0" algn="r">
              <a:spcBef>
                <a:spcPts val="0"/>
              </a:spcBef>
              <a:buNone/>
              <a:defRPr b="0" i="0" sz="5900" u="none" cap="none" strike="noStrike">
                <a:solidFill>
                  <a:srgbClr val="888888"/>
                </a:solidFill>
                <a:latin typeface="Calibri"/>
                <a:ea typeface="Calibri"/>
                <a:cs typeface="Calibri"/>
                <a:sym typeface="Calibri"/>
              </a:defRPr>
            </a:lvl3pPr>
            <a:lvl4pPr indent="0" lvl="3" marL="0" marR="0" rtl="0" algn="r">
              <a:spcBef>
                <a:spcPts val="0"/>
              </a:spcBef>
              <a:buNone/>
              <a:defRPr b="0" i="0" sz="5900" u="none" cap="none" strike="noStrike">
                <a:solidFill>
                  <a:srgbClr val="888888"/>
                </a:solidFill>
                <a:latin typeface="Calibri"/>
                <a:ea typeface="Calibri"/>
                <a:cs typeface="Calibri"/>
                <a:sym typeface="Calibri"/>
              </a:defRPr>
            </a:lvl4pPr>
            <a:lvl5pPr indent="0" lvl="4" marL="0" marR="0" rtl="0" algn="r">
              <a:spcBef>
                <a:spcPts val="0"/>
              </a:spcBef>
              <a:buNone/>
              <a:defRPr b="0" i="0" sz="5900" u="none" cap="none" strike="noStrike">
                <a:solidFill>
                  <a:srgbClr val="888888"/>
                </a:solidFill>
                <a:latin typeface="Calibri"/>
                <a:ea typeface="Calibri"/>
                <a:cs typeface="Calibri"/>
                <a:sym typeface="Calibri"/>
              </a:defRPr>
            </a:lvl5pPr>
            <a:lvl6pPr indent="0" lvl="5" marL="0" marR="0" rtl="0" algn="r">
              <a:spcBef>
                <a:spcPts val="0"/>
              </a:spcBef>
              <a:buNone/>
              <a:defRPr b="0" i="0" sz="5900" u="none" cap="none" strike="noStrike">
                <a:solidFill>
                  <a:srgbClr val="888888"/>
                </a:solidFill>
                <a:latin typeface="Calibri"/>
                <a:ea typeface="Calibri"/>
                <a:cs typeface="Calibri"/>
                <a:sym typeface="Calibri"/>
              </a:defRPr>
            </a:lvl6pPr>
            <a:lvl7pPr indent="0" lvl="6" marL="0" marR="0" rtl="0" algn="r">
              <a:spcBef>
                <a:spcPts val="0"/>
              </a:spcBef>
              <a:buNone/>
              <a:defRPr b="0" i="0" sz="5900" u="none" cap="none" strike="noStrike">
                <a:solidFill>
                  <a:srgbClr val="888888"/>
                </a:solidFill>
                <a:latin typeface="Calibri"/>
                <a:ea typeface="Calibri"/>
                <a:cs typeface="Calibri"/>
                <a:sym typeface="Calibri"/>
              </a:defRPr>
            </a:lvl7pPr>
            <a:lvl8pPr indent="0" lvl="7" marL="0" marR="0" rtl="0" algn="r">
              <a:spcBef>
                <a:spcPts val="0"/>
              </a:spcBef>
              <a:buNone/>
              <a:defRPr b="0" i="0" sz="5900" u="none" cap="none" strike="noStrike">
                <a:solidFill>
                  <a:srgbClr val="888888"/>
                </a:solidFill>
                <a:latin typeface="Calibri"/>
                <a:ea typeface="Calibri"/>
                <a:cs typeface="Calibri"/>
                <a:sym typeface="Calibri"/>
              </a:defRPr>
            </a:lvl8pPr>
            <a:lvl9pPr indent="0" lvl="8" marL="0" marR="0" rtl="0" algn="r">
              <a:spcBef>
                <a:spcPts val="0"/>
              </a:spcBef>
              <a:buNone/>
              <a:defRPr b="0" i="0" sz="5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3017520" y="1752607"/>
            <a:ext cx="37856160" cy="636270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21600"/>
              <a:buFont typeface="Calibri"/>
              <a:buNone/>
              <a:defRPr b="0" i="0" sz="21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11502390" y="278131"/>
            <a:ext cx="20886423" cy="37856160"/>
          </a:xfrm>
          <a:prstGeom prst="rect">
            <a:avLst/>
          </a:prstGeom>
          <a:noFill/>
          <a:ln>
            <a:noFill/>
          </a:ln>
        </p:spPr>
        <p:txBody>
          <a:bodyPr anchorCtr="0" anchor="t" bIns="91425" lIns="91425" spcFirstLastPara="1" rIns="91425" wrap="square" tIns="91425"/>
          <a:lstStyle>
            <a:lvl1pPr indent="-1098550" lvl="0" marL="457200" marR="0" rtl="0" algn="l">
              <a:lnSpc>
                <a:spcPct val="90000"/>
              </a:lnSpc>
              <a:spcBef>
                <a:spcPts val="4900"/>
              </a:spcBef>
              <a:spcAft>
                <a:spcPts val="0"/>
              </a:spcAft>
              <a:buClr>
                <a:schemeClr val="dk1"/>
              </a:buClr>
              <a:buSzPts val="13700"/>
              <a:buFont typeface="Arial"/>
              <a:buChar char="•"/>
              <a:defRPr b="0" i="0" sz="13700" u="none" cap="none" strike="noStrike">
                <a:solidFill>
                  <a:schemeClr val="dk1"/>
                </a:solidFill>
                <a:latin typeface="Calibri"/>
                <a:ea typeface="Calibri"/>
                <a:cs typeface="Calibri"/>
                <a:sym typeface="Calibri"/>
              </a:defRPr>
            </a:lvl1pPr>
            <a:lvl2pPr indent="-977900" lvl="1" marL="914400" marR="0" rtl="0" algn="l">
              <a:lnSpc>
                <a:spcPct val="90000"/>
              </a:lnSpc>
              <a:spcBef>
                <a:spcPts val="2450"/>
              </a:spcBef>
              <a:spcAft>
                <a:spcPts val="0"/>
              </a:spcAft>
              <a:buClr>
                <a:schemeClr val="dk1"/>
              </a:buClr>
              <a:buSzPts val="11800"/>
              <a:buFont typeface="Arial"/>
              <a:buChar char="•"/>
              <a:defRPr b="0" i="0" sz="11800" u="none" cap="none" strike="noStrike">
                <a:solidFill>
                  <a:schemeClr val="dk1"/>
                </a:solidFill>
                <a:latin typeface="Calibri"/>
                <a:ea typeface="Calibri"/>
                <a:cs typeface="Calibri"/>
                <a:sym typeface="Calibri"/>
              </a:defRPr>
            </a:lvl2pPr>
            <a:lvl3pPr indent="-850900" lvl="2" marL="1371600" marR="0" rtl="0" algn="l">
              <a:lnSpc>
                <a:spcPct val="90000"/>
              </a:lnSpc>
              <a:spcBef>
                <a:spcPts val="2450"/>
              </a:spcBef>
              <a:spcAft>
                <a:spcPts val="0"/>
              </a:spcAft>
              <a:buClr>
                <a:schemeClr val="dk1"/>
              </a:buClr>
              <a:buSzPts val="9800"/>
              <a:buFont typeface="Arial"/>
              <a:buChar char="•"/>
              <a:defRPr b="0" i="0" sz="9800" u="none" cap="none" strike="noStrike">
                <a:solidFill>
                  <a:schemeClr val="dk1"/>
                </a:solidFill>
                <a:latin typeface="Calibri"/>
                <a:ea typeface="Calibri"/>
                <a:cs typeface="Calibri"/>
                <a:sym typeface="Calibri"/>
              </a:defRPr>
            </a:lvl3pPr>
            <a:lvl4pPr indent="-787400" lvl="3" marL="18288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4pPr>
            <a:lvl5pPr indent="-787400" lvl="4" marL="22860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5pPr>
            <a:lvl6pPr indent="-787400" lvl="5" marL="27432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6pPr>
            <a:lvl7pPr indent="-787400" lvl="6" marL="32004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7pPr>
            <a:lvl8pPr indent="-787400" lvl="7" marL="36576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8pPr>
            <a:lvl9pPr indent="-787400" lvl="8" marL="41148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3017520" y="30510488"/>
            <a:ext cx="9875520" cy="1752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5900">
                <a:solidFill>
                  <a:srgbClr val="888888"/>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14538959" y="30510488"/>
            <a:ext cx="14813280" cy="17526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5900">
                <a:solidFill>
                  <a:srgbClr val="888888"/>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30998159" y="30510488"/>
            <a:ext cx="9875520" cy="1752600"/>
          </a:xfrm>
          <a:prstGeom prst="rect">
            <a:avLst/>
          </a:prstGeom>
          <a:noFill/>
          <a:ln>
            <a:noFill/>
          </a:ln>
        </p:spPr>
        <p:txBody>
          <a:bodyPr anchorCtr="0" anchor="ctr" bIns="53325" lIns="106650" spcFirstLastPara="1" rIns="106650" wrap="square" tIns="53325">
            <a:noAutofit/>
          </a:bodyPr>
          <a:lstStyle>
            <a:lvl1pPr indent="0" lvl="0" marL="0" marR="0" rtl="0" algn="r">
              <a:spcBef>
                <a:spcPts val="0"/>
              </a:spcBef>
              <a:buNone/>
              <a:defRPr sz="5900">
                <a:solidFill>
                  <a:srgbClr val="888888"/>
                </a:solidFill>
                <a:latin typeface="Calibri"/>
                <a:ea typeface="Calibri"/>
                <a:cs typeface="Calibri"/>
                <a:sym typeface="Calibri"/>
              </a:defRPr>
            </a:lvl1pPr>
            <a:lvl2pPr indent="0" lvl="1" marL="0" marR="0" rtl="0" algn="r">
              <a:spcBef>
                <a:spcPts val="0"/>
              </a:spcBef>
              <a:buNone/>
              <a:defRPr sz="5900">
                <a:solidFill>
                  <a:srgbClr val="888888"/>
                </a:solidFill>
                <a:latin typeface="Calibri"/>
                <a:ea typeface="Calibri"/>
                <a:cs typeface="Calibri"/>
                <a:sym typeface="Calibri"/>
              </a:defRPr>
            </a:lvl2pPr>
            <a:lvl3pPr indent="0" lvl="2" marL="0" marR="0" rtl="0" algn="r">
              <a:spcBef>
                <a:spcPts val="0"/>
              </a:spcBef>
              <a:buNone/>
              <a:defRPr sz="5900">
                <a:solidFill>
                  <a:srgbClr val="888888"/>
                </a:solidFill>
                <a:latin typeface="Calibri"/>
                <a:ea typeface="Calibri"/>
                <a:cs typeface="Calibri"/>
                <a:sym typeface="Calibri"/>
              </a:defRPr>
            </a:lvl3pPr>
            <a:lvl4pPr indent="0" lvl="3" marL="0" marR="0" rtl="0" algn="r">
              <a:spcBef>
                <a:spcPts val="0"/>
              </a:spcBef>
              <a:buNone/>
              <a:defRPr sz="5900">
                <a:solidFill>
                  <a:srgbClr val="888888"/>
                </a:solidFill>
                <a:latin typeface="Calibri"/>
                <a:ea typeface="Calibri"/>
                <a:cs typeface="Calibri"/>
                <a:sym typeface="Calibri"/>
              </a:defRPr>
            </a:lvl4pPr>
            <a:lvl5pPr indent="0" lvl="4" marL="0" marR="0" rtl="0" algn="r">
              <a:spcBef>
                <a:spcPts val="0"/>
              </a:spcBef>
              <a:buNone/>
              <a:defRPr sz="5900">
                <a:solidFill>
                  <a:srgbClr val="888888"/>
                </a:solidFill>
                <a:latin typeface="Calibri"/>
                <a:ea typeface="Calibri"/>
                <a:cs typeface="Calibri"/>
                <a:sym typeface="Calibri"/>
              </a:defRPr>
            </a:lvl5pPr>
            <a:lvl6pPr indent="0" lvl="5" marL="0" marR="0" rtl="0" algn="r">
              <a:spcBef>
                <a:spcPts val="0"/>
              </a:spcBef>
              <a:buNone/>
              <a:defRPr sz="5900">
                <a:solidFill>
                  <a:srgbClr val="888888"/>
                </a:solidFill>
                <a:latin typeface="Calibri"/>
                <a:ea typeface="Calibri"/>
                <a:cs typeface="Calibri"/>
                <a:sym typeface="Calibri"/>
              </a:defRPr>
            </a:lvl6pPr>
            <a:lvl7pPr indent="0" lvl="6" marL="0" marR="0" rtl="0" algn="r">
              <a:spcBef>
                <a:spcPts val="0"/>
              </a:spcBef>
              <a:buNone/>
              <a:defRPr sz="5900">
                <a:solidFill>
                  <a:srgbClr val="888888"/>
                </a:solidFill>
                <a:latin typeface="Calibri"/>
                <a:ea typeface="Calibri"/>
                <a:cs typeface="Calibri"/>
                <a:sym typeface="Calibri"/>
              </a:defRPr>
            </a:lvl7pPr>
            <a:lvl8pPr indent="0" lvl="7" marL="0" marR="0" rtl="0" algn="r">
              <a:spcBef>
                <a:spcPts val="0"/>
              </a:spcBef>
              <a:buNone/>
              <a:defRPr sz="5900">
                <a:solidFill>
                  <a:srgbClr val="888888"/>
                </a:solidFill>
                <a:latin typeface="Calibri"/>
                <a:ea typeface="Calibri"/>
                <a:cs typeface="Calibri"/>
                <a:sym typeface="Calibri"/>
              </a:defRPr>
            </a:lvl8pPr>
            <a:lvl9pPr indent="0" lvl="8" marL="0" marR="0" rtl="0" algn="r">
              <a:spcBef>
                <a:spcPts val="0"/>
              </a:spcBef>
              <a:buNone/>
              <a:defRPr sz="5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22193250" y="10968991"/>
            <a:ext cx="27896822" cy="946404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21600"/>
              <a:buFont typeface="Calibri"/>
              <a:buNone/>
              <a:defRPr b="0" i="0" sz="21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2990852" y="1779270"/>
            <a:ext cx="27896822" cy="27843481"/>
          </a:xfrm>
          <a:prstGeom prst="rect">
            <a:avLst/>
          </a:prstGeom>
          <a:noFill/>
          <a:ln>
            <a:noFill/>
          </a:ln>
        </p:spPr>
        <p:txBody>
          <a:bodyPr anchorCtr="0" anchor="t" bIns="91425" lIns="91425" spcFirstLastPara="1" rIns="91425" wrap="square" tIns="91425"/>
          <a:lstStyle>
            <a:lvl1pPr indent="-1098550" lvl="0" marL="457200" marR="0" rtl="0" algn="l">
              <a:lnSpc>
                <a:spcPct val="90000"/>
              </a:lnSpc>
              <a:spcBef>
                <a:spcPts val="4900"/>
              </a:spcBef>
              <a:spcAft>
                <a:spcPts val="0"/>
              </a:spcAft>
              <a:buClr>
                <a:schemeClr val="dk1"/>
              </a:buClr>
              <a:buSzPts val="13700"/>
              <a:buFont typeface="Arial"/>
              <a:buChar char="•"/>
              <a:defRPr b="0" i="0" sz="13700" u="none" cap="none" strike="noStrike">
                <a:solidFill>
                  <a:schemeClr val="dk1"/>
                </a:solidFill>
                <a:latin typeface="Calibri"/>
                <a:ea typeface="Calibri"/>
                <a:cs typeface="Calibri"/>
                <a:sym typeface="Calibri"/>
              </a:defRPr>
            </a:lvl1pPr>
            <a:lvl2pPr indent="-977900" lvl="1" marL="914400" marR="0" rtl="0" algn="l">
              <a:lnSpc>
                <a:spcPct val="90000"/>
              </a:lnSpc>
              <a:spcBef>
                <a:spcPts val="2450"/>
              </a:spcBef>
              <a:spcAft>
                <a:spcPts val="0"/>
              </a:spcAft>
              <a:buClr>
                <a:schemeClr val="dk1"/>
              </a:buClr>
              <a:buSzPts val="11800"/>
              <a:buFont typeface="Arial"/>
              <a:buChar char="•"/>
              <a:defRPr b="0" i="0" sz="11800" u="none" cap="none" strike="noStrike">
                <a:solidFill>
                  <a:schemeClr val="dk1"/>
                </a:solidFill>
                <a:latin typeface="Calibri"/>
                <a:ea typeface="Calibri"/>
                <a:cs typeface="Calibri"/>
                <a:sym typeface="Calibri"/>
              </a:defRPr>
            </a:lvl2pPr>
            <a:lvl3pPr indent="-850900" lvl="2" marL="1371600" marR="0" rtl="0" algn="l">
              <a:lnSpc>
                <a:spcPct val="90000"/>
              </a:lnSpc>
              <a:spcBef>
                <a:spcPts val="2450"/>
              </a:spcBef>
              <a:spcAft>
                <a:spcPts val="0"/>
              </a:spcAft>
              <a:buClr>
                <a:schemeClr val="dk1"/>
              </a:buClr>
              <a:buSzPts val="9800"/>
              <a:buFont typeface="Arial"/>
              <a:buChar char="•"/>
              <a:defRPr b="0" i="0" sz="9800" u="none" cap="none" strike="noStrike">
                <a:solidFill>
                  <a:schemeClr val="dk1"/>
                </a:solidFill>
                <a:latin typeface="Calibri"/>
                <a:ea typeface="Calibri"/>
                <a:cs typeface="Calibri"/>
                <a:sym typeface="Calibri"/>
              </a:defRPr>
            </a:lvl3pPr>
            <a:lvl4pPr indent="-787400" lvl="3" marL="18288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4pPr>
            <a:lvl5pPr indent="-787400" lvl="4" marL="22860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5pPr>
            <a:lvl6pPr indent="-787400" lvl="5" marL="27432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6pPr>
            <a:lvl7pPr indent="-787400" lvl="6" marL="32004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7pPr>
            <a:lvl8pPr indent="-787400" lvl="7" marL="36576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8pPr>
            <a:lvl9pPr indent="-787400" lvl="8" marL="41148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3017520" y="30510488"/>
            <a:ext cx="9875520" cy="1752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5900">
                <a:solidFill>
                  <a:srgbClr val="888888"/>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14538959" y="30510488"/>
            <a:ext cx="14813280" cy="17526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5900">
                <a:solidFill>
                  <a:srgbClr val="888888"/>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30998159" y="30510488"/>
            <a:ext cx="9875520" cy="1752600"/>
          </a:xfrm>
          <a:prstGeom prst="rect">
            <a:avLst/>
          </a:prstGeom>
          <a:noFill/>
          <a:ln>
            <a:noFill/>
          </a:ln>
        </p:spPr>
        <p:txBody>
          <a:bodyPr anchorCtr="0" anchor="ctr" bIns="53325" lIns="106650" spcFirstLastPara="1" rIns="106650" wrap="square" tIns="53325">
            <a:noAutofit/>
          </a:bodyPr>
          <a:lstStyle>
            <a:lvl1pPr indent="0" lvl="0" marL="0" marR="0" rtl="0" algn="r">
              <a:spcBef>
                <a:spcPts val="0"/>
              </a:spcBef>
              <a:buNone/>
              <a:defRPr sz="5900">
                <a:solidFill>
                  <a:srgbClr val="888888"/>
                </a:solidFill>
                <a:latin typeface="Calibri"/>
                <a:ea typeface="Calibri"/>
                <a:cs typeface="Calibri"/>
                <a:sym typeface="Calibri"/>
              </a:defRPr>
            </a:lvl1pPr>
            <a:lvl2pPr indent="0" lvl="1" marL="0" marR="0" rtl="0" algn="r">
              <a:spcBef>
                <a:spcPts val="0"/>
              </a:spcBef>
              <a:buNone/>
              <a:defRPr sz="5900">
                <a:solidFill>
                  <a:srgbClr val="888888"/>
                </a:solidFill>
                <a:latin typeface="Calibri"/>
                <a:ea typeface="Calibri"/>
                <a:cs typeface="Calibri"/>
                <a:sym typeface="Calibri"/>
              </a:defRPr>
            </a:lvl2pPr>
            <a:lvl3pPr indent="0" lvl="2" marL="0" marR="0" rtl="0" algn="r">
              <a:spcBef>
                <a:spcPts val="0"/>
              </a:spcBef>
              <a:buNone/>
              <a:defRPr sz="5900">
                <a:solidFill>
                  <a:srgbClr val="888888"/>
                </a:solidFill>
                <a:latin typeface="Calibri"/>
                <a:ea typeface="Calibri"/>
                <a:cs typeface="Calibri"/>
                <a:sym typeface="Calibri"/>
              </a:defRPr>
            </a:lvl3pPr>
            <a:lvl4pPr indent="0" lvl="3" marL="0" marR="0" rtl="0" algn="r">
              <a:spcBef>
                <a:spcPts val="0"/>
              </a:spcBef>
              <a:buNone/>
              <a:defRPr sz="5900">
                <a:solidFill>
                  <a:srgbClr val="888888"/>
                </a:solidFill>
                <a:latin typeface="Calibri"/>
                <a:ea typeface="Calibri"/>
                <a:cs typeface="Calibri"/>
                <a:sym typeface="Calibri"/>
              </a:defRPr>
            </a:lvl4pPr>
            <a:lvl5pPr indent="0" lvl="4" marL="0" marR="0" rtl="0" algn="r">
              <a:spcBef>
                <a:spcPts val="0"/>
              </a:spcBef>
              <a:buNone/>
              <a:defRPr sz="5900">
                <a:solidFill>
                  <a:srgbClr val="888888"/>
                </a:solidFill>
                <a:latin typeface="Calibri"/>
                <a:ea typeface="Calibri"/>
                <a:cs typeface="Calibri"/>
                <a:sym typeface="Calibri"/>
              </a:defRPr>
            </a:lvl5pPr>
            <a:lvl6pPr indent="0" lvl="5" marL="0" marR="0" rtl="0" algn="r">
              <a:spcBef>
                <a:spcPts val="0"/>
              </a:spcBef>
              <a:buNone/>
              <a:defRPr sz="5900">
                <a:solidFill>
                  <a:srgbClr val="888888"/>
                </a:solidFill>
                <a:latin typeface="Calibri"/>
                <a:ea typeface="Calibri"/>
                <a:cs typeface="Calibri"/>
                <a:sym typeface="Calibri"/>
              </a:defRPr>
            </a:lvl6pPr>
            <a:lvl7pPr indent="0" lvl="6" marL="0" marR="0" rtl="0" algn="r">
              <a:spcBef>
                <a:spcPts val="0"/>
              </a:spcBef>
              <a:buNone/>
              <a:defRPr sz="5900">
                <a:solidFill>
                  <a:srgbClr val="888888"/>
                </a:solidFill>
                <a:latin typeface="Calibri"/>
                <a:ea typeface="Calibri"/>
                <a:cs typeface="Calibri"/>
                <a:sym typeface="Calibri"/>
              </a:defRPr>
            </a:lvl7pPr>
            <a:lvl8pPr indent="0" lvl="7" marL="0" marR="0" rtl="0" algn="r">
              <a:spcBef>
                <a:spcPts val="0"/>
              </a:spcBef>
              <a:buNone/>
              <a:defRPr sz="5900">
                <a:solidFill>
                  <a:srgbClr val="888888"/>
                </a:solidFill>
                <a:latin typeface="Calibri"/>
                <a:ea typeface="Calibri"/>
                <a:cs typeface="Calibri"/>
                <a:sym typeface="Calibri"/>
              </a:defRPr>
            </a:lvl8pPr>
            <a:lvl9pPr indent="0" lvl="8" marL="0" marR="0" rtl="0" algn="r">
              <a:spcBef>
                <a:spcPts val="0"/>
              </a:spcBef>
              <a:buNone/>
              <a:defRPr sz="5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3017520" y="1752607"/>
            <a:ext cx="37856160" cy="636270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21600"/>
              <a:buFont typeface="Calibri"/>
              <a:buNone/>
              <a:defRPr b="0" i="0" sz="21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3017520" y="8763000"/>
            <a:ext cx="37856160" cy="20886423"/>
          </a:xfrm>
          <a:prstGeom prst="rect">
            <a:avLst/>
          </a:prstGeom>
          <a:noFill/>
          <a:ln>
            <a:noFill/>
          </a:ln>
        </p:spPr>
        <p:txBody>
          <a:bodyPr anchorCtr="0" anchor="t" bIns="91425" lIns="91425" spcFirstLastPara="1" rIns="91425" wrap="square" tIns="91425"/>
          <a:lstStyle>
            <a:lvl1pPr indent="-1098550" lvl="0" marL="457200" marR="0" rtl="0" algn="l">
              <a:lnSpc>
                <a:spcPct val="90000"/>
              </a:lnSpc>
              <a:spcBef>
                <a:spcPts val="4900"/>
              </a:spcBef>
              <a:spcAft>
                <a:spcPts val="0"/>
              </a:spcAft>
              <a:buClr>
                <a:schemeClr val="dk1"/>
              </a:buClr>
              <a:buSzPts val="13700"/>
              <a:buFont typeface="Arial"/>
              <a:buChar char="•"/>
              <a:defRPr b="0" i="0" sz="13700" u="none" cap="none" strike="noStrike">
                <a:solidFill>
                  <a:schemeClr val="dk1"/>
                </a:solidFill>
                <a:latin typeface="Calibri"/>
                <a:ea typeface="Calibri"/>
                <a:cs typeface="Calibri"/>
                <a:sym typeface="Calibri"/>
              </a:defRPr>
            </a:lvl1pPr>
            <a:lvl2pPr indent="-977900" lvl="1" marL="914400" marR="0" rtl="0" algn="l">
              <a:lnSpc>
                <a:spcPct val="90000"/>
              </a:lnSpc>
              <a:spcBef>
                <a:spcPts val="2450"/>
              </a:spcBef>
              <a:spcAft>
                <a:spcPts val="0"/>
              </a:spcAft>
              <a:buClr>
                <a:schemeClr val="dk1"/>
              </a:buClr>
              <a:buSzPts val="11800"/>
              <a:buFont typeface="Arial"/>
              <a:buChar char="•"/>
              <a:defRPr b="0" i="0" sz="11800" u="none" cap="none" strike="noStrike">
                <a:solidFill>
                  <a:schemeClr val="dk1"/>
                </a:solidFill>
                <a:latin typeface="Calibri"/>
                <a:ea typeface="Calibri"/>
                <a:cs typeface="Calibri"/>
                <a:sym typeface="Calibri"/>
              </a:defRPr>
            </a:lvl2pPr>
            <a:lvl3pPr indent="-850900" lvl="2" marL="1371600" marR="0" rtl="0" algn="l">
              <a:lnSpc>
                <a:spcPct val="90000"/>
              </a:lnSpc>
              <a:spcBef>
                <a:spcPts val="2450"/>
              </a:spcBef>
              <a:spcAft>
                <a:spcPts val="0"/>
              </a:spcAft>
              <a:buClr>
                <a:schemeClr val="dk1"/>
              </a:buClr>
              <a:buSzPts val="9800"/>
              <a:buFont typeface="Arial"/>
              <a:buChar char="•"/>
              <a:defRPr b="0" i="0" sz="9800" u="none" cap="none" strike="noStrike">
                <a:solidFill>
                  <a:schemeClr val="dk1"/>
                </a:solidFill>
                <a:latin typeface="Calibri"/>
                <a:ea typeface="Calibri"/>
                <a:cs typeface="Calibri"/>
                <a:sym typeface="Calibri"/>
              </a:defRPr>
            </a:lvl3pPr>
            <a:lvl4pPr indent="-787400" lvl="3" marL="18288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4pPr>
            <a:lvl5pPr indent="-787400" lvl="4" marL="22860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5pPr>
            <a:lvl6pPr indent="-787400" lvl="5" marL="27432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6pPr>
            <a:lvl7pPr indent="-787400" lvl="6" marL="32004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7pPr>
            <a:lvl8pPr indent="-787400" lvl="7" marL="36576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8pPr>
            <a:lvl9pPr indent="-787400" lvl="8" marL="41148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3017520" y="30510488"/>
            <a:ext cx="9875520" cy="1752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5900">
                <a:solidFill>
                  <a:srgbClr val="888888"/>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14538959" y="30510488"/>
            <a:ext cx="14813280" cy="17526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5900">
                <a:solidFill>
                  <a:srgbClr val="888888"/>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30998159" y="30510488"/>
            <a:ext cx="9875520" cy="1752600"/>
          </a:xfrm>
          <a:prstGeom prst="rect">
            <a:avLst/>
          </a:prstGeom>
          <a:noFill/>
          <a:ln>
            <a:noFill/>
          </a:ln>
        </p:spPr>
        <p:txBody>
          <a:bodyPr anchorCtr="0" anchor="ctr" bIns="53325" lIns="106650" spcFirstLastPara="1" rIns="106650" wrap="square" tIns="53325">
            <a:noAutofit/>
          </a:bodyPr>
          <a:lstStyle>
            <a:lvl1pPr indent="0" lvl="0" marL="0" marR="0" rtl="0" algn="r">
              <a:spcBef>
                <a:spcPts val="0"/>
              </a:spcBef>
              <a:buNone/>
              <a:defRPr sz="5900">
                <a:solidFill>
                  <a:srgbClr val="888888"/>
                </a:solidFill>
                <a:latin typeface="Calibri"/>
                <a:ea typeface="Calibri"/>
                <a:cs typeface="Calibri"/>
                <a:sym typeface="Calibri"/>
              </a:defRPr>
            </a:lvl1pPr>
            <a:lvl2pPr indent="0" lvl="1" marL="0" marR="0" rtl="0" algn="r">
              <a:spcBef>
                <a:spcPts val="0"/>
              </a:spcBef>
              <a:buNone/>
              <a:defRPr sz="5900">
                <a:solidFill>
                  <a:srgbClr val="888888"/>
                </a:solidFill>
                <a:latin typeface="Calibri"/>
                <a:ea typeface="Calibri"/>
                <a:cs typeface="Calibri"/>
                <a:sym typeface="Calibri"/>
              </a:defRPr>
            </a:lvl2pPr>
            <a:lvl3pPr indent="0" lvl="2" marL="0" marR="0" rtl="0" algn="r">
              <a:spcBef>
                <a:spcPts val="0"/>
              </a:spcBef>
              <a:buNone/>
              <a:defRPr sz="5900">
                <a:solidFill>
                  <a:srgbClr val="888888"/>
                </a:solidFill>
                <a:latin typeface="Calibri"/>
                <a:ea typeface="Calibri"/>
                <a:cs typeface="Calibri"/>
                <a:sym typeface="Calibri"/>
              </a:defRPr>
            </a:lvl3pPr>
            <a:lvl4pPr indent="0" lvl="3" marL="0" marR="0" rtl="0" algn="r">
              <a:spcBef>
                <a:spcPts val="0"/>
              </a:spcBef>
              <a:buNone/>
              <a:defRPr sz="5900">
                <a:solidFill>
                  <a:srgbClr val="888888"/>
                </a:solidFill>
                <a:latin typeface="Calibri"/>
                <a:ea typeface="Calibri"/>
                <a:cs typeface="Calibri"/>
                <a:sym typeface="Calibri"/>
              </a:defRPr>
            </a:lvl4pPr>
            <a:lvl5pPr indent="0" lvl="4" marL="0" marR="0" rtl="0" algn="r">
              <a:spcBef>
                <a:spcPts val="0"/>
              </a:spcBef>
              <a:buNone/>
              <a:defRPr sz="5900">
                <a:solidFill>
                  <a:srgbClr val="888888"/>
                </a:solidFill>
                <a:latin typeface="Calibri"/>
                <a:ea typeface="Calibri"/>
                <a:cs typeface="Calibri"/>
                <a:sym typeface="Calibri"/>
              </a:defRPr>
            </a:lvl5pPr>
            <a:lvl6pPr indent="0" lvl="5" marL="0" marR="0" rtl="0" algn="r">
              <a:spcBef>
                <a:spcPts val="0"/>
              </a:spcBef>
              <a:buNone/>
              <a:defRPr sz="5900">
                <a:solidFill>
                  <a:srgbClr val="888888"/>
                </a:solidFill>
                <a:latin typeface="Calibri"/>
                <a:ea typeface="Calibri"/>
                <a:cs typeface="Calibri"/>
                <a:sym typeface="Calibri"/>
              </a:defRPr>
            </a:lvl6pPr>
            <a:lvl7pPr indent="0" lvl="6" marL="0" marR="0" rtl="0" algn="r">
              <a:spcBef>
                <a:spcPts val="0"/>
              </a:spcBef>
              <a:buNone/>
              <a:defRPr sz="5900">
                <a:solidFill>
                  <a:srgbClr val="888888"/>
                </a:solidFill>
                <a:latin typeface="Calibri"/>
                <a:ea typeface="Calibri"/>
                <a:cs typeface="Calibri"/>
                <a:sym typeface="Calibri"/>
              </a:defRPr>
            </a:lvl7pPr>
            <a:lvl8pPr indent="0" lvl="7" marL="0" marR="0" rtl="0" algn="r">
              <a:spcBef>
                <a:spcPts val="0"/>
              </a:spcBef>
              <a:buNone/>
              <a:defRPr sz="5900">
                <a:solidFill>
                  <a:srgbClr val="888888"/>
                </a:solidFill>
                <a:latin typeface="Calibri"/>
                <a:ea typeface="Calibri"/>
                <a:cs typeface="Calibri"/>
                <a:sym typeface="Calibri"/>
              </a:defRPr>
            </a:lvl8pPr>
            <a:lvl9pPr indent="0" lvl="8" marL="0" marR="0" rtl="0" algn="r">
              <a:spcBef>
                <a:spcPts val="0"/>
              </a:spcBef>
              <a:buNone/>
              <a:defRPr sz="5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2994662" y="8206751"/>
            <a:ext cx="37856160" cy="13693138"/>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29400"/>
              <a:buFont typeface="Calibri"/>
              <a:buNone/>
              <a:defRPr b="0" i="0" sz="29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2994662" y="22029431"/>
            <a:ext cx="37856160" cy="720089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900"/>
              </a:spcBef>
              <a:spcAft>
                <a:spcPts val="0"/>
              </a:spcAft>
              <a:buClr>
                <a:schemeClr val="dk1"/>
              </a:buClr>
              <a:buSzPts val="11800"/>
              <a:buFont typeface="Arial"/>
              <a:buNone/>
              <a:defRPr b="0" i="0" sz="1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2450"/>
              </a:spcBef>
              <a:spcAft>
                <a:spcPts val="0"/>
              </a:spcAft>
              <a:buClr>
                <a:srgbClr val="888888"/>
              </a:buClr>
              <a:buSzPts val="9800"/>
              <a:buFont typeface="Arial"/>
              <a:buNone/>
              <a:defRPr b="0" i="0" sz="9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2450"/>
              </a:spcBef>
              <a:spcAft>
                <a:spcPts val="0"/>
              </a:spcAft>
              <a:buClr>
                <a:srgbClr val="888888"/>
              </a:buClr>
              <a:buSzPts val="8800"/>
              <a:buFont typeface="Arial"/>
              <a:buNone/>
              <a:defRPr b="0" i="0" sz="8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2450"/>
              </a:spcBef>
              <a:spcAft>
                <a:spcPts val="0"/>
              </a:spcAft>
              <a:buClr>
                <a:srgbClr val="888888"/>
              </a:buClr>
              <a:buSzPts val="7800"/>
              <a:buFont typeface="Arial"/>
              <a:buNone/>
              <a:defRPr b="0" i="0" sz="78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2450"/>
              </a:spcBef>
              <a:spcAft>
                <a:spcPts val="0"/>
              </a:spcAft>
              <a:buClr>
                <a:srgbClr val="888888"/>
              </a:buClr>
              <a:buSzPts val="7800"/>
              <a:buFont typeface="Arial"/>
              <a:buNone/>
              <a:defRPr b="0" i="0" sz="78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2450"/>
              </a:spcBef>
              <a:spcAft>
                <a:spcPts val="0"/>
              </a:spcAft>
              <a:buClr>
                <a:srgbClr val="888888"/>
              </a:buClr>
              <a:buSzPts val="7800"/>
              <a:buFont typeface="Arial"/>
              <a:buNone/>
              <a:defRPr b="0" i="0" sz="78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2450"/>
              </a:spcBef>
              <a:spcAft>
                <a:spcPts val="0"/>
              </a:spcAft>
              <a:buClr>
                <a:srgbClr val="888888"/>
              </a:buClr>
              <a:buSzPts val="7800"/>
              <a:buFont typeface="Arial"/>
              <a:buNone/>
              <a:defRPr b="0" i="0" sz="78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2450"/>
              </a:spcBef>
              <a:spcAft>
                <a:spcPts val="0"/>
              </a:spcAft>
              <a:buClr>
                <a:srgbClr val="888888"/>
              </a:buClr>
              <a:buSzPts val="7800"/>
              <a:buFont typeface="Arial"/>
              <a:buNone/>
              <a:defRPr b="0" i="0" sz="78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2450"/>
              </a:spcBef>
              <a:spcAft>
                <a:spcPts val="0"/>
              </a:spcAft>
              <a:buClr>
                <a:srgbClr val="888888"/>
              </a:buClr>
              <a:buSzPts val="7800"/>
              <a:buFont typeface="Arial"/>
              <a:buNone/>
              <a:defRPr b="0" i="0" sz="78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3017520" y="30510488"/>
            <a:ext cx="9875520" cy="1752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5900">
                <a:solidFill>
                  <a:srgbClr val="888888"/>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14538959" y="30510488"/>
            <a:ext cx="14813280" cy="17526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5900">
                <a:solidFill>
                  <a:srgbClr val="888888"/>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30998159" y="30510488"/>
            <a:ext cx="9875520" cy="1752600"/>
          </a:xfrm>
          <a:prstGeom prst="rect">
            <a:avLst/>
          </a:prstGeom>
          <a:noFill/>
          <a:ln>
            <a:noFill/>
          </a:ln>
        </p:spPr>
        <p:txBody>
          <a:bodyPr anchorCtr="0" anchor="ctr" bIns="53325" lIns="106650" spcFirstLastPara="1" rIns="106650" wrap="square" tIns="53325">
            <a:noAutofit/>
          </a:bodyPr>
          <a:lstStyle>
            <a:lvl1pPr indent="0" lvl="0" marL="0" marR="0" rtl="0" algn="r">
              <a:spcBef>
                <a:spcPts val="0"/>
              </a:spcBef>
              <a:buNone/>
              <a:defRPr sz="5900">
                <a:solidFill>
                  <a:srgbClr val="888888"/>
                </a:solidFill>
                <a:latin typeface="Calibri"/>
                <a:ea typeface="Calibri"/>
                <a:cs typeface="Calibri"/>
                <a:sym typeface="Calibri"/>
              </a:defRPr>
            </a:lvl1pPr>
            <a:lvl2pPr indent="0" lvl="1" marL="0" marR="0" rtl="0" algn="r">
              <a:spcBef>
                <a:spcPts val="0"/>
              </a:spcBef>
              <a:buNone/>
              <a:defRPr sz="5900">
                <a:solidFill>
                  <a:srgbClr val="888888"/>
                </a:solidFill>
                <a:latin typeface="Calibri"/>
                <a:ea typeface="Calibri"/>
                <a:cs typeface="Calibri"/>
                <a:sym typeface="Calibri"/>
              </a:defRPr>
            </a:lvl2pPr>
            <a:lvl3pPr indent="0" lvl="2" marL="0" marR="0" rtl="0" algn="r">
              <a:spcBef>
                <a:spcPts val="0"/>
              </a:spcBef>
              <a:buNone/>
              <a:defRPr sz="5900">
                <a:solidFill>
                  <a:srgbClr val="888888"/>
                </a:solidFill>
                <a:latin typeface="Calibri"/>
                <a:ea typeface="Calibri"/>
                <a:cs typeface="Calibri"/>
                <a:sym typeface="Calibri"/>
              </a:defRPr>
            </a:lvl3pPr>
            <a:lvl4pPr indent="0" lvl="3" marL="0" marR="0" rtl="0" algn="r">
              <a:spcBef>
                <a:spcPts val="0"/>
              </a:spcBef>
              <a:buNone/>
              <a:defRPr sz="5900">
                <a:solidFill>
                  <a:srgbClr val="888888"/>
                </a:solidFill>
                <a:latin typeface="Calibri"/>
                <a:ea typeface="Calibri"/>
                <a:cs typeface="Calibri"/>
                <a:sym typeface="Calibri"/>
              </a:defRPr>
            </a:lvl4pPr>
            <a:lvl5pPr indent="0" lvl="4" marL="0" marR="0" rtl="0" algn="r">
              <a:spcBef>
                <a:spcPts val="0"/>
              </a:spcBef>
              <a:buNone/>
              <a:defRPr sz="5900">
                <a:solidFill>
                  <a:srgbClr val="888888"/>
                </a:solidFill>
                <a:latin typeface="Calibri"/>
                <a:ea typeface="Calibri"/>
                <a:cs typeface="Calibri"/>
                <a:sym typeface="Calibri"/>
              </a:defRPr>
            </a:lvl5pPr>
            <a:lvl6pPr indent="0" lvl="5" marL="0" marR="0" rtl="0" algn="r">
              <a:spcBef>
                <a:spcPts val="0"/>
              </a:spcBef>
              <a:buNone/>
              <a:defRPr sz="5900">
                <a:solidFill>
                  <a:srgbClr val="888888"/>
                </a:solidFill>
                <a:latin typeface="Calibri"/>
                <a:ea typeface="Calibri"/>
                <a:cs typeface="Calibri"/>
                <a:sym typeface="Calibri"/>
              </a:defRPr>
            </a:lvl6pPr>
            <a:lvl7pPr indent="0" lvl="6" marL="0" marR="0" rtl="0" algn="r">
              <a:spcBef>
                <a:spcPts val="0"/>
              </a:spcBef>
              <a:buNone/>
              <a:defRPr sz="5900">
                <a:solidFill>
                  <a:srgbClr val="888888"/>
                </a:solidFill>
                <a:latin typeface="Calibri"/>
                <a:ea typeface="Calibri"/>
                <a:cs typeface="Calibri"/>
                <a:sym typeface="Calibri"/>
              </a:defRPr>
            </a:lvl7pPr>
            <a:lvl8pPr indent="0" lvl="7" marL="0" marR="0" rtl="0" algn="r">
              <a:spcBef>
                <a:spcPts val="0"/>
              </a:spcBef>
              <a:buNone/>
              <a:defRPr sz="5900">
                <a:solidFill>
                  <a:srgbClr val="888888"/>
                </a:solidFill>
                <a:latin typeface="Calibri"/>
                <a:ea typeface="Calibri"/>
                <a:cs typeface="Calibri"/>
                <a:sym typeface="Calibri"/>
              </a:defRPr>
            </a:lvl8pPr>
            <a:lvl9pPr indent="0" lvl="8" marL="0" marR="0" rtl="0" algn="r">
              <a:spcBef>
                <a:spcPts val="0"/>
              </a:spcBef>
              <a:buNone/>
              <a:defRPr sz="5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3017520" y="1752607"/>
            <a:ext cx="37856160" cy="636270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21600"/>
              <a:buFont typeface="Calibri"/>
              <a:buNone/>
              <a:defRPr b="0" i="0" sz="21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3017520" y="8763000"/>
            <a:ext cx="18653759" cy="20886423"/>
          </a:xfrm>
          <a:prstGeom prst="rect">
            <a:avLst/>
          </a:prstGeom>
          <a:noFill/>
          <a:ln>
            <a:noFill/>
          </a:ln>
        </p:spPr>
        <p:txBody>
          <a:bodyPr anchorCtr="0" anchor="t" bIns="91425" lIns="91425" spcFirstLastPara="1" rIns="91425" wrap="square" tIns="91425"/>
          <a:lstStyle>
            <a:lvl1pPr indent="-1098550" lvl="0" marL="457200" marR="0" rtl="0" algn="l">
              <a:lnSpc>
                <a:spcPct val="90000"/>
              </a:lnSpc>
              <a:spcBef>
                <a:spcPts val="4900"/>
              </a:spcBef>
              <a:spcAft>
                <a:spcPts val="0"/>
              </a:spcAft>
              <a:buClr>
                <a:schemeClr val="dk1"/>
              </a:buClr>
              <a:buSzPts val="13700"/>
              <a:buFont typeface="Arial"/>
              <a:buChar char="•"/>
              <a:defRPr b="0" i="0" sz="13700" u="none" cap="none" strike="noStrike">
                <a:solidFill>
                  <a:schemeClr val="dk1"/>
                </a:solidFill>
                <a:latin typeface="Calibri"/>
                <a:ea typeface="Calibri"/>
                <a:cs typeface="Calibri"/>
                <a:sym typeface="Calibri"/>
              </a:defRPr>
            </a:lvl1pPr>
            <a:lvl2pPr indent="-977900" lvl="1" marL="914400" marR="0" rtl="0" algn="l">
              <a:lnSpc>
                <a:spcPct val="90000"/>
              </a:lnSpc>
              <a:spcBef>
                <a:spcPts val="2450"/>
              </a:spcBef>
              <a:spcAft>
                <a:spcPts val="0"/>
              </a:spcAft>
              <a:buClr>
                <a:schemeClr val="dk1"/>
              </a:buClr>
              <a:buSzPts val="11800"/>
              <a:buFont typeface="Arial"/>
              <a:buChar char="•"/>
              <a:defRPr b="0" i="0" sz="11800" u="none" cap="none" strike="noStrike">
                <a:solidFill>
                  <a:schemeClr val="dk1"/>
                </a:solidFill>
                <a:latin typeface="Calibri"/>
                <a:ea typeface="Calibri"/>
                <a:cs typeface="Calibri"/>
                <a:sym typeface="Calibri"/>
              </a:defRPr>
            </a:lvl2pPr>
            <a:lvl3pPr indent="-850900" lvl="2" marL="1371600" marR="0" rtl="0" algn="l">
              <a:lnSpc>
                <a:spcPct val="90000"/>
              </a:lnSpc>
              <a:spcBef>
                <a:spcPts val="2450"/>
              </a:spcBef>
              <a:spcAft>
                <a:spcPts val="0"/>
              </a:spcAft>
              <a:buClr>
                <a:schemeClr val="dk1"/>
              </a:buClr>
              <a:buSzPts val="9800"/>
              <a:buFont typeface="Arial"/>
              <a:buChar char="•"/>
              <a:defRPr b="0" i="0" sz="9800" u="none" cap="none" strike="noStrike">
                <a:solidFill>
                  <a:schemeClr val="dk1"/>
                </a:solidFill>
                <a:latin typeface="Calibri"/>
                <a:ea typeface="Calibri"/>
                <a:cs typeface="Calibri"/>
                <a:sym typeface="Calibri"/>
              </a:defRPr>
            </a:lvl3pPr>
            <a:lvl4pPr indent="-787400" lvl="3" marL="18288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4pPr>
            <a:lvl5pPr indent="-787400" lvl="4" marL="22860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5pPr>
            <a:lvl6pPr indent="-787400" lvl="5" marL="27432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6pPr>
            <a:lvl7pPr indent="-787400" lvl="6" marL="32004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7pPr>
            <a:lvl8pPr indent="-787400" lvl="7" marL="36576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8pPr>
            <a:lvl9pPr indent="-787400" lvl="8" marL="41148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22219920" y="8763000"/>
            <a:ext cx="18653759" cy="20886423"/>
          </a:xfrm>
          <a:prstGeom prst="rect">
            <a:avLst/>
          </a:prstGeom>
          <a:noFill/>
          <a:ln>
            <a:noFill/>
          </a:ln>
        </p:spPr>
        <p:txBody>
          <a:bodyPr anchorCtr="0" anchor="t" bIns="91425" lIns="91425" spcFirstLastPara="1" rIns="91425" wrap="square" tIns="91425"/>
          <a:lstStyle>
            <a:lvl1pPr indent="-1098550" lvl="0" marL="457200" marR="0" rtl="0" algn="l">
              <a:lnSpc>
                <a:spcPct val="90000"/>
              </a:lnSpc>
              <a:spcBef>
                <a:spcPts val="4900"/>
              </a:spcBef>
              <a:spcAft>
                <a:spcPts val="0"/>
              </a:spcAft>
              <a:buClr>
                <a:schemeClr val="dk1"/>
              </a:buClr>
              <a:buSzPts val="13700"/>
              <a:buFont typeface="Arial"/>
              <a:buChar char="•"/>
              <a:defRPr b="0" i="0" sz="13700" u="none" cap="none" strike="noStrike">
                <a:solidFill>
                  <a:schemeClr val="dk1"/>
                </a:solidFill>
                <a:latin typeface="Calibri"/>
                <a:ea typeface="Calibri"/>
                <a:cs typeface="Calibri"/>
                <a:sym typeface="Calibri"/>
              </a:defRPr>
            </a:lvl1pPr>
            <a:lvl2pPr indent="-977900" lvl="1" marL="914400" marR="0" rtl="0" algn="l">
              <a:lnSpc>
                <a:spcPct val="90000"/>
              </a:lnSpc>
              <a:spcBef>
                <a:spcPts val="2450"/>
              </a:spcBef>
              <a:spcAft>
                <a:spcPts val="0"/>
              </a:spcAft>
              <a:buClr>
                <a:schemeClr val="dk1"/>
              </a:buClr>
              <a:buSzPts val="11800"/>
              <a:buFont typeface="Arial"/>
              <a:buChar char="•"/>
              <a:defRPr b="0" i="0" sz="11800" u="none" cap="none" strike="noStrike">
                <a:solidFill>
                  <a:schemeClr val="dk1"/>
                </a:solidFill>
                <a:latin typeface="Calibri"/>
                <a:ea typeface="Calibri"/>
                <a:cs typeface="Calibri"/>
                <a:sym typeface="Calibri"/>
              </a:defRPr>
            </a:lvl2pPr>
            <a:lvl3pPr indent="-850900" lvl="2" marL="1371600" marR="0" rtl="0" algn="l">
              <a:lnSpc>
                <a:spcPct val="90000"/>
              </a:lnSpc>
              <a:spcBef>
                <a:spcPts val="2450"/>
              </a:spcBef>
              <a:spcAft>
                <a:spcPts val="0"/>
              </a:spcAft>
              <a:buClr>
                <a:schemeClr val="dk1"/>
              </a:buClr>
              <a:buSzPts val="9800"/>
              <a:buFont typeface="Arial"/>
              <a:buChar char="•"/>
              <a:defRPr b="0" i="0" sz="9800" u="none" cap="none" strike="noStrike">
                <a:solidFill>
                  <a:schemeClr val="dk1"/>
                </a:solidFill>
                <a:latin typeface="Calibri"/>
                <a:ea typeface="Calibri"/>
                <a:cs typeface="Calibri"/>
                <a:sym typeface="Calibri"/>
              </a:defRPr>
            </a:lvl3pPr>
            <a:lvl4pPr indent="-787400" lvl="3" marL="18288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4pPr>
            <a:lvl5pPr indent="-787400" lvl="4" marL="22860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5pPr>
            <a:lvl6pPr indent="-787400" lvl="5" marL="27432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6pPr>
            <a:lvl7pPr indent="-787400" lvl="6" marL="32004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7pPr>
            <a:lvl8pPr indent="-787400" lvl="7" marL="36576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8pPr>
            <a:lvl9pPr indent="-787400" lvl="8" marL="41148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3017520" y="30510488"/>
            <a:ext cx="9875520" cy="1752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5900">
                <a:solidFill>
                  <a:srgbClr val="888888"/>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14538959" y="30510488"/>
            <a:ext cx="14813280" cy="17526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5900">
                <a:solidFill>
                  <a:srgbClr val="888888"/>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30998159" y="30510488"/>
            <a:ext cx="9875520" cy="1752600"/>
          </a:xfrm>
          <a:prstGeom prst="rect">
            <a:avLst/>
          </a:prstGeom>
          <a:noFill/>
          <a:ln>
            <a:noFill/>
          </a:ln>
        </p:spPr>
        <p:txBody>
          <a:bodyPr anchorCtr="0" anchor="ctr" bIns="53325" lIns="106650" spcFirstLastPara="1" rIns="106650" wrap="square" tIns="53325">
            <a:noAutofit/>
          </a:bodyPr>
          <a:lstStyle>
            <a:lvl1pPr indent="0" lvl="0" marL="0" marR="0" rtl="0" algn="r">
              <a:spcBef>
                <a:spcPts val="0"/>
              </a:spcBef>
              <a:buNone/>
              <a:defRPr sz="5900">
                <a:solidFill>
                  <a:srgbClr val="888888"/>
                </a:solidFill>
                <a:latin typeface="Calibri"/>
                <a:ea typeface="Calibri"/>
                <a:cs typeface="Calibri"/>
                <a:sym typeface="Calibri"/>
              </a:defRPr>
            </a:lvl1pPr>
            <a:lvl2pPr indent="0" lvl="1" marL="0" marR="0" rtl="0" algn="r">
              <a:spcBef>
                <a:spcPts val="0"/>
              </a:spcBef>
              <a:buNone/>
              <a:defRPr sz="5900">
                <a:solidFill>
                  <a:srgbClr val="888888"/>
                </a:solidFill>
                <a:latin typeface="Calibri"/>
                <a:ea typeface="Calibri"/>
                <a:cs typeface="Calibri"/>
                <a:sym typeface="Calibri"/>
              </a:defRPr>
            </a:lvl2pPr>
            <a:lvl3pPr indent="0" lvl="2" marL="0" marR="0" rtl="0" algn="r">
              <a:spcBef>
                <a:spcPts val="0"/>
              </a:spcBef>
              <a:buNone/>
              <a:defRPr sz="5900">
                <a:solidFill>
                  <a:srgbClr val="888888"/>
                </a:solidFill>
                <a:latin typeface="Calibri"/>
                <a:ea typeface="Calibri"/>
                <a:cs typeface="Calibri"/>
                <a:sym typeface="Calibri"/>
              </a:defRPr>
            </a:lvl3pPr>
            <a:lvl4pPr indent="0" lvl="3" marL="0" marR="0" rtl="0" algn="r">
              <a:spcBef>
                <a:spcPts val="0"/>
              </a:spcBef>
              <a:buNone/>
              <a:defRPr sz="5900">
                <a:solidFill>
                  <a:srgbClr val="888888"/>
                </a:solidFill>
                <a:latin typeface="Calibri"/>
                <a:ea typeface="Calibri"/>
                <a:cs typeface="Calibri"/>
                <a:sym typeface="Calibri"/>
              </a:defRPr>
            </a:lvl4pPr>
            <a:lvl5pPr indent="0" lvl="4" marL="0" marR="0" rtl="0" algn="r">
              <a:spcBef>
                <a:spcPts val="0"/>
              </a:spcBef>
              <a:buNone/>
              <a:defRPr sz="5900">
                <a:solidFill>
                  <a:srgbClr val="888888"/>
                </a:solidFill>
                <a:latin typeface="Calibri"/>
                <a:ea typeface="Calibri"/>
                <a:cs typeface="Calibri"/>
                <a:sym typeface="Calibri"/>
              </a:defRPr>
            </a:lvl5pPr>
            <a:lvl6pPr indent="0" lvl="5" marL="0" marR="0" rtl="0" algn="r">
              <a:spcBef>
                <a:spcPts val="0"/>
              </a:spcBef>
              <a:buNone/>
              <a:defRPr sz="5900">
                <a:solidFill>
                  <a:srgbClr val="888888"/>
                </a:solidFill>
                <a:latin typeface="Calibri"/>
                <a:ea typeface="Calibri"/>
                <a:cs typeface="Calibri"/>
                <a:sym typeface="Calibri"/>
              </a:defRPr>
            </a:lvl6pPr>
            <a:lvl7pPr indent="0" lvl="6" marL="0" marR="0" rtl="0" algn="r">
              <a:spcBef>
                <a:spcPts val="0"/>
              </a:spcBef>
              <a:buNone/>
              <a:defRPr sz="5900">
                <a:solidFill>
                  <a:srgbClr val="888888"/>
                </a:solidFill>
                <a:latin typeface="Calibri"/>
                <a:ea typeface="Calibri"/>
                <a:cs typeface="Calibri"/>
                <a:sym typeface="Calibri"/>
              </a:defRPr>
            </a:lvl7pPr>
            <a:lvl8pPr indent="0" lvl="7" marL="0" marR="0" rtl="0" algn="r">
              <a:spcBef>
                <a:spcPts val="0"/>
              </a:spcBef>
              <a:buNone/>
              <a:defRPr sz="5900">
                <a:solidFill>
                  <a:srgbClr val="888888"/>
                </a:solidFill>
                <a:latin typeface="Calibri"/>
                <a:ea typeface="Calibri"/>
                <a:cs typeface="Calibri"/>
                <a:sym typeface="Calibri"/>
              </a:defRPr>
            </a:lvl8pPr>
            <a:lvl9pPr indent="0" lvl="8" marL="0" marR="0" rtl="0" algn="r">
              <a:spcBef>
                <a:spcPts val="0"/>
              </a:spcBef>
              <a:buNone/>
              <a:defRPr sz="5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3023237" y="1752607"/>
            <a:ext cx="37856160" cy="636270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21600"/>
              <a:buFont typeface="Calibri"/>
              <a:buNone/>
              <a:defRPr b="0" i="0" sz="21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3023242" y="8069584"/>
            <a:ext cx="18568032" cy="3954777"/>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4900"/>
              </a:spcBef>
              <a:spcAft>
                <a:spcPts val="0"/>
              </a:spcAft>
              <a:buClr>
                <a:schemeClr val="dk1"/>
              </a:buClr>
              <a:buSzPts val="11800"/>
              <a:buFont typeface="Arial"/>
              <a:buNone/>
              <a:defRPr b="1" i="0" sz="1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2450"/>
              </a:spcBef>
              <a:spcAft>
                <a:spcPts val="0"/>
              </a:spcAft>
              <a:buClr>
                <a:schemeClr val="dk1"/>
              </a:buClr>
              <a:buSzPts val="9800"/>
              <a:buFont typeface="Arial"/>
              <a:buNone/>
              <a:defRPr b="1" i="0" sz="9800" u="none" cap="none" strike="noStrike">
                <a:solidFill>
                  <a:schemeClr val="dk1"/>
                </a:solidFill>
                <a:latin typeface="Calibri"/>
                <a:ea typeface="Calibri"/>
                <a:cs typeface="Calibri"/>
                <a:sym typeface="Calibri"/>
              </a:defRPr>
            </a:lvl2pPr>
            <a:lvl3pPr indent="-228600" lvl="2" marL="1371600" marR="0" rtl="0" algn="l">
              <a:lnSpc>
                <a:spcPct val="90000"/>
              </a:lnSpc>
              <a:spcBef>
                <a:spcPts val="2450"/>
              </a:spcBef>
              <a:spcAft>
                <a:spcPts val="0"/>
              </a:spcAft>
              <a:buClr>
                <a:schemeClr val="dk1"/>
              </a:buClr>
              <a:buSzPts val="8800"/>
              <a:buFont typeface="Arial"/>
              <a:buNone/>
              <a:defRPr b="1" i="0" sz="8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50"/>
              </a:spcBef>
              <a:spcAft>
                <a:spcPts val="0"/>
              </a:spcAft>
              <a:buClr>
                <a:schemeClr val="dk1"/>
              </a:buClr>
              <a:buSzPts val="7800"/>
              <a:buFont typeface="Arial"/>
              <a:buNone/>
              <a:defRPr b="1" i="0" sz="7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2450"/>
              </a:spcBef>
              <a:spcAft>
                <a:spcPts val="0"/>
              </a:spcAft>
              <a:buClr>
                <a:schemeClr val="dk1"/>
              </a:buClr>
              <a:buSzPts val="7800"/>
              <a:buFont typeface="Arial"/>
              <a:buNone/>
              <a:defRPr b="1" i="0" sz="7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2450"/>
              </a:spcBef>
              <a:spcAft>
                <a:spcPts val="0"/>
              </a:spcAft>
              <a:buClr>
                <a:schemeClr val="dk1"/>
              </a:buClr>
              <a:buSzPts val="7800"/>
              <a:buFont typeface="Arial"/>
              <a:buNone/>
              <a:defRPr b="1" i="0" sz="7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2450"/>
              </a:spcBef>
              <a:spcAft>
                <a:spcPts val="0"/>
              </a:spcAft>
              <a:buClr>
                <a:schemeClr val="dk1"/>
              </a:buClr>
              <a:buSzPts val="7800"/>
              <a:buFont typeface="Arial"/>
              <a:buNone/>
              <a:defRPr b="1" i="0" sz="7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2450"/>
              </a:spcBef>
              <a:spcAft>
                <a:spcPts val="0"/>
              </a:spcAft>
              <a:buClr>
                <a:schemeClr val="dk1"/>
              </a:buClr>
              <a:buSzPts val="7800"/>
              <a:buFont typeface="Arial"/>
              <a:buNone/>
              <a:defRPr b="1" i="0" sz="7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2450"/>
              </a:spcBef>
              <a:spcAft>
                <a:spcPts val="0"/>
              </a:spcAft>
              <a:buClr>
                <a:schemeClr val="dk1"/>
              </a:buClr>
              <a:buSzPts val="7800"/>
              <a:buFont typeface="Arial"/>
              <a:buNone/>
              <a:defRPr b="1" i="0" sz="78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3023242" y="12024360"/>
            <a:ext cx="18568032" cy="17686023"/>
          </a:xfrm>
          <a:prstGeom prst="rect">
            <a:avLst/>
          </a:prstGeom>
          <a:noFill/>
          <a:ln>
            <a:noFill/>
          </a:ln>
        </p:spPr>
        <p:txBody>
          <a:bodyPr anchorCtr="0" anchor="t" bIns="91425" lIns="91425" spcFirstLastPara="1" rIns="91425" wrap="square" tIns="91425"/>
          <a:lstStyle>
            <a:lvl1pPr indent="-1098550" lvl="0" marL="457200" marR="0" rtl="0" algn="l">
              <a:lnSpc>
                <a:spcPct val="90000"/>
              </a:lnSpc>
              <a:spcBef>
                <a:spcPts val="4900"/>
              </a:spcBef>
              <a:spcAft>
                <a:spcPts val="0"/>
              </a:spcAft>
              <a:buClr>
                <a:schemeClr val="dk1"/>
              </a:buClr>
              <a:buSzPts val="13700"/>
              <a:buFont typeface="Arial"/>
              <a:buChar char="•"/>
              <a:defRPr b="0" i="0" sz="13700" u="none" cap="none" strike="noStrike">
                <a:solidFill>
                  <a:schemeClr val="dk1"/>
                </a:solidFill>
                <a:latin typeface="Calibri"/>
                <a:ea typeface="Calibri"/>
                <a:cs typeface="Calibri"/>
                <a:sym typeface="Calibri"/>
              </a:defRPr>
            </a:lvl1pPr>
            <a:lvl2pPr indent="-977900" lvl="1" marL="914400" marR="0" rtl="0" algn="l">
              <a:lnSpc>
                <a:spcPct val="90000"/>
              </a:lnSpc>
              <a:spcBef>
                <a:spcPts val="2450"/>
              </a:spcBef>
              <a:spcAft>
                <a:spcPts val="0"/>
              </a:spcAft>
              <a:buClr>
                <a:schemeClr val="dk1"/>
              </a:buClr>
              <a:buSzPts val="11800"/>
              <a:buFont typeface="Arial"/>
              <a:buChar char="•"/>
              <a:defRPr b="0" i="0" sz="11800" u="none" cap="none" strike="noStrike">
                <a:solidFill>
                  <a:schemeClr val="dk1"/>
                </a:solidFill>
                <a:latin typeface="Calibri"/>
                <a:ea typeface="Calibri"/>
                <a:cs typeface="Calibri"/>
                <a:sym typeface="Calibri"/>
              </a:defRPr>
            </a:lvl2pPr>
            <a:lvl3pPr indent="-850900" lvl="2" marL="1371600" marR="0" rtl="0" algn="l">
              <a:lnSpc>
                <a:spcPct val="90000"/>
              </a:lnSpc>
              <a:spcBef>
                <a:spcPts val="2450"/>
              </a:spcBef>
              <a:spcAft>
                <a:spcPts val="0"/>
              </a:spcAft>
              <a:buClr>
                <a:schemeClr val="dk1"/>
              </a:buClr>
              <a:buSzPts val="9800"/>
              <a:buFont typeface="Arial"/>
              <a:buChar char="•"/>
              <a:defRPr b="0" i="0" sz="9800" u="none" cap="none" strike="noStrike">
                <a:solidFill>
                  <a:schemeClr val="dk1"/>
                </a:solidFill>
                <a:latin typeface="Calibri"/>
                <a:ea typeface="Calibri"/>
                <a:cs typeface="Calibri"/>
                <a:sym typeface="Calibri"/>
              </a:defRPr>
            </a:lvl3pPr>
            <a:lvl4pPr indent="-787400" lvl="3" marL="18288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4pPr>
            <a:lvl5pPr indent="-787400" lvl="4" marL="22860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5pPr>
            <a:lvl6pPr indent="-787400" lvl="5" marL="27432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6pPr>
            <a:lvl7pPr indent="-787400" lvl="6" marL="32004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7pPr>
            <a:lvl8pPr indent="-787400" lvl="7" marL="36576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8pPr>
            <a:lvl9pPr indent="-787400" lvl="8" marL="41148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22219922" y="8069584"/>
            <a:ext cx="18659477" cy="3954777"/>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4900"/>
              </a:spcBef>
              <a:spcAft>
                <a:spcPts val="0"/>
              </a:spcAft>
              <a:buClr>
                <a:schemeClr val="dk1"/>
              </a:buClr>
              <a:buSzPts val="11800"/>
              <a:buFont typeface="Arial"/>
              <a:buNone/>
              <a:defRPr b="1" i="0" sz="1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2450"/>
              </a:spcBef>
              <a:spcAft>
                <a:spcPts val="0"/>
              </a:spcAft>
              <a:buClr>
                <a:schemeClr val="dk1"/>
              </a:buClr>
              <a:buSzPts val="9800"/>
              <a:buFont typeface="Arial"/>
              <a:buNone/>
              <a:defRPr b="1" i="0" sz="9800" u="none" cap="none" strike="noStrike">
                <a:solidFill>
                  <a:schemeClr val="dk1"/>
                </a:solidFill>
                <a:latin typeface="Calibri"/>
                <a:ea typeface="Calibri"/>
                <a:cs typeface="Calibri"/>
                <a:sym typeface="Calibri"/>
              </a:defRPr>
            </a:lvl2pPr>
            <a:lvl3pPr indent="-228600" lvl="2" marL="1371600" marR="0" rtl="0" algn="l">
              <a:lnSpc>
                <a:spcPct val="90000"/>
              </a:lnSpc>
              <a:spcBef>
                <a:spcPts val="2450"/>
              </a:spcBef>
              <a:spcAft>
                <a:spcPts val="0"/>
              </a:spcAft>
              <a:buClr>
                <a:schemeClr val="dk1"/>
              </a:buClr>
              <a:buSzPts val="8800"/>
              <a:buFont typeface="Arial"/>
              <a:buNone/>
              <a:defRPr b="1" i="0" sz="8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50"/>
              </a:spcBef>
              <a:spcAft>
                <a:spcPts val="0"/>
              </a:spcAft>
              <a:buClr>
                <a:schemeClr val="dk1"/>
              </a:buClr>
              <a:buSzPts val="7800"/>
              <a:buFont typeface="Arial"/>
              <a:buNone/>
              <a:defRPr b="1" i="0" sz="7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2450"/>
              </a:spcBef>
              <a:spcAft>
                <a:spcPts val="0"/>
              </a:spcAft>
              <a:buClr>
                <a:schemeClr val="dk1"/>
              </a:buClr>
              <a:buSzPts val="7800"/>
              <a:buFont typeface="Arial"/>
              <a:buNone/>
              <a:defRPr b="1" i="0" sz="7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2450"/>
              </a:spcBef>
              <a:spcAft>
                <a:spcPts val="0"/>
              </a:spcAft>
              <a:buClr>
                <a:schemeClr val="dk1"/>
              </a:buClr>
              <a:buSzPts val="7800"/>
              <a:buFont typeface="Arial"/>
              <a:buNone/>
              <a:defRPr b="1" i="0" sz="7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2450"/>
              </a:spcBef>
              <a:spcAft>
                <a:spcPts val="0"/>
              </a:spcAft>
              <a:buClr>
                <a:schemeClr val="dk1"/>
              </a:buClr>
              <a:buSzPts val="7800"/>
              <a:buFont typeface="Arial"/>
              <a:buNone/>
              <a:defRPr b="1" i="0" sz="7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2450"/>
              </a:spcBef>
              <a:spcAft>
                <a:spcPts val="0"/>
              </a:spcAft>
              <a:buClr>
                <a:schemeClr val="dk1"/>
              </a:buClr>
              <a:buSzPts val="7800"/>
              <a:buFont typeface="Arial"/>
              <a:buNone/>
              <a:defRPr b="1" i="0" sz="7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2450"/>
              </a:spcBef>
              <a:spcAft>
                <a:spcPts val="0"/>
              </a:spcAft>
              <a:buClr>
                <a:schemeClr val="dk1"/>
              </a:buClr>
              <a:buSzPts val="7800"/>
              <a:buFont typeface="Arial"/>
              <a:buNone/>
              <a:defRPr b="1" i="0" sz="78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22219922" y="12024360"/>
            <a:ext cx="18659477" cy="17686023"/>
          </a:xfrm>
          <a:prstGeom prst="rect">
            <a:avLst/>
          </a:prstGeom>
          <a:noFill/>
          <a:ln>
            <a:noFill/>
          </a:ln>
        </p:spPr>
        <p:txBody>
          <a:bodyPr anchorCtr="0" anchor="t" bIns="91425" lIns="91425" spcFirstLastPara="1" rIns="91425" wrap="square" tIns="91425"/>
          <a:lstStyle>
            <a:lvl1pPr indent="-1098550" lvl="0" marL="457200" marR="0" rtl="0" algn="l">
              <a:lnSpc>
                <a:spcPct val="90000"/>
              </a:lnSpc>
              <a:spcBef>
                <a:spcPts val="4900"/>
              </a:spcBef>
              <a:spcAft>
                <a:spcPts val="0"/>
              </a:spcAft>
              <a:buClr>
                <a:schemeClr val="dk1"/>
              </a:buClr>
              <a:buSzPts val="13700"/>
              <a:buFont typeface="Arial"/>
              <a:buChar char="•"/>
              <a:defRPr b="0" i="0" sz="13700" u="none" cap="none" strike="noStrike">
                <a:solidFill>
                  <a:schemeClr val="dk1"/>
                </a:solidFill>
                <a:latin typeface="Calibri"/>
                <a:ea typeface="Calibri"/>
                <a:cs typeface="Calibri"/>
                <a:sym typeface="Calibri"/>
              </a:defRPr>
            </a:lvl1pPr>
            <a:lvl2pPr indent="-977900" lvl="1" marL="914400" marR="0" rtl="0" algn="l">
              <a:lnSpc>
                <a:spcPct val="90000"/>
              </a:lnSpc>
              <a:spcBef>
                <a:spcPts val="2450"/>
              </a:spcBef>
              <a:spcAft>
                <a:spcPts val="0"/>
              </a:spcAft>
              <a:buClr>
                <a:schemeClr val="dk1"/>
              </a:buClr>
              <a:buSzPts val="11800"/>
              <a:buFont typeface="Arial"/>
              <a:buChar char="•"/>
              <a:defRPr b="0" i="0" sz="11800" u="none" cap="none" strike="noStrike">
                <a:solidFill>
                  <a:schemeClr val="dk1"/>
                </a:solidFill>
                <a:latin typeface="Calibri"/>
                <a:ea typeface="Calibri"/>
                <a:cs typeface="Calibri"/>
                <a:sym typeface="Calibri"/>
              </a:defRPr>
            </a:lvl2pPr>
            <a:lvl3pPr indent="-850900" lvl="2" marL="1371600" marR="0" rtl="0" algn="l">
              <a:lnSpc>
                <a:spcPct val="90000"/>
              </a:lnSpc>
              <a:spcBef>
                <a:spcPts val="2450"/>
              </a:spcBef>
              <a:spcAft>
                <a:spcPts val="0"/>
              </a:spcAft>
              <a:buClr>
                <a:schemeClr val="dk1"/>
              </a:buClr>
              <a:buSzPts val="9800"/>
              <a:buFont typeface="Arial"/>
              <a:buChar char="•"/>
              <a:defRPr b="0" i="0" sz="9800" u="none" cap="none" strike="noStrike">
                <a:solidFill>
                  <a:schemeClr val="dk1"/>
                </a:solidFill>
                <a:latin typeface="Calibri"/>
                <a:ea typeface="Calibri"/>
                <a:cs typeface="Calibri"/>
                <a:sym typeface="Calibri"/>
              </a:defRPr>
            </a:lvl3pPr>
            <a:lvl4pPr indent="-787400" lvl="3" marL="18288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4pPr>
            <a:lvl5pPr indent="-787400" lvl="4" marL="22860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5pPr>
            <a:lvl6pPr indent="-787400" lvl="5" marL="27432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6pPr>
            <a:lvl7pPr indent="-787400" lvl="6" marL="32004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7pPr>
            <a:lvl8pPr indent="-787400" lvl="7" marL="36576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8pPr>
            <a:lvl9pPr indent="-787400" lvl="8" marL="41148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3017520" y="30510488"/>
            <a:ext cx="9875520" cy="1752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5900">
                <a:solidFill>
                  <a:srgbClr val="888888"/>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14538959" y="30510488"/>
            <a:ext cx="14813280" cy="17526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5900">
                <a:solidFill>
                  <a:srgbClr val="888888"/>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30998159" y="30510488"/>
            <a:ext cx="9875520" cy="1752600"/>
          </a:xfrm>
          <a:prstGeom prst="rect">
            <a:avLst/>
          </a:prstGeom>
          <a:noFill/>
          <a:ln>
            <a:noFill/>
          </a:ln>
        </p:spPr>
        <p:txBody>
          <a:bodyPr anchorCtr="0" anchor="ctr" bIns="53325" lIns="106650" spcFirstLastPara="1" rIns="106650" wrap="square" tIns="53325">
            <a:noAutofit/>
          </a:bodyPr>
          <a:lstStyle>
            <a:lvl1pPr indent="0" lvl="0" marL="0" marR="0" rtl="0" algn="r">
              <a:spcBef>
                <a:spcPts val="0"/>
              </a:spcBef>
              <a:buNone/>
              <a:defRPr sz="5900">
                <a:solidFill>
                  <a:srgbClr val="888888"/>
                </a:solidFill>
                <a:latin typeface="Calibri"/>
                <a:ea typeface="Calibri"/>
                <a:cs typeface="Calibri"/>
                <a:sym typeface="Calibri"/>
              </a:defRPr>
            </a:lvl1pPr>
            <a:lvl2pPr indent="0" lvl="1" marL="0" marR="0" rtl="0" algn="r">
              <a:spcBef>
                <a:spcPts val="0"/>
              </a:spcBef>
              <a:buNone/>
              <a:defRPr sz="5900">
                <a:solidFill>
                  <a:srgbClr val="888888"/>
                </a:solidFill>
                <a:latin typeface="Calibri"/>
                <a:ea typeface="Calibri"/>
                <a:cs typeface="Calibri"/>
                <a:sym typeface="Calibri"/>
              </a:defRPr>
            </a:lvl2pPr>
            <a:lvl3pPr indent="0" lvl="2" marL="0" marR="0" rtl="0" algn="r">
              <a:spcBef>
                <a:spcPts val="0"/>
              </a:spcBef>
              <a:buNone/>
              <a:defRPr sz="5900">
                <a:solidFill>
                  <a:srgbClr val="888888"/>
                </a:solidFill>
                <a:latin typeface="Calibri"/>
                <a:ea typeface="Calibri"/>
                <a:cs typeface="Calibri"/>
                <a:sym typeface="Calibri"/>
              </a:defRPr>
            </a:lvl3pPr>
            <a:lvl4pPr indent="0" lvl="3" marL="0" marR="0" rtl="0" algn="r">
              <a:spcBef>
                <a:spcPts val="0"/>
              </a:spcBef>
              <a:buNone/>
              <a:defRPr sz="5900">
                <a:solidFill>
                  <a:srgbClr val="888888"/>
                </a:solidFill>
                <a:latin typeface="Calibri"/>
                <a:ea typeface="Calibri"/>
                <a:cs typeface="Calibri"/>
                <a:sym typeface="Calibri"/>
              </a:defRPr>
            </a:lvl4pPr>
            <a:lvl5pPr indent="0" lvl="4" marL="0" marR="0" rtl="0" algn="r">
              <a:spcBef>
                <a:spcPts val="0"/>
              </a:spcBef>
              <a:buNone/>
              <a:defRPr sz="5900">
                <a:solidFill>
                  <a:srgbClr val="888888"/>
                </a:solidFill>
                <a:latin typeface="Calibri"/>
                <a:ea typeface="Calibri"/>
                <a:cs typeface="Calibri"/>
                <a:sym typeface="Calibri"/>
              </a:defRPr>
            </a:lvl5pPr>
            <a:lvl6pPr indent="0" lvl="5" marL="0" marR="0" rtl="0" algn="r">
              <a:spcBef>
                <a:spcPts val="0"/>
              </a:spcBef>
              <a:buNone/>
              <a:defRPr sz="5900">
                <a:solidFill>
                  <a:srgbClr val="888888"/>
                </a:solidFill>
                <a:latin typeface="Calibri"/>
                <a:ea typeface="Calibri"/>
                <a:cs typeface="Calibri"/>
                <a:sym typeface="Calibri"/>
              </a:defRPr>
            </a:lvl6pPr>
            <a:lvl7pPr indent="0" lvl="6" marL="0" marR="0" rtl="0" algn="r">
              <a:spcBef>
                <a:spcPts val="0"/>
              </a:spcBef>
              <a:buNone/>
              <a:defRPr sz="5900">
                <a:solidFill>
                  <a:srgbClr val="888888"/>
                </a:solidFill>
                <a:latin typeface="Calibri"/>
                <a:ea typeface="Calibri"/>
                <a:cs typeface="Calibri"/>
                <a:sym typeface="Calibri"/>
              </a:defRPr>
            </a:lvl7pPr>
            <a:lvl8pPr indent="0" lvl="7" marL="0" marR="0" rtl="0" algn="r">
              <a:spcBef>
                <a:spcPts val="0"/>
              </a:spcBef>
              <a:buNone/>
              <a:defRPr sz="5900">
                <a:solidFill>
                  <a:srgbClr val="888888"/>
                </a:solidFill>
                <a:latin typeface="Calibri"/>
                <a:ea typeface="Calibri"/>
                <a:cs typeface="Calibri"/>
                <a:sym typeface="Calibri"/>
              </a:defRPr>
            </a:lvl8pPr>
            <a:lvl9pPr indent="0" lvl="8" marL="0" marR="0" rtl="0" algn="r">
              <a:spcBef>
                <a:spcPts val="0"/>
              </a:spcBef>
              <a:buNone/>
              <a:defRPr sz="5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3017520" y="1752607"/>
            <a:ext cx="37856160" cy="636270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21600"/>
              <a:buFont typeface="Calibri"/>
              <a:buNone/>
              <a:defRPr b="0" i="0" sz="21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3017520" y="30510488"/>
            <a:ext cx="9875520" cy="1752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5900">
                <a:solidFill>
                  <a:srgbClr val="888888"/>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14538959" y="30510488"/>
            <a:ext cx="14813280" cy="17526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5900">
                <a:solidFill>
                  <a:srgbClr val="888888"/>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30998159" y="30510488"/>
            <a:ext cx="9875520" cy="1752600"/>
          </a:xfrm>
          <a:prstGeom prst="rect">
            <a:avLst/>
          </a:prstGeom>
          <a:noFill/>
          <a:ln>
            <a:noFill/>
          </a:ln>
        </p:spPr>
        <p:txBody>
          <a:bodyPr anchorCtr="0" anchor="ctr" bIns="53325" lIns="106650" spcFirstLastPara="1" rIns="106650" wrap="square" tIns="53325">
            <a:noAutofit/>
          </a:bodyPr>
          <a:lstStyle>
            <a:lvl1pPr indent="0" lvl="0" marL="0" marR="0" rtl="0" algn="r">
              <a:spcBef>
                <a:spcPts val="0"/>
              </a:spcBef>
              <a:buNone/>
              <a:defRPr sz="5900">
                <a:solidFill>
                  <a:srgbClr val="888888"/>
                </a:solidFill>
                <a:latin typeface="Calibri"/>
                <a:ea typeface="Calibri"/>
                <a:cs typeface="Calibri"/>
                <a:sym typeface="Calibri"/>
              </a:defRPr>
            </a:lvl1pPr>
            <a:lvl2pPr indent="0" lvl="1" marL="0" marR="0" rtl="0" algn="r">
              <a:spcBef>
                <a:spcPts val="0"/>
              </a:spcBef>
              <a:buNone/>
              <a:defRPr sz="5900">
                <a:solidFill>
                  <a:srgbClr val="888888"/>
                </a:solidFill>
                <a:latin typeface="Calibri"/>
                <a:ea typeface="Calibri"/>
                <a:cs typeface="Calibri"/>
                <a:sym typeface="Calibri"/>
              </a:defRPr>
            </a:lvl2pPr>
            <a:lvl3pPr indent="0" lvl="2" marL="0" marR="0" rtl="0" algn="r">
              <a:spcBef>
                <a:spcPts val="0"/>
              </a:spcBef>
              <a:buNone/>
              <a:defRPr sz="5900">
                <a:solidFill>
                  <a:srgbClr val="888888"/>
                </a:solidFill>
                <a:latin typeface="Calibri"/>
                <a:ea typeface="Calibri"/>
                <a:cs typeface="Calibri"/>
                <a:sym typeface="Calibri"/>
              </a:defRPr>
            </a:lvl3pPr>
            <a:lvl4pPr indent="0" lvl="3" marL="0" marR="0" rtl="0" algn="r">
              <a:spcBef>
                <a:spcPts val="0"/>
              </a:spcBef>
              <a:buNone/>
              <a:defRPr sz="5900">
                <a:solidFill>
                  <a:srgbClr val="888888"/>
                </a:solidFill>
                <a:latin typeface="Calibri"/>
                <a:ea typeface="Calibri"/>
                <a:cs typeface="Calibri"/>
                <a:sym typeface="Calibri"/>
              </a:defRPr>
            </a:lvl4pPr>
            <a:lvl5pPr indent="0" lvl="4" marL="0" marR="0" rtl="0" algn="r">
              <a:spcBef>
                <a:spcPts val="0"/>
              </a:spcBef>
              <a:buNone/>
              <a:defRPr sz="5900">
                <a:solidFill>
                  <a:srgbClr val="888888"/>
                </a:solidFill>
                <a:latin typeface="Calibri"/>
                <a:ea typeface="Calibri"/>
                <a:cs typeface="Calibri"/>
                <a:sym typeface="Calibri"/>
              </a:defRPr>
            </a:lvl5pPr>
            <a:lvl6pPr indent="0" lvl="5" marL="0" marR="0" rtl="0" algn="r">
              <a:spcBef>
                <a:spcPts val="0"/>
              </a:spcBef>
              <a:buNone/>
              <a:defRPr sz="5900">
                <a:solidFill>
                  <a:srgbClr val="888888"/>
                </a:solidFill>
                <a:latin typeface="Calibri"/>
                <a:ea typeface="Calibri"/>
                <a:cs typeface="Calibri"/>
                <a:sym typeface="Calibri"/>
              </a:defRPr>
            </a:lvl6pPr>
            <a:lvl7pPr indent="0" lvl="6" marL="0" marR="0" rtl="0" algn="r">
              <a:spcBef>
                <a:spcPts val="0"/>
              </a:spcBef>
              <a:buNone/>
              <a:defRPr sz="5900">
                <a:solidFill>
                  <a:srgbClr val="888888"/>
                </a:solidFill>
                <a:latin typeface="Calibri"/>
                <a:ea typeface="Calibri"/>
                <a:cs typeface="Calibri"/>
                <a:sym typeface="Calibri"/>
              </a:defRPr>
            </a:lvl7pPr>
            <a:lvl8pPr indent="0" lvl="7" marL="0" marR="0" rtl="0" algn="r">
              <a:spcBef>
                <a:spcPts val="0"/>
              </a:spcBef>
              <a:buNone/>
              <a:defRPr sz="5900">
                <a:solidFill>
                  <a:srgbClr val="888888"/>
                </a:solidFill>
                <a:latin typeface="Calibri"/>
                <a:ea typeface="Calibri"/>
                <a:cs typeface="Calibri"/>
                <a:sym typeface="Calibri"/>
              </a:defRPr>
            </a:lvl8pPr>
            <a:lvl9pPr indent="0" lvl="8" marL="0" marR="0" rtl="0" algn="r">
              <a:spcBef>
                <a:spcPts val="0"/>
              </a:spcBef>
              <a:buNone/>
              <a:defRPr sz="5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3017520" y="30510488"/>
            <a:ext cx="9875520" cy="1752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5900">
                <a:solidFill>
                  <a:srgbClr val="888888"/>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14538959" y="30510488"/>
            <a:ext cx="14813280" cy="17526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5900">
                <a:solidFill>
                  <a:srgbClr val="888888"/>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30998159" y="30510488"/>
            <a:ext cx="9875520" cy="1752600"/>
          </a:xfrm>
          <a:prstGeom prst="rect">
            <a:avLst/>
          </a:prstGeom>
          <a:noFill/>
          <a:ln>
            <a:noFill/>
          </a:ln>
        </p:spPr>
        <p:txBody>
          <a:bodyPr anchorCtr="0" anchor="ctr" bIns="53325" lIns="106650" spcFirstLastPara="1" rIns="106650" wrap="square" tIns="53325">
            <a:noAutofit/>
          </a:bodyPr>
          <a:lstStyle>
            <a:lvl1pPr indent="0" lvl="0" marL="0" marR="0" rtl="0" algn="r">
              <a:spcBef>
                <a:spcPts val="0"/>
              </a:spcBef>
              <a:buNone/>
              <a:defRPr sz="5900">
                <a:solidFill>
                  <a:srgbClr val="888888"/>
                </a:solidFill>
                <a:latin typeface="Calibri"/>
                <a:ea typeface="Calibri"/>
                <a:cs typeface="Calibri"/>
                <a:sym typeface="Calibri"/>
              </a:defRPr>
            </a:lvl1pPr>
            <a:lvl2pPr indent="0" lvl="1" marL="0" marR="0" rtl="0" algn="r">
              <a:spcBef>
                <a:spcPts val="0"/>
              </a:spcBef>
              <a:buNone/>
              <a:defRPr sz="5900">
                <a:solidFill>
                  <a:srgbClr val="888888"/>
                </a:solidFill>
                <a:latin typeface="Calibri"/>
                <a:ea typeface="Calibri"/>
                <a:cs typeface="Calibri"/>
                <a:sym typeface="Calibri"/>
              </a:defRPr>
            </a:lvl2pPr>
            <a:lvl3pPr indent="0" lvl="2" marL="0" marR="0" rtl="0" algn="r">
              <a:spcBef>
                <a:spcPts val="0"/>
              </a:spcBef>
              <a:buNone/>
              <a:defRPr sz="5900">
                <a:solidFill>
                  <a:srgbClr val="888888"/>
                </a:solidFill>
                <a:latin typeface="Calibri"/>
                <a:ea typeface="Calibri"/>
                <a:cs typeface="Calibri"/>
                <a:sym typeface="Calibri"/>
              </a:defRPr>
            </a:lvl3pPr>
            <a:lvl4pPr indent="0" lvl="3" marL="0" marR="0" rtl="0" algn="r">
              <a:spcBef>
                <a:spcPts val="0"/>
              </a:spcBef>
              <a:buNone/>
              <a:defRPr sz="5900">
                <a:solidFill>
                  <a:srgbClr val="888888"/>
                </a:solidFill>
                <a:latin typeface="Calibri"/>
                <a:ea typeface="Calibri"/>
                <a:cs typeface="Calibri"/>
                <a:sym typeface="Calibri"/>
              </a:defRPr>
            </a:lvl4pPr>
            <a:lvl5pPr indent="0" lvl="4" marL="0" marR="0" rtl="0" algn="r">
              <a:spcBef>
                <a:spcPts val="0"/>
              </a:spcBef>
              <a:buNone/>
              <a:defRPr sz="5900">
                <a:solidFill>
                  <a:srgbClr val="888888"/>
                </a:solidFill>
                <a:latin typeface="Calibri"/>
                <a:ea typeface="Calibri"/>
                <a:cs typeface="Calibri"/>
                <a:sym typeface="Calibri"/>
              </a:defRPr>
            </a:lvl5pPr>
            <a:lvl6pPr indent="0" lvl="5" marL="0" marR="0" rtl="0" algn="r">
              <a:spcBef>
                <a:spcPts val="0"/>
              </a:spcBef>
              <a:buNone/>
              <a:defRPr sz="5900">
                <a:solidFill>
                  <a:srgbClr val="888888"/>
                </a:solidFill>
                <a:latin typeface="Calibri"/>
                <a:ea typeface="Calibri"/>
                <a:cs typeface="Calibri"/>
                <a:sym typeface="Calibri"/>
              </a:defRPr>
            </a:lvl6pPr>
            <a:lvl7pPr indent="0" lvl="6" marL="0" marR="0" rtl="0" algn="r">
              <a:spcBef>
                <a:spcPts val="0"/>
              </a:spcBef>
              <a:buNone/>
              <a:defRPr sz="5900">
                <a:solidFill>
                  <a:srgbClr val="888888"/>
                </a:solidFill>
                <a:latin typeface="Calibri"/>
                <a:ea typeface="Calibri"/>
                <a:cs typeface="Calibri"/>
                <a:sym typeface="Calibri"/>
              </a:defRPr>
            </a:lvl7pPr>
            <a:lvl8pPr indent="0" lvl="7" marL="0" marR="0" rtl="0" algn="r">
              <a:spcBef>
                <a:spcPts val="0"/>
              </a:spcBef>
              <a:buNone/>
              <a:defRPr sz="5900">
                <a:solidFill>
                  <a:srgbClr val="888888"/>
                </a:solidFill>
                <a:latin typeface="Calibri"/>
                <a:ea typeface="Calibri"/>
                <a:cs typeface="Calibri"/>
                <a:sym typeface="Calibri"/>
              </a:defRPr>
            </a:lvl8pPr>
            <a:lvl9pPr indent="0" lvl="8" marL="0" marR="0" rtl="0" algn="r">
              <a:spcBef>
                <a:spcPts val="0"/>
              </a:spcBef>
              <a:buNone/>
              <a:defRPr sz="5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3023237" y="2194560"/>
            <a:ext cx="14156054" cy="768096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15700"/>
              <a:buFont typeface="Calibri"/>
              <a:buNone/>
              <a:defRPr b="0" i="0" sz="157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18659477" y="4739648"/>
            <a:ext cx="22219920" cy="23393400"/>
          </a:xfrm>
          <a:prstGeom prst="rect">
            <a:avLst/>
          </a:prstGeom>
          <a:noFill/>
          <a:ln>
            <a:noFill/>
          </a:ln>
        </p:spPr>
        <p:txBody>
          <a:bodyPr anchorCtr="0" anchor="t" bIns="91425" lIns="91425" spcFirstLastPara="1" rIns="91425" wrap="square" tIns="91425"/>
          <a:lstStyle>
            <a:lvl1pPr indent="-1225550" lvl="0" marL="457200" marR="0" rtl="0" algn="l">
              <a:lnSpc>
                <a:spcPct val="90000"/>
              </a:lnSpc>
              <a:spcBef>
                <a:spcPts val="4900"/>
              </a:spcBef>
              <a:spcAft>
                <a:spcPts val="0"/>
              </a:spcAft>
              <a:buClr>
                <a:schemeClr val="dk1"/>
              </a:buClr>
              <a:buSzPts val="15700"/>
              <a:buFont typeface="Arial"/>
              <a:buChar char="•"/>
              <a:defRPr b="0" i="0" sz="15700" u="none" cap="none" strike="noStrike">
                <a:solidFill>
                  <a:schemeClr val="dk1"/>
                </a:solidFill>
                <a:latin typeface="Calibri"/>
                <a:ea typeface="Calibri"/>
                <a:cs typeface="Calibri"/>
                <a:sym typeface="Calibri"/>
              </a:defRPr>
            </a:lvl1pPr>
            <a:lvl2pPr indent="-1098550" lvl="1" marL="914400" marR="0" rtl="0" algn="l">
              <a:lnSpc>
                <a:spcPct val="90000"/>
              </a:lnSpc>
              <a:spcBef>
                <a:spcPts val="2450"/>
              </a:spcBef>
              <a:spcAft>
                <a:spcPts val="0"/>
              </a:spcAft>
              <a:buClr>
                <a:schemeClr val="dk1"/>
              </a:buClr>
              <a:buSzPts val="13700"/>
              <a:buFont typeface="Arial"/>
              <a:buChar char="•"/>
              <a:defRPr b="0" i="0" sz="13700" u="none" cap="none" strike="noStrike">
                <a:solidFill>
                  <a:schemeClr val="dk1"/>
                </a:solidFill>
                <a:latin typeface="Calibri"/>
                <a:ea typeface="Calibri"/>
                <a:cs typeface="Calibri"/>
                <a:sym typeface="Calibri"/>
              </a:defRPr>
            </a:lvl2pPr>
            <a:lvl3pPr indent="-977900" lvl="2" marL="1371600" marR="0" rtl="0" algn="l">
              <a:lnSpc>
                <a:spcPct val="90000"/>
              </a:lnSpc>
              <a:spcBef>
                <a:spcPts val="2450"/>
              </a:spcBef>
              <a:spcAft>
                <a:spcPts val="0"/>
              </a:spcAft>
              <a:buClr>
                <a:schemeClr val="dk1"/>
              </a:buClr>
              <a:buSzPts val="11800"/>
              <a:buFont typeface="Arial"/>
              <a:buChar char="•"/>
              <a:defRPr b="0" i="0" sz="11800" u="none" cap="none" strike="noStrike">
                <a:solidFill>
                  <a:schemeClr val="dk1"/>
                </a:solidFill>
                <a:latin typeface="Calibri"/>
                <a:ea typeface="Calibri"/>
                <a:cs typeface="Calibri"/>
                <a:sym typeface="Calibri"/>
              </a:defRPr>
            </a:lvl3pPr>
            <a:lvl4pPr indent="-850900" lvl="3" marL="1828800" marR="0" rtl="0" algn="l">
              <a:lnSpc>
                <a:spcPct val="90000"/>
              </a:lnSpc>
              <a:spcBef>
                <a:spcPts val="2450"/>
              </a:spcBef>
              <a:spcAft>
                <a:spcPts val="0"/>
              </a:spcAft>
              <a:buClr>
                <a:schemeClr val="dk1"/>
              </a:buClr>
              <a:buSzPts val="9800"/>
              <a:buFont typeface="Arial"/>
              <a:buChar char="•"/>
              <a:defRPr b="0" i="0" sz="9800" u="none" cap="none" strike="noStrike">
                <a:solidFill>
                  <a:schemeClr val="dk1"/>
                </a:solidFill>
                <a:latin typeface="Calibri"/>
                <a:ea typeface="Calibri"/>
                <a:cs typeface="Calibri"/>
                <a:sym typeface="Calibri"/>
              </a:defRPr>
            </a:lvl4pPr>
            <a:lvl5pPr indent="-850900" lvl="4" marL="2286000" marR="0" rtl="0" algn="l">
              <a:lnSpc>
                <a:spcPct val="90000"/>
              </a:lnSpc>
              <a:spcBef>
                <a:spcPts val="2450"/>
              </a:spcBef>
              <a:spcAft>
                <a:spcPts val="0"/>
              </a:spcAft>
              <a:buClr>
                <a:schemeClr val="dk1"/>
              </a:buClr>
              <a:buSzPts val="9800"/>
              <a:buFont typeface="Arial"/>
              <a:buChar char="•"/>
              <a:defRPr b="0" i="0" sz="9800" u="none" cap="none" strike="noStrike">
                <a:solidFill>
                  <a:schemeClr val="dk1"/>
                </a:solidFill>
                <a:latin typeface="Calibri"/>
                <a:ea typeface="Calibri"/>
                <a:cs typeface="Calibri"/>
                <a:sym typeface="Calibri"/>
              </a:defRPr>
            </a:lvl5pPr>
            <a:lvl6pPr indent="-850900" lvl="5" marL="2743200" marR="0" rtl="0" algn="l">
              <a:lnSpc>
                <a:spcPct val="90000"/>
              </a:lnSpc>
              <a:spcBef>
                <a:spcPts val="2450"/>
              </a:spcBef>
              <a:spcAft>
                <a:spcPts val="0"/>
              </a:spcAft>
              <a:buClr>
                <a:schemeClr val="dk1"/>
              </a:buClr>
              <a:buSzPts val="9800"/>
              <a:buFont typeface="Arial"/>
              <a:buChar char="•"/>
              <a:defRPr b="0" i="0" sz="9800" u="none" cap="none" strike="noStrike">
                <a:solidFill>
                  <a:schemeClr val="dk1"/>
                </a:solidFill>
                <a:latin typeface="Calibri"/>
                <a:ea typeface="Calibri"/>
                <a:cs typeface="Calibri"/>
                <a:sym typeface="Calibri"/>
              </a:defRPr>
            </a:lvl6pPr>
            <a:lvl7pPr indent="-850900" lvl="6" marL="3200400" marR="0" rtl="0" algn="l">
              <a:lnSpc>
                <a:spcPct val="90000"/>
              </a:lnSpc>
              <a:spcBef>
                <a:spcPts val="2450"/>
              </a:spcBef>
              <a:spcAft>
                <a:spcPts val="0"/>
              </a:spcAft>
              <a:buClr>
                <a:schemeClr val="dk1"/>
              </a:buClr>
              <a:buSzPts val="9800"/>
              <a:buFont typeface="Arial"/>
              <a:buChar char="•"/>
              <a:defRPr b="0" i="0" sz="9800" u="none" cap="none" strike="noStrike">
                <a:solidFill>
                  <a:schemeClr val="dk1"/>
                </a:solidFill>
                <a:latin typeface="Calibri"/>
                <a:ea typeface="Calibri"/>
                <a:cs typeface="Calibri"/>
                <a:sym typeface="Calibri"/>
              </a:defRPr>
            </a:lvl7pPr>
            <a:lvl8pPr indent="-850900" lvl="7" marL="3657600" marR="0" rtl="0" algn="l">
              <a:lnSpc>
                <a:spcPct val="90000"/>
              </a:lnSpc>
              <a:spcBef>
                <a:spcPts val="2450"/>
              </a:spcBef>
              <a:spcAft>
                <a:spcPts val="0"/>
              </a:spcAft>
              <a:buClr>
                <a:schemeClr val="dk1"/>
              </a:buClr>
              <a:buSzPts val="9800"/>
              <a:buFont typeface="Arial"/>
              <a:buChar char="•"/>
              <a:defRPr b="0" i="0" sz="9800" u="none" cap="none" strike="noStrike">
                <a:solidFill>
                  <a:schemeClr val="dk1"/>
                </a:solidFill>
                <a:latin typeface="Calibri"/>
                <a:ea typeface="Calibri"/>
                <a:cs typeface="Calibri"/>
                <a:sym typeface="Calibri"/>
              </a:defRPr>
            </a:lvl8pPr>
            <a:lvl9pPr indent="-850900" lvl="8" marL="4114800" marR="0" rtl="0" algn="l">
              <a:lnSpc>
                <a:spcPct val="90000"/>
              </a:lnSpc>
              <a:spcBef>
                <a:spcPts val="2450"/>
              </a:spcBef>
              <a:spcAft>
                <a:spcPts val="0"/>
              </a:spcAft>
              <a:buClr>
                <a:schemeClr val="dk1"/>
              </a:buClr>
              <a:buSzPts val="9800"/>
              <a:buFont typeface="Arial"/>
              <a:buChar char="•"/>
              <a:defRPr b="0" i="0" sz="98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3023237" y="9875520"/>
            <a:ext cx="14156054" cy="1829562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900"/>
              </a:spcBef>
              <a:spcAft>
                <a:spcPts val="0"/>
              </a:spcAft>
              <a:buClr>
                <a:schemeClr val="dk1"/>
              </a:buClr>
              <a:buSzPts val="7800"/>
              <a:buFont typeface="Arial"/>
              <a:buNone/>
              <a:defRPr b="0" i="0" sz="7800" u="none" cap="none" strike="noStrike">
                <a:solidFill>
                  <a:schemeClr val="dk1"/>
                </a:solidFill>
                <a:latin typeface="Calibri"/>
                <a:ea typeface="Calibri"/>
                <a:cs typeface="Calibri"/>
                <a:sym typeface="Calibri"/>
              </a:defRPr>
            </a:lvl1pPr>
            <a:lvl2pPr indent="-228600" lvl="1" marL="914400" marR="0" rtl="0" algn="l">
              <a:lnSpc>
                <a:spcPct val="90000"/>
              </a:lnSpc>
              <a:spcBef>
                <a:spcPts val="2450"/>
              </a:spcBef>
              <a:spcAft>
                <a:spcPts val="0"/>
              </a:spcAft>
              <a:buClr>
                <a:schemeClr val="dk1"/>
              </a:buClr>
              <a:buSzPts val="6900"/>
              <a:buFont typeface="Arial"/>
              <a:buNone/>
              <a:defRPr b="0" i="0" sz="6900" u="none" cap="none" strike="noStrike">
                <a:solidFill>
                  <a:schemeClr val="dk1"/>
                </a:solidFill>
                <a:latin typeface="Calibri"/>
                <a:ea typeface="Calibri"/>
                <a:cs typeface="Calibri"/>
                <a:sym typeface="Calibri"/>
              </a:defRPr>
            </a:lvl2pPr>
            <a:lvl3pPr indent="-228600" lvl="2" marL="1371600" marR="0" rtl="0" algn="l">
              <a:lnSpc>
                <a:spcPct val="90000"/>
              </a:lnSpc>
              <a:spcBef>
                <a:spcPts val="2450"/>
              </a:spcBef>
              <a:spcAft>
                <a:spcPts val="0"/>
              </a:spcAft>
              <a:buClr>
                <a:schemeClr val="dk1"/>
              </a:buClr>
              <a:buSzPts val="5900"/>
              <a:buFont typeface="Arial"/>
              <a:buNone/>
              <a:defRPr b="0" i="0" sz="5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50"/>
              </a:spcBef>
              <a:spcAft>
                <a:spcPts val="0"/>
              </a:spcAft>
              <a:buClr>
                <a:schemeClr val="dk1"/>
              </a:buClr>
              <a:buSzPts val="4900"/>
              <a:buFont typeface="Arial"/>
              <a:buNone/>
              <a:defRPr b="0" i="0" sz="4900" u="none" cap="none" strike="noStrike">
                <a:solidFill>
                  <a:schemeClr val="dk1"/>
                </a:solidFill>
                <a:latin typeface="Calibri"/>
                <a:ea typeface="Calibri"/>
                <a:cs typeface="Calibri"/>
                <a:sym typeface="Calibri"/>
              </a:defRPr>
            </a:lvl4pPr>
            <a:lvl5pPr indent="-228600" lvl="4" marL="2286000" marR="0" rtl="0" algn="l">
              <a:lnSpc>
                <a:spcPct val="90000"/>
              </a:lnSpc>
              <a:spcBef>
                <a:spcPts val="2450"/>
              </a:spcBef>
              <a:spcAft>
                <a:spcPts val="0"/>
              </a:spcAft>
              <a:buClr>
                <a:schemeClr val="dk1"/>
              </a:buClr>
              <a:buSzPts val="4900"/>
              <a:buFont typeface="Arial"/>
              <a:buNone/>
              <a:defRPr b="0" i="0" sz="4900" u="none" cap="none" strike="noStrike">
                <a:solidFill>
                  <a:schemeClr val="dk1"/>
                </a:solidFill>
                <a:latin typeface="Calibri"/>
                <a:ea typeface="Calibri"/>
                <a:cs typeface="Calibri"/>
                <a:sym typeface="Calibri"/>
              </a:defRPr>
            </a:lvl5pPr>
            <a:lvl6pPr indent="-228600" lvl="5" marL="2743200" marR="0" rtl="0" algn="l">
              <a:lnSpc>
                <a:spcPct val="90000"/>
              </a:lnSpc>
              <a:spcBef>
                <a:spcPts val="2450"/>
              </a:spcBef>
              <a:spcAft>
                <a:spcPts val="0"/>
              </a:spcAft>
              <a:buClr>
                <a:schemeClr val="dk1"/>
              </a:buClr>
              <a:buSzPts val="4900"/>
              <a:buFont typeface="Arial"/>
              <a:buNone/>
              <a:defRPr b="0" i="0" sz="4900" u="none" cap="none" strike="noStrike">
                <a:solidFill>
                  <a:schemeClr val="dk1"/>
                </a:solidFill>
                <a:latin typeface="Calibri"/>
                <a:ea typeface="Calibri"/>
                <a:cs typeface="Calibri"/>
                <a:sym typeface="Calibri"/>
              </a:defRPr>
            </a:lvl6pPr>
            <a:lvl7pPr indent="-228600" lvl="6" marL="3200400" marR="0" rtl="0" algn="l">
              <a:lnSpc>
                <a:spcPct val="90000"/>
              </a:lnSpc>
              <a:spcBef>
                <a:spcPts val="2450"/>
              </a:spcBef>
              <a:spcAft>
                <a:spcPts val="0"/>
              </a:spcAft>
              <a:buClr>
                <a:schemeClr val="dk1"/>
              </a:buClr>
              <a:buSzPts val="4900"/>
              <a:buFont typeface="Arial"/>
              <a:buNone/>
              <a:defRPr b="0" i="0" sz="4900" u="none" cap="none" strike="noStrike">
                <a:solidFill>
                  <a:schemeClr val="dk1"/>
                </a:solidFill>
                <a:latin typeface="Calibri"/>
                <a:ea typeface="Calibri"/>
                <a:cs typeface="Calibri"/>
                <a:sym typeface="Calibri"/>
              </a:defRPr>
            </a:lvl7pPr>
            <a:lvl8pPr indent="-228600" lvl="7" marL="3657600" marR="0" rtl="0" algn="l">
              <a:lnSpc>
                <a:spcPct val="90000"/>
              </a:lnSpc>
              <a:spcBef>
                <a:spcPts val="2450"/>
              </a:spcBef>
              <a:spcAft>
                <a:spcPts val="0"/>
              </a:spcAft>
              <a:buClr>
                <a:schemeClr val="dk1"/>
              </a:buClr>
              <a:buSzPts val="4900"/>
              <a:buFont typeface="Arial"/>
              <a:buNone/>
              <a:defRPr b="0" i="0" sz="4900" u="none" cap="none" strike="noStrike">
                <a:solidFill>
                  <a:schemeClr val="dk1"/>
                </a:solidFill>
                <a:latin typeface="Calibri"/>
                <a:ea typeface="Calibri"/>
                <a:cs typeface="Calibri"/>
                <a:sym typeface="Calibri"/>
              </a:defRPr>
            </a:lvl8pPr>
            <a:lvl9pPr indent="-228600" lvl="8" marL="4114800" marR="0" rtl="0" algn="l">
              <a:lnSpc>
                <a:spcPct val="90000"/>
              </a:lnSpc>
              <a:spcBef>
                <a:spcPts val="2450"/>
              </a:spcBef>
              <a:spcAft>
                <a:spcPts val="0"/>
              </a:spcAft>
              <a:buClr>
                <a:schemeClr val="dk1"/>
              </a:buClr>
              <a:buSzPts val="4900"/>
              <a:buFont typeface="Arial"/>
              <a:buNone/>
              <a:defRPr b="0" i="0" sz="4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3017520" y="30510488"/>
            <a:ext cx="9875520" cy="1752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5900">
                <a:solidFill>
                  <a:srgbClr val="888888"/>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14538959" y="30510488"/>
            <a:ext cx="14813280" cy="17526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5900">
                <a:solidFill>
                  <a:srgbClr val="888888"/>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30998159" y="30510488"/>
            <a:ext cx="9875520" cy="1752600"/>
          </a:xfrm>
          <a:prstGeom prst="rect">
            <a:avLst/>
          </a:prstGeom>
          <a:noFill/>
          <a:ln>
            <a:noFill/>
          </a:ln>
        </p:spPr>
        <p:txBody>
          <a:bodyPr anchorCtr="0" anchor="ctr" bIns="53325" lIns="106650" spcFirstLastPara="1" rIns="106650" wrap="square" tIns="53325">
            <a:noAutofit/>
          </a:bodyPr>
          <a:lstStyle>
            <a:lvl1pPr indent="0" lvl="0" marL="0" marR="0" rtl="0" algn="r">
              <a:spcBef>
                <a:spcPts val="0"/>
              </a:spcBef>
              <a:buNone/>
              <a:defRPr sz="5900">
                <a:solidFill>
                  <a:srgbClr val="888888"/>
                </a:solidFill>
                <a:latin typeface="Calibri"/>
                <a:ea typeface="Calibri"/>
                <a:cs typeface="Calibri"/>
                <a:sym typeface="Calibri"/>
              </a:defRPr>
            </a:lvl1pPr>
            <a:lvl2pPr indent="0" lvl="1" marL="0" marR="0" rtl="0" algn="r">
              <a:spcBef>
                <a:spcPts val="0"/>
              </a:spcBef>
              <a:buNone/>
              <a:defRPr sz="5900">
                <a:solidFill>
                  <a:srgbClr val="888888"/>
                </a:solidFill>
                <a:latin typeface="Calibri"/>
                <a:ea typeface="Calibri"/>
                <a:cs typeface="Calibri"/>
                <a:sym typeface="Calibri"/>
              </a:defRPr>
            </a:lvl2pPr>
            <a:lvl3pPr indent="0" lvl="2" marL="0" marR="0" rtl="0" algn="r">
              <a:spcBef>
                <a:spcPts val="0"/>
              </a:spcBef>
              <a:buNone/>
              <a:defRPr sz="5900">
                <a:solidFill>
                  <a:srgbClr val="888888"/>
                </a:solidFill>
                <a:latin typeface="Calibri"/>
                <a:ea typeface="Calibri"/>
                <a:cs typeface="Calibri"/>
                <a:sym typeface="Calibri"/>
              </a:defRPr>
            </a:lvl3pPr>
            <a:lvl4pPr indent="0" lvl="3" marL="0" marR="0" rtl="0" algn="r">
              <a:spcBef>
                <a:spcPts val="0"/>
              </a:spcBef>
              <a:buNone/>
              <a:defRPr sz="5900">
                <a:solidFill>
                  <a:srgbClr val="888888"/>
                </a:solidFill>
                <a:latin typeface="Calibri"/>
                <a:ea typeface="Calibri"/>
                <a:cs typeface="Calibri"/>
                <a:sym typeface="Calibri"/>
              </a:defRPr>
            </a:lvl4pPr>
            <a:lvl5pPr indent="0" lvl="4" marL="0" marR="0" rtl="0" algn="r">
              <a:spcBef>
                <a:spcPts val="0"/>
              </a:spcBef>
              <a:buNone/>
              <a:defRPr sz="5900">
                <a:solidFill>
                  <a:srgbClr val="888888"/>
                </a:solidFill>
                <a:latin typeface="Calibri"/>
                <a:ea typeface="Calibri"/>
                <a:cs typeface="Calibri"/>
                <a:sym typeface="Calibri"/>
              </a:defRPr>
            </a:lvl5pPr>
            <a:lvl6pPr indent="0" lvl="5" marL="0" marR="0" rtl="0" algn="r">
              <a:spcBef>
                <a:spcPts val="0"/>
              </a:spcBef>
              <a:buNone/>
              <a:defRPr sz="5900">
                <a:solidFill>
                  <a:srgbClr val="888888"/>
                </a:solidFill>
                <a:latin typeface="Calibri"/>
                <a:ea typeface="Calibri"/>
                <a:cs typeface="Calibri"/>
                <a:sym typeface="Calibri"/>
              </a:defRPr>
            </a:lvl6pPr>
            <a:lvl7pPr indent="0" lvl="6" marL="0" marR="0" rtl="0" algn="r">
              <a:spcBef>
                <a:spcPts val="0"/>
              </a:spcBef>
              <a:buNone/>
              <a:defRPr sz="5900">
                <a:solidFill>
                  <a:srgbClr val="888888"/>
                </a:solidFill>
                <a:latin typeface="Calibri"/>
                <a:ea typeface="Calibri"/>
                <a:cs typeface="Calibri"/>
                <a:sym typeface="Calibri"/>
              </a:defRPr>
            </a:lvl7pPr>
            <a:lvl8pPr indent="0" lvl="7" marL="0" marR="0" rtl="0" algn="r">
              <a:spcBef>
                <a:spcPts val="0"/>
              </a:spcBef>
              <a:buNone/>
              <a:defRPr sz="5900">
                <a:solidFill>
                  <a:srgbClr val="888888"/>
                </a:solidFill>
                <a:latin typeface="Calibri"/>
                <a:ea typeface="Calibri"/>
                <a:cs typeface="Calibri"/>
                <a:sym typeface="Calibri"/>
              </a:defRPr>
            </a:lvl8pPr>
            <a:lvl9pPr indent="0" lvl="8" marL="0" marR="0" rtl="0" algn="r">
              <a:spcBef>
                <a:spcPts val="0"/>
              </a:spcBef>
              <a:buNone/>
              <a:defRPr sz="5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3023237" y="2194560"/>
            <a:ext cx="14156054" cy="768096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15700"/>
              <a:buFont typeface="Calibri"/>
              <a:buNone/>
              <a:defRPr b="0" i="0" sz="157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18659477" y="4739648"/>
            <a:ext cx="22219920" cy="23393400"/>
          </a:xfrm>
          <a:prstGeom prst="rect">
            <a:avLst/>
          </a:prstGeom>
          <a:noFill/>
          <a:ln>
            <a:noFill/>
          </a:ln>
        </p:spPr>
        <p:txBody>
          <a:bodyPr anchorCtr="0" anchor="t" bIns="91425" lIns="91425" spcFirstLastPara="1" rIns="91425" wrap="square" tIns="91425"/>
          <a:lstStyle>
            <a:lvl1pPr lvl="0" marR="0" rtl="0" algn="l">
              <a:lnSpc>
                <a:spcPct val="90000"/>
              </a:lnSpc>
              <a:spcBef>
                <a:spcPts val="4900"/>
              </a:spcBef>
              <a:spcAft>
                <a:spcPts val="0"/>
              </a:spcAft>
              <a:buClr>
                <a:schemeClr val="dk1"/>
              </a:buClr>
              <a:buSzPts val="15700"/>
              <a:buFont typeface="Arial"/>
              <a:buNone/>
              <a:defRPr b="0" i="0" sz="15700" u="none" cap="none" strike="noStrike">
                <a:solidFill>
                  <a:schemeClr val="dk1"/>
                </a:solidFill>
                <a:latin typeface="Calibri"/>
                <a:ea typeface="Calibri"/>
                <a:cs typeface="Calibri"/>
                <a:sym typeface="Calibri"/>
              </a:defRPr>
            </a:lvl1pPr>
            <a:lvl2pPr lvl="1" marR="0" rtl="0" algn="l">
              <a:lnSpc>
                <a:spcPct val="90000"/>
              </a:lnSpc>
              <a:spcBef>
                <a:spcPts val="2450"/>
              </a:spcBef>
              <a:spcAft>
                <a:spcPts val="0"/>
              </a:spcAft>
              <a:buClr>
                <a:schemeClr val="dk1"/>
              </a:buClr>
              <a:buSzPts val="13700"/>
              <a:buFont typeface="Arial"/>
              <a:buNone/>
              <a:defRPr b="0" i="0" sz="13700" u="none" cap="none" strike="noStrike">
                <a:solidFill>
                  <a:schemeClr val="dk1"/>
                </a:solidFill>
                <a:latin typeface="Calibri"/>
                <a:ea typeface="Calibri"/>
                <a:cs typeface="Calibri"/>
                <a:sym typeface="Calibri"/>
              </a:defRPr>
            </a:lvl2pPr>
            <a:lvl3pPr lvl="2" marR="0" rtl="0" algn="l">
              <a:lnSpc>
                <a:spcPct val="90000"/>
              </a:lnSpc>
              <a:spcBef>
                <a:spcPts val="2450"/>
              </a:spcBef>
              <a:spcAft>
                <a:spcPts val="0"/>
              </a:spcAft>
              <a:buClr>
                <a:schemeClr val="dk1"/>
              </a:buClr>
              <a:buSzPts val="11800"/>
              <a:buFont typeface="Arial"/>
              <a:buNone/>
              <a:defRPr b="0" i="0" sz="11800" u="none" cap="none" strike="noStrike">
                <a:solidFill>
                  <a:schemeClr val="dk1"/>
                </a:solidFill>
                <a:latin typeface="Calibri"/>
                <a:ea typeface="Calibri"/>
                <a:cs typeface="Calibri"/>
                <a:sym typeface="Calibri"/>
              </a:defRPr>
            </a:lvl3pPr>
            <a:lvl4pPr lvl="3" marR="0" rtl="0" algn="l">
              <a:lnSpc>
                <a:spcPct val="90000"/>
              </a:lnSpc>
              <a:spcBef>
                <a:spcPts val="2450"/>
              </a:spcBef>
              <a:spcAft>
                <a:spcPts val="0"/>
              </a:spcAft>
              <a:buClr>
                <a:schemeClr val="dk1"/>
              </a:buClr>
              <a:buSzPts val="9800"/>
              <a:buFont typeface="Arial"/>
              <a:buNone/>
              <a:defRPr b="0" i="0" sz="9800" u="none" cap="none" strike="noStrike">
                <a:solidFill>
                  <a:schemeClr val="dk1"/>
                </a:solidFill>
                <a:latin typeface="Calibri"/>
                <a:ea typeface="Calibri"/>
                <a:cs typeface="Calibri"/>
                <a:sym typeface="Calibri"/>
              </a:defRPr>
            </a:lvl4pPr>
            <a:lvl5pPr lvl="4" marR="0" rtl="0" algn="l">
              <a:lnSpc>
                <a:spcPct val="90000"/>
              </a:lnSpc>
              <a:spcBef>
                <a:spcPts val="2450"/>
              </a:spcBef>
              <a:spcAft>
                <a:spcPts val="0"/>
              </a:spcAft>
              <a:buClr>
                <a:schemeClr val="dk1"/>
              </a:buClr>
              <a:buSzPts val="9800"/>
              <a:buFont typeface="Arial"/>
              <a:buNone/>
              <a:defRPr b="0" i="0" sz="9800" u="none" cap="none" strike="noStrike">
                <a:solidFill>
                  <a:schemeClr val="dk1"/>
                </a:solidFill>
                <a:latin typeface="Calibri"/>
                <a:ea typeface="Calibri"/>
                <a:cs typeface="Calibri"/>
                <a:sym typeface="Calibri"/>
              </a:defRPr>
            </a:lvl5pPr>
            <a:lvl6pPr lvl="5" marR="0" rtl="0" algn="l">
              <a:lnSpc>
                <a:spcPct val="90000"/>
              </a:lnSpc>
              <a:spcBef>
                <a:spcPts val="2450"/>
              </a:spcBef>
              <a:spcAft>
                <a:spcPts val="0"/>
              </a:spcAft>
              <a:buClr>
                <a:schemeClr val="dk1"/>
              </a:buClr>
              <a:buSzPts val="9800"/>
              <a:buFont typeface="Arial"/>
              <a:buNone/>
              <a:defRPr b="0" i="0" sz="9800" u="none" cap="none" strike="noStrike">
                <a:solidFill>
                  <a:schemeClr val="dk1"/>
                </a:solidFill>
                <a:latin typeface="Calibri"/>
                <a:ea typeface="Calibri"/>
                <a:cs typeface="Calibri"/>
                <a:sym typeface="Calibri"/>
              </a:defRPr>
            </a:lvl6pPr>
            <a:lvl7pPr lvl="6" marR="0" rtl="0" algn="l">
              <a:lnSpc>
                <a:spcPct val="90000"/>
              </a:lnSpc>
              <a:spcBef>
                <a:spcPts val="2450"/>
              </a:spcBef>
              <a:spcAft>
                <a:spcPts val="0"/>
              </a:spcAft>
              <a:buClr>
                <a:schemeClr val="dk1"/>
              </a:buClr>
              <a:buSzPts val="9800"/>
              <a:buFont typeface="Arial"/>
              <a:buNone/>
              <a:defRPr b="0" i="0" sz="9800" u="none" cap="none" strike="noStrike">
                <a:solidFill>
                  <a:schemeClr val="dk1"/>
                </a:solidFill>
                <a:latin typeface="Calibri"/>
                <a:ea typeface="Calibri"/>
                <a:cs typeface="Calibri"/>
                <a:sym typeface="Calibri"/>
              </a:defRPr>
            </a:lvl7pPr>
            <a:lvl8pPr lvl="7" marR="0" rtl="0" algn="l">
              <a:lnSpc>
                <a:spcPct val="90000"/>
              </a:lnSpc>
              <a:spcBef>
                <a:spcPts val="2450"/>
              </a:spcBef>
              <a:spcAft>
                <a:spcPts val="0"/>
              </a:spcAft>
              <a:buClr>
                <a:schemeClr val="dk1"/>
              </a:buClr>
              <a:buSzPts val="9800"/>
              <a:buFont typeface="Arial"/>
              <a:buNone/>
              <a:defRPr b="0" i="0" sz="9800" u="none" cap="none" strike="noStrike">
                <a:solidFill>
                  <a:schemeClr val="dk1"/>
                </a:solidFill>
                <a:latin typeface="Calibri"/>
                <a:ea typeface="Calibri"/>
                <a:cs typeface="Calibri"/>
                <a:sym typeface="Calibri"/>
              </a:defRPr>
            </a:lvl8pPr>
            <a:lvl9pPr lvl="8" marR="0" rtl="0" algn="l">
              <a:lnSpc>
                <a:spcPct val="90000"/>
              </a:lnSpc>
              <a:spcBef>
                <a:spcPts val="2450"/>
              </a:spcBef>
              <a:spcAft>
                <a:spcPts val="0"/>
              </a:spcAft>
              <a:buClr>
                <a:schemeClr val="dk1"/>
              </a:buClr>
              <a:buSzPts val="9800"/>
              <a:buFont typeface="Arial"/>
              <a:buNone/>
              <a:defRPr b="0" i="0" sz="98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3023237" y="9875520"/>
            <a:ext cx="14156054" cy="1829562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900"/>
              </a:spcBef>
              <a:spcAft>
                <a:spcPts val="0"/>
              </a:spcAft>
              <a:buClr>
                <a:schemeClr val="dk1"/>
              </a:buClr>
              <a:buSzPts val="7800"/>
              <a:buFont typeface="Arial"/>
              <a:buNone/>
              <a:defRPr b="0" i="0" sz="7800" u="none" cap="none" strike="noStrike">
                <a:solidFill>
                  <a:schemeClr val="dk1"/>
                </a:solidFill>
                <a:latin typeface="Calibri"/>
                <a:ea typeface="Calibri"/>
                <a:cs typeface="Calibri"/>
                <a:sym typeface="Calibri"/>
              </a:defRPr>
            </a:lvl1pPr>
            <a:lvl2pPr indent="-228600" lvl="1" marL="914400" marR="0" rtl="0" algn="l">
              <a:lnSpc>
                <a:spcPct val="90000"/>
              </a:lnSpc>
              <a:spcBef>
                <a:spcPts val="2450"/>
              </a:spcBef>
              <a:spcAft>
                <a:spcPts val="0"/>
              </a:spcAft>
              <a:buClr>
                <a:schemeClr val="dk1"/>
              </a:buClr>
              <a:buSzPts val="6900"/>
              <a:buFont typeface="Arial"/>
              <a:buNone/>
              <a:defRPr b="0" i="0" sz="6900" u="none" cap="none" strike="noStrike">
                <a:solidFill>
                  <a:schemeClr val="dk1"/>
                </a:solidFill>
                <a:latin typeface="Calibri"/>
                <a:ea typeface="Calibri"/>
                <a:cs typeface="Calibri"/>
                <a:sym typeface="Calibri"/>
              </a:defRPr>
            </a:lvl2pPr>
            <a:lvl3pPr indent="-228600" lvl="2" marL="1371600" marR="0" rtl="0" algn="l">
              <a:lnSpc>
                <a:spcPct val="90000"/>
              </a:lnSpc>
              <a:spcBef>
                <a:spcPts val="2450"/>
              </a:spcBef>
              <a:spcAft>
                <a:spcPts val="0"/>
              </a:spcAft>
              <a:buClr>
                <a:schemeClr val="dk1"/>
              </a:buClr>
              <a:buSzPts val="5900"/>
              <a:buFont typeface="Arial"/>
              <a:buNone/>
              <a:defRPr b="0" i="0" sz="5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50"/>
              </a:spcBef>
              <a:spcAft>
                <a:spcPts val="0"/>
              </a:spcAft>
              <a:buClr>
                <a:schemeClr val="dk1"/>
              </a:buClr>
              <a:buSzPts val="4900"/>
              <a:buFont typeface="Arial"/>
              <a:buNone/>
              <a:defRPr b="0" i="0" sz="4900" u="none" cap="none" strike="noStrike">
                <a:solidFill>
                  <a:schemeClr val="dk1"/>
                </a:solidFill>
                <a:latin typeface="Calibri"/>
                <a:ea typeface="Calibri"/>
                <a:cs typeface="Calibri"/>
                <a:sym typeface="Calibri"/>
              </a:defRPr>
            </a:lvl4pPr>
            <a:lvl5pPr indent="-228600" lvl="4" marL="2286000" marR="0" rtl="0" algn="l">
              <a:lnSpc>
                <a:spcPct val="90000"/>
              </a:lnSpc>
              <a:spcBef>
                <a:spcPts val="2450"/>
              </a:spcBef>
              <a:spcAft>
                <a:spcPts val="0"/>
              </a:spcAft>
              <a:buClr>
                <a:schemeClr val="dk1"/>
              </a:buClr>
              <a:buSzPts val="4900"/>
              <a:buFont typeface="Arial"/>
              <a:buNone/>
              <a:defRPr b="0" i="0" sz="4900" u="none" cap="none" strike="noStrike">
                <a:solidFill>
                  <a:schemeClr val="dk1"/>
                </a:solidFill>
                <a:latin typeface="Calibri"/>
                <a:ea typeface="Calibri"/>
                <a:cs typeface="Calibri"/>
                <a:sym typeface="Calibri"/>
              </a:defRPr>
            </a:lvl5pPr>
            <a:lvl6pPr indent="-228600" lvl="5" marL="2743200" marR="0" rtl="0" algn="l">
              <a:lnSpc>
                <a:spcPct val="90000"/>
              </a:lnSpc>
              <a:spcBef>
                <a:spcPts val="2450"/>
              </a:spcBef>
              <a:spcAft>
                <a:spcPts val="0"/>
              </a:spcAft>
              <a:buClr>
                <a:schemeClr val="dk1"/>
              </a:buClr>
              <a:buSzPts val="4900"/>
              <a:buFont typeface="Arial"/>
              <a:buNone/>
              <a:defRPr b="0" i="0" sz="4900" u="none" cap="none" strike="noStrike">
                <a:solidFill>
                  <a:schemeClr val="dk1"/>
                </a:solidFill>
                <a:latin typeface="Calibri"/>
                <a:ea typeface="Calibri"/>
                <a:cs typeface="Calibri"/>
                <a:sym typeface="Calibri"/>
              </a:defRPr>
            </a:lvl6pPr>
            <a:lvl7pPr indent="-228600" lvl="6" marL="3200400" marR="0" rtl="0" algn="l">
              <a:lnSpc>
                <a:spcPct val="90000"/>
              </a:lnSpc>
              <a:spcBef>
                <a:spcPts val="2450"/>
              </a:spcBef>
              <a:spcAft>
                <a:spcPts val="0"/>
              </a:spcAft>
              <a:buClr>
                <a:schemeClr val="dk1"/>
              </a:buClr>
              <a:buSzPts val="4900"/>
              <a:buFont typeface="Arial"/>
              <a:buNone/>
              <a:defRPr b="0" i="0" sz="4900" u="none" cap="none" strike="noStrike">
                <a:solidFill>
                  <a:schemeClr val="dk1"/>
                </a:solidFill>
                <a:latin typeface="Calibri"/>
                <a:ea typeface="Calibri"/>
                <a:cs typeface="Calibri"/>
                <a:sym typeface="Calibri"/>
              </a:defRPr>
            </a:lvl7pPr>
            <a:lvl8pPr indent="-228600" lvl="7" marL="3657600" marR="0" rtl="0" algn="l">
              <a:lnSpc>
                <a:spcPct val="90000"/>
              </a:lnSpc>
              <a:spcBef>
                <a:spcPts val="2450"/>
              </a:spcBef>
              <a:spcAft>
                <a:spcPts val="0"/>
              </a:spcAft>
              <a:buClr>
                <a:schemeClr val="dk1"/>
              </a:buClr>
              <a:buSzPts val="4900"/>
              <a:buFont typeface="Arial"/>
              <a:buNone/>
              <a:defRPr b="0" i="0" sz="4900" u="none" cap="none" strike="noStrike">
                <a:solidFill>
                  <a:schemeClr val="dk1"/>
                </a:solidFill>
                <a:latin typeface="Calibri"/>
                <a:ea typeface="Calibri"/>
                <a:cs typeface="Calibri"/>
                <a:sym typeface="Calibri"/>
              </a:defRPr>
            </a:lvl8pPr>
            <a:lvl9pPr indent="-228600" lvl="8" marL="4114800" marR="0" rtl="0" algn="l">
              <a:lnSpc>
                <a:spcPct val="90000"/>
              </a:lnSpc>
              <a:spcBef>
                <a:spcPts val="2450"/>
              </a:spcBef>
              <a:spcAft>
                <a:spcPts val="0"/>
              </a:spcAft>
              <a:buClr>
                <a:schemeClr val="dk1"/>
              </a:buClr>
              <a:buSzPts val="4900"/>
              <a:buFont typeface="Arial"/>
              <a:buNone/>
              <a:defRPr b="0" i="0" sz="4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3017520" y="30510488"/>
            <a:ext cx="9875520" cy="1752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5900">
                <a:solidFill>
                  <a:srgbClr val="888888"/>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14538959" y="30510488"/>
            <a:ext cx="14813280" cy="17526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5900">
                <a:solidFill>
                  <a:srgbClr val="888888"/>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30998159" y="30510488"/>
            <a:ext cx="9875520" cy="1752600"/>
          </a:xfrm>
          <a:prstGeom prst="rect">
            <a:avLst/>
          </a:prstGeom>
          <a:noFill/>
          <a:ln>
            <a:noFill/>
          </a:ln>
        </p:spPr>
        <p:txBody>
          <a:bodyPr anchorCtr="0" anchor="ctr" bIns="53325" lIns="106650" spcFirstLastPara="1" rIns="106650" wrap="square" tIns="53325">
            <a:noAutofit/>
          </a:bodyPr>
          <a:lstStyle>
            <a:lvl1pPr indent="0" lvl="0" marL="0" marR="0" rtl="0" algn="r">
              <a:spcBef>
                <a:spcPts val="0"/>
              </a:spcBef>
              <a:buNone/>
              <a:defRPr sz="5900">
                <a:solidFill>
                  <a:srgbClr val="888888"/>
                </a:solidFill>
                <a:latin typeface="Calibri"/>
                <a:ea typeface="Calibri"/>
                <a:cs typeface="Calibri"/>
                <a:sym typeface="Calibri"/>
              </a:defRPr>
            </a:lvl1pPr>
            <a:lvl2pPr indent="0" lvl="1" marL="0" marR="0" rtl="0" algn="r">
              <a:spcBef>
                <a:spcPts val="0"/>
              </a:spcBef>
              <a:buNone/>
              <a:defRPr sz="5900">
                <a:solidFill>
                  <a:srgbClr val="888888"/>
                </a:solidFill>
                <a:latin typeface="Calibri"/>
                <a:ea typeface="Calibri"/>
                <a:cs typeface="Calibri"/>
                <a:sym typeface="Calibri"/>
              </a:defRPr>
            </a:lvl2pPr>
            <a:lvl3pPr indent="0" lvl="2" marL="0" marR="0" rtl="0" algn="r">
              <a:spcBef>
                <a:spcPts val="0"/>
              </a:spcBef>
              <a:buNone/>
              <a:defRPr sz="5900">
                <a:solidFill>
                  <a:srgbClr val="888888"/>
                </a:solidFill>
                <a:latin typeface="Calibri"/>
                <a:ea typeface="Calibri"/>
                <a:cs typeface="Calibri"/>
                <a:sym typeface="Calibri"/>
              </a:defRPr>
            </a:lvl3pPr>
            <a:lvl4pPr indent="0" lvl="3" marL="0" marR="0" rtl="0" algn="r">
              <a:spcBef>
                <a:spcPts val="0"/>
              </a:spcBef>
              <a:buNone/>
              <a:defRPr sz="5900">
                <a:solidFill>
                  <a:srgbClr val="888888"/>
                </a:solidFill>
                <a:latin typeface="Calibri"/>
                <a:ea typeface="Calibri"/>
                <a:cs typeface="Calibri"/>
                <a:sym typeface="Calibri"/>
              </a:defRPr>
            </a:lvl4pPr>
            <a:lvl5pPr indent="0" lvl="4" marL="0" marR="0" rtl="0" algn="r">
              <a:spcBef>
                <a:spcPts val="0"/>
              </a:spcBef>
              <a:buNone/>
              <a:defRPr sz="5900">
                <a:solidFill>
                  <a:srgbClr val="888888"/>
                </a:solidFill>
                <a:latin typeface="Calibri"/>
                <a:ea typeface="Calibri"/>
                <a:cs typeface="Calibri"/>
                <a:sym typeface="Calibri"/>
              </a:defRPr>
            </a:lvl5pPr>
            <a:lvl6pPr indent="0" lvl="5" marL="0" marR="0" rtl="0" algn="r">
              <a:spcBef>
                <a:spcPts val="0"/>
              </a:spcBef>
              <a:buNone/>
              <a:defRPr sz="5900">
                <a:solidFill>
                  <a:srgbClr val="888888"/>
                </a:solidFill>
                <a:latin typeface="Calibri"/>
                <a:ea typeface="Calibri"/>
                <a:cs typeface="Calibri"/>
                <a:sym typeface="Calibri"/>
              </a:defRPr>
            </a:lvl6pPr>
            <a:lvl7pPr indent="0" lvl="6" marL="0" marR="0" rtl="0" algn="r">
              <a:spcBef>
                <a:spcPts val="0"/>
              </a:spcBef>
              <a:buNone/>
              <a:defRPr sz="5900">
                <a:solidFill>
                  <a:srgbClr val="888888"/>
                </a:solidFill>
                <a:latin typeface="Calibri"/>
                <a:ea typeface="Calibri"/>
                <a:cs typeface="Calibri"/>
                <a:sym typeface="Calibri"/>
              </a:defRPr>
            </a:lvl7pPr>
            <a:lvl8pPr indent="0" lvl="7" marL="0" marR="0" rtl="0" algn="r">
              <a:spcBef>
                <a:spcPts val="0"/>
              </a:spcBef>
              <a:buNone/>
              <a:defRPr sz="5900">
                <a:solidFill>
                  <a:srgbClr val="888888"/>
                </a:solidFill>
                <a:latin typeface="Calibri"/>
                <a:ea typeface="Calibri"/>
                <a:cs typeface="Calibri"/>
                <a:sym typeface="Calibri"/>
              </a:defRPr>
            </a:lvl8pPr>
            <a:lvl9pPr indent="0" lvl="8" marL="0" marR="0" rtl="0" algn="r">
              <a:spcBef>
                <a:spcPts val="0"/>
              </a:spcBef>
              <a:buNone/>
              <a:defRPr sz="5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017520" y="1752607"/>
            <a:ext cx="37856160" cy="636270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21600"/>
              <a:buFont typeface="Calibri"/>
              <a:buNone/>
              <a:defRPr b="0" i="0" sz="21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3017520" y="8763000"/>
            <a:ext cx="37856160" cy="20886423"/>
          </a:xfrm>
          <a:prstGeom prst="rect">
            <a:avLst/>
          </a:prstGeom>
          <a:noFill/>
          <a:ln>
            <a:noFill/>
          </a:ln>
        </p:spPr>
        <p:txBody>
          <a:bodyPr anchorCtr="0" anchor="t" bIns="91425" lIns="91425" spcFirstLastPara="1" rIns="91425" wrap="square" tIns="91425"/>
          <a:lstStyle>
            <a:lvl1pPr indent="-1098550" lvl="0" marL="457200" marR="0" rtl="0" algn="l">
              <a:lnSpc>
                <a:spcPct val="90000"/>
              </a:lnSpc>
              <a:spcBef>
                <a:spcPts val="4900"/>
              </a:spcBef>
              <a:spcAft>
                <a:spcPts val="0"/>
              </a:spcAft>
              <a:buClr>
                <a:schemeClr val="dk1"/>
              </a:buClr>
              <a:buSzPts val="13700"/>
              <a:buFont typeface="Arial"/>
              <a:buChar char="•"/>
              <a:defRPr b="0" i="0" sz="13700" u="none" cap="none" strike="noStrike">
                <a:solidFill>
                  <a:schemeClr val="dk1"/>
                </a:solidFill>
                <a:latin typeface="Calibri"/>
                <a:ea typeface="Calibri"/>
                <a:cs typeface="Calibri"/>
                <a:sym typeface="Calibri"/>
              </a:defRPr>
            </a:lvl1pPr>
            <a:lvl2pPr indent="-977900" lvl="1" marL="914400" marR="0" rtl="0" algn="l">
              <a:lnSpc>
                <a:spcPct val="90000"/>
              </a:lnSpc>
              <a:spcBef>
                <a:spcPts val="2450"/>
              </a:spcBef>
              <a:spcAft>
                <a:spcPts val="0"/>
              </a:spcAft>
              <a:buClr>
                <a:schemeClr val="dk1"/>
              </a:buClr>
              <a:buSzPts val="11800"/>
              <a:buFont typeface="Arial"/>
              <a:buChar char="•"/>
              <a:defRPr b="0" i="0" sz="11800" u="none" cap="none" strike="noStrike">
                <a:solidFill>
                  <a:schemeClr val="dk1"/>
                </a:solidFill>
                <a:latin typeface="Calibri"/>
                <a:ea typeface="Calibri"/>
                <a:cs typeface="Calibri"/>
                <a:sym typeface="Calibri"/>
              </a:defRPr>
            </a:lvl2pPr>
            <a:lvl3pPr indent="-850900" lvl="2" marL="1371600" marR="0" rtl="0" algn="l">
              <a:lnSpc>
                <a:spcPct val="90000"/>
              </a:lnSpc>
              <a:spcBef>
                <a:spcPts val="2450"/>
              </a:spcBef>
              <a:spcAft>
                <a:spcPts val="0"/>
              </a:spcAft>
              <a:buClr>
                <a:schemeClr val="dk1"/>
              </a:buClr>
              <a:buSzPts val="9800"/>
              <a:buFont typeface="Arial"/>
              <a:buChar char="•"/>
              <a:defRPr b="0" i="0" sz="9800" u="none" cap="none" strike="noStrike">
                <a:solidFill>
                  <a:schemeClr val="dk1"/>
                </a:solidFill>
                <a:latin typeface="Calibri"/>
                <a:ea typeface="Calibri"/>
                <a:cs typeface="Calibri"/>
                <a:sym typeface="Calibri"/>
              </a:defRPr>
            </a:lvl3pPr>
            <a:lvl4pPr indent="-787400" lvl="3" marL="18288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4pPr>
            <a:lvl5pPr indent="-787400" lvl="4" marL="22860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5pPr>
            <a:lvl6pPr indent="-787400" lvl="5" marL="27432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6pPr>
            <a:lvl7pPr indent="-787400" lvl="6" marL="32004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7pPr>
            <a:lvl8pPr indent="-787400" lvl="7" marL="36576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8pPr>
            <a:lvl9pPr indent="-787400" lvl="8" marL="4114800" marR="0" rtl="0" algn="l">
              <a:lnSpc>
                <a:spcPct val="90000"/>
              </a:lnSpc>
              <a:spcBef>
                <a:spcPts val="245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3017520" y="30510488"/>
            <a:ext cx="9875520" cy="1752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5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14538959" y="30510488"/>
            <a:ext cx="14813280" cy="17526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5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30998159" y="30510488"/>
            <a:ext cx="9875520" cy="1752600"/>
          </a:xfrm>
          <a:prstGeom prst="rect">
            <a:avLst/>
          </a:prstGeom>
          <a:noFill/>
          <a:ln>
            <a:noFill/>
          </a:ln>
        </p:spPr>
        <p:txBody>
          <a:bodyPr anchorCtr="0" anchor="ctr" bIns="53325" lIns="106650" spcFirstLastPara="1" rIns="106650" wrap="square" tIns="53325">
            <a:noAutofit/>
          </a:bodyPr>
          <a:lstStyle>
            <a:lvl1pPr indent="0" lvl="0" marL="0" marR="0" rtl="0" algn="r">
              <a:spcBef>
                <a:spcPts val="0"/>
              </a:spcBef>
              <a:buNone/>
              <a:defRPr b="0" i="0" sz="5900" u="none" cap="none" strike="noStrike">
                <a:solidFill>
                  <a:srgbClr val="888888"/>
                </a:solidFill>
                <a:latin typeface="Calibri"/>
                <a:ea typeface="Calibri"/>
                <a:cs typeface="Calibri"/>
                <a:sym typeface="Calibri"/>
              </a:defRPr>
            </a:lvl1pPr>
            <a:lvl2pPr indent="0" lvl="1" marL="0" marR="0" rtl="0" algn="r">
              <a:spcBef>
                <a:spcPts val="0"/>
              </a:spcBef>
              <a:buNone/>
              <a:defRPr b="0" i="0" sz="5900" u="none" cap="none" strike="noStrike">
                <a:solidFill>
                  <a:srgbClr val="888888"/>
                </a:solidFill>
                <a:latin typeface="Calibri"/>
                <a:ea typeface="Calibri"/>
                <a:cs typeface="Calibri"/>
                <a:sym typeface="Calibri"/>
              </a:defRPr>
            </a:lvl2pPr>
            <a:lvl3pPr indent="0" lvl="2" marL="0" marR="0" rtl="0" algn="r">
              <a:spcBef>
                <a:spcPts val="0"/>
              </a:spcBef>
              <a:buNone/>
              <a:defRPr b="0" i="0" sz="5900" u="none" cap="none" strike="noStrike">
                <a:solidFill>
                  <a:srgbClr val="888888"/>
                </a:solidFill>
                <a:latin typeface="Calibri"/>
                <a:ea typeface="Calibri"/>
                <a:cs typeface="Calibri"/>
                <a:sym typeface="Calibri"/>
              </a:defRPr>
            </a:lvl3pPr>
            <a:lvl4pPr indent="0" lvl="3" marL="0" marR="0" rtl="0" algn="r">
              <a:spcBef>
                <a:spcPts val="0"/>
              </a:spcBef>
              <a:buNone/>
              <a:defRPr b="0" i="0" sz="5900" u="none" cap="none" strike="noStrike">
                <a:solidFill>
                  <a:srgbClr val="888888"/>
                </a:solidFill>
                <a:latin typeface="Calibri"/>
                <a:ea typeface="Calibri"/>
                <a:cs typeface="Calibri"/>
                <a:sym typeface="Calibri"/>
              </a:defRPr>
            </a:lvl4pPr>
            <a:lvl5pPr indent="0" lvl="4" marL="0" marR="0" rtl="0" algn="r">
              <a:spcBef>
                <a:spcPts val="0"/>
              </a:spcBef>
              <a:buNone/>
              <a:defRPr b="0" i="0" sz="5900" u="none" cap="none" strike="noStrike">
                <a:solidFill>
                  <a:srgbClr val="888888"/>
                </a:solidFill>
                <a:latin typeface="Calibri"/>
                <a:ea typeface="Calibri"/>
                <a:cs typeface="Calibri"/>
                <a:sym typeface="Calibri"/>
              </a:defRPr>
            </a:lvl5pPr>
            <a:lvl6pPr indent="0" lvl="5" marL="0" marR="0" rtl="0" algn="r">
              <a:spcBef>
                <a:spcPts val="0"/>
              </a:spcBef>
              <a:buNone/>
              <a:defRPr b="0" i="0" sz="5900" u="none" cap="none" strike="noStrike">
                <a:solidFill>
                  <a:srgbClr val="888888"/>
                </a:solidFill>
                <a:latin typeface="Calibri"/>
                <a:ea typeface="Calibri"/>
                <a:cs typeface="Calibri"/>
                <a:sym typeface="Calibri"/>
              </a:defRPr>
            </a:lvl6pPr>
            <a:lvl7pPr indent="0" lvl="6" marL="0" marR="0" rtl="0" algn="r">
              <a:spcBef>
                <a:spcPts val="0"/>
              </a:spcBef>
              <a:buNone/>
              <a:defRPr b="0" i="0" sz="5900" u="none" cap="none" strike="noStrike">
                <a:solidFill>
                  <a:srgbClr val="888888"/>
                </a:solidFill>
                <a:latin typeface="Calibri"/>
                <a:ea typeface="Calibri"/>
                <a:cs typeface="Calibri"/>
                <a:sym typeface="Calibri"/>
              </a:defRPr>
            </a:lvl7pPr>
            <a:lvl8pPr indent="0" lvl="7" marL="0" marR="0" rtl="0" algn="r">
              <a:spcBef>
                <a:spcPts val="0"/>
              </a:spcBef>
              <a:buNone/>
              <a:defRPr b="0" i="0" sz="5900" u="none" cap="none" strike="noStrike">
                <a:solidFill>
                  <a:srgbClr val="888888"/>
                </a:solidFill>
                <a:latin typeface="Calibri"/>
                <a:ea typeface="Calibri"/>
                <a:cs typeface="Calibri"/>
                <a:sym typeface="Calibri"/>
              </a:defRPr>
            </a:lvl8pPr>
            <a:lvl9pPr indent="0" lvl="8" marL="0" marR="0" rtl="0" algn="r">
              <a:spcBef>
                <a:spcPts val="0"/>
              </a:spcBef>
              <a:buNone/>
              <a:defRPr b="0" i="0" sz="5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posters.unh.edu/" TargetMode="External"/><Relationship Id="rId5" Type="http://schemas.openxmlformats.org/officeDocument/2006/relationships/hyperlink" Target="http://goo.gl/1E7TJ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Shape 84"/>
          <p:cNvPicPr preferRelativeResize="0"/>
          <p:nvPr/>
        </p:nvPicPr>
        <p:blipFill>
          <a:blip r:embed="rId3">
            <a:alphaModFix/>
          </a:blip>
          <a:stretch>
            <a:fillRect/>
          </a:stretch>
        </p:blipFill>
        <p:spPr>
          <a:xfrm>
            <a:off x="12531925" y="15241050"/>
            <a:ext cx="8821701" cy="6616274"/>
          </a:xfrm>
          <a:prstGeom prst="rect">
            <a:avLst/>
          </a:prstGeom>
          <a:noFill/>
          <a:ln>
            <a:noFill/>
          </a:ln>
        </p:spPr>
      </p:pic>
      <p:sp>
        <p:nvSpPr>
          <p:cNvPr id="85" name="Shape 85"/>
          <p:cNvSpPr txBox="1"/>
          <p:nvPr>
            <p:ph type="ctrTitle"/>
          </p:nvPr>
        </p:nvSpPr>
        <p:spPr>
          <a:xfrm>
            <a:off x="369597" y="522514"/>
            <a:ext cx="43136593" cy="3947886"/>
          </a:xfrm>
          <a:prstGeom prst="rect">
            <a:avLst/>
          </a:prstGeom>
          <a:solidFill>
            <a:srgbClr val="002060"/>
          </a:solidFill>
          <a:ln cap="flat" cmpd="sng" w="101600">
            <a:solidFill>
              <a:srgbClr val="002060"/>
            </a:solidFill>
            <a:prstDash val="solid"/>
            <a:miter lim="800000"/>
            <a:headEnd len="sm" w="sm" type="none"/>
            <a:tailEnd len="sm" w="sm" type="none"/>
          </a:ln>
        </p:spPr>
        <p:txBody>
          <a:bodyPr anchorCtr="0" anchor="ctr" bIns="53325" lIns="106650" spcFirstLastPara="1" rIns="106650" wrap="square" tIns="53325">
            <a:noAutofit/>
          </a:bodyPr>
          <a:lstStyle/>
          <a:p>
            <a:pPr indent="0" lvl="0" marL="0" marR="0" rtl="0" algn="ctr">
              <a:lnSpc>
                <a:spcPct val="90000"/>
              </a:lnSpc>
              <a:spcBef>
                <a:spcPts val="0"/>
              </a:spcBef>
              <a:spcAft>
                <a:spcPts val="0"/>
              </a:spcAft>
              <a:buClr>
                <a:schemeClr val="lt1"/>
              </a:buClr>
              <a:buSzPts val="8400"/>
              <a:buFont typeface="Cambria"/>
              <a:buNone/>
            </a:pPr>
            <a:r>
              <a:rPr lang="en-US" sz="8400">
                <a:solidFill>
                  <a:schemeClr val="lt1"/>
                </a:solidFill>
                <a:latin typeface="Cambria"/>
                <a:ea typeface="Cambria"/>
                <a:cs typeface="Cambria"/>
                <a:sym typeface="Cambria"/>
              </a:rPr>
              <a:t>Evaluating Rust</a:t>
            </a:r>
            <a:br>
              <a:rPr b="0" i="0" lang="en-US" sz="8400" u="none" cap="none" strike="noStrike">
                <a:solidFill>
                  <a:schemeClr val="lt1"/>
                </a:solidFill>
                <a:latin typeface="Cambria"/>
                <a:ea typeface="Cambria"/>
                <a:cs typeface="Cambria"/>
                <a:sym typeface="Cambria"/>
              </a:rPr>
            </a:br>
            <a:r>
              <a:rPr lang="en-US" sz="5600" u="sng">
                <a:solidFill>
                  <a:schemeClr val="lt1"/>
                </a:solidFill>
                <a:latin typeface="Cambria"/>
                <a:ea typeface="Cambria"/>
                <a:cs typeface="Cambria"/>
                <a:sym typeface="Cambria"/>
              </a:rPr>
              <a:t>Ethan Larkham &amp; Todd Gaunt</a:t>
            </a:r>
            <a:br>
              <a:rPr b="0" i="0" lang="en-US" sz="5600" u="none" cap="none" strike="noStrike">
                <a:solidFill>
                  <a:schemeClr val="lt1"/>
                </a:solidFill>
                <a:latin typeface="Cambria"/>
                <a:ea typeface="Cambria"/>
                <a:cs typeface="Cambria"/>
                <a:sym typeface="Cambria"/>
              </a:rPr>
            </a:br>
            <a:r>
              <a:rPr i="1" lang="en-US" sz="5600">
                <a:solidFill>
                  <a:schemeClr val="lt1"/>
                </a:solidFill>
                <a:latin typeface="Cambria"/>
                <a:ea typeface="Cambria"/>
                <a:cs typeface="Cambria"/>
                <a:sym typeface="Cambria"/>
              </a:rPr>
              <a:t>Department of Computer Science</a:t>
            </a:r>
            <a:r>
              <a:rPr b="0" i="1" lang="en-US" sz="5600" u="none" cap="none" strike="noStrike">
                <a:solidFill>
                  <a:schemeClr val="lt1"/>
                </a:solidFill>
                <a:latin typeface="Cambria"/>
                <a:ea typeface="Cambria"/>
                <a:cs typeface="Cambria"/>
                <a:sym typeface="Cambria"/>
              </a:rPr>
              <a:t>, University of New Hampshire, Durham, NH 03824</a:t>
            </a:r>
            <a:endParaRPr b="0" i="1" sz="9300" u="none" cap="none" strike="noStrike">
              <a:solidFill>
                <a:schemeClr val="lt1"/>
              </a:solidFill>
              <a:latin typeface="Cambria"/>
              <a:ea typeface="Cambria"/>
              <a:cs typeface="Cambria"/>
              <a:sym typeface="Cambria"/>
            </a:endParaRPr>
          </a:p>
        </p:txBody>
      </p:sp>
      <p:sp>
        <p:nvSpPr>
          <p:cNvPr id="86" name="Shape 86"/>
          <p:cNvSpPr txBox="1"/>
          <p:nvPr/>
        </p:nvSpPr>
        <p:spPr>
          <a:xfrm>
            <a:off x="369600" y="6141500"/>
            <a:ext cx="10914600" cy="9449100"/>
          </a:xfrm>
          <a:prstGeom prst="rect">
            <a:avLst/>
          </a:prstGeom>
          <a:noFill/>
          <a:ln cap="flat" cmpd="sng" w="9525">
            <a:solidFill>
              <a:srgbClr val="002060"/>
            </a:solidFill>
            <a:prstDash val="solid"/>
            <a:round/>
            <a:headEnd len="sm" w="sm" type="none"/>
            <a:tailEnd len="sm" w="sm" type="none"/>
          </a:ln>
        </p:spPr>
        <p:txBody>
          <a:bodyPr anchorCtr="0" anchor="t" bIns="53325" lIns="106650" spcFirstLastPara="1" rIns="106650" wrap="square" tIns="53325">
            <a:noAutofit/>
          </a:bodyPr>
          <a:lstStyle/>
          <a:p>
            <a:pPr indent="457200" lvl="0" marL="0" marR="0" rtl="0" algn="l">
              <a:lnSpc>
                <a:spcPct val="90000"/>
              </a:lnSpc>
              <a:spcBef>
                <a:spcPts val="0"/>
              </a:spcBef>
              <a:spcAft>
                <a:spcPts val="0"/>
              </a:spcAft>
              <a:buClr>
                <a:schemeClr val="dk1"/>
              </a:buClr>
              <a:buSzPts val="3700"/>
              <a:buFont typeface="Arial"/>
              <a:buNone/>
            </a:pPr>
            <a:r>
              <a:rPr lang="en-US" sz="3700">
                <a:solidFill>
                  <a:schemeClr val="dk1"/>
                </a:solidFill>
                <a:latin typeface="Cambria"/>
                <a:ea typeface="Cambria"/>
                <a:cs typeface="Cambria"/>
                <a:sym typeface="Cambria"/>
              </a:rPr>
              <a:t>Rust is a new programming language being developed by Mozilla, released in 2015 aimed at system application developers.  As a new systems language, it has steep competition with deep-rooted languages such as C++, but it claims completely memory-safe, thread-safe, and not lose any performance doing so.</a:t>
            </a:r>
            <a:endParaRPr sz="3700">
              <a:solidFill>
                <a:schemeClr val="dk1"/>
              </a:solidFill>
              <a:latin typeface="Cambria"/>
              <a:ea typeface="Cambria"/>
              <a:cs typeface="Cambria"/>
              <a:sym typeface="Cambria"/>
            </a:endParaRPr>
          </a:p>
          <a:p>
            <a:pPr indent="457200" lvl="0" marL="0" marR="0" rtl="0" algn="l">
              <a:lnSpc>
                <a:spcPct val="90000"/>
              </a:lnSpc>
              <a:spcBef>
                <a:spcPts val="0"/>
              </a:spcBef>
              <a:spcAft>
                <a:spcPts val="0"/>
              </a:spcAft>
              <a:buClr>
                <a:schemeClr val="dk1"/>
              </a:buClr>
              <a:buSzPts val="3700"/>
              <a:buFont typeface="Arial"/>
              <a:buNone/>
            </a:pPr>
            <a:r>
              <a:rPr lang="en-US" sz="3700">
                <a:solidFill>
                  <a:schemeClr val="dk1"/>
                </a:solidFill>
                <a:latin typeface="Cambria"/>
                <a:ea typeface="Cambria"/>
                <a:cs typeface="Cambria"/>
                <a:sym typeface="Cambria"/>
              </a:rPr>
              <a:t>The purpose of this project was to compare Rust with C++. Rust was tested to see if it held up to its claims of being nearly as performant C++, and if the language made writing programs safely easy. These tests and analysis were carried out using three small programs written at least twice in each Rust and C++. Each implementation attempted to use as similar an algorithm as possible to solve the problem at hand, and were used to benchmark performance.</a:t>
            </a:r>
            <a:endParaRPr b="0" i="0" sz="3700" u="none" cap="none" strike="noStrike">
              <a:solidFill>
                <a:schemeClr val="dk1"/>
              </a:solidFill>
              <a:latin typeface="Cambria"/>
              <a:ea typeface="Cambria"/>
              <a:cs typeface="Cambria"/>
              <a:sym typeface="Cambria"/>
            </a:endParaRPr>
          </a:p>
        </p:txBody>
      </p:sp>
      <p:sp>
        <p:nvSpPr>
          <p:cNvPr id="87" name="Shape 87"/>
          <p:cNvSpPr txBox="1"/>
          <p:nvPr/>
        </p:nvSpPr>
        <p:spPr>
          <a:xfrm>
            <a:off x="369672" y="15891327"/>
            <a:ext cx="10914600" cy="913200"/>
          </a:xfrm>
          <a:prstGeom prst="rect">
            <a:avLst/>
          </a:prstGeom>
          <a:solidFill>
            <a:srgbClr val="002060"/>
          </a:solidFill>
          <a:ln cap="flat" cmpd="sng" w="9525">
            <a:solidFill>
              <a:srgbClr val="002060"/>
            </a:solidFill>
            <a:prstDash val="solid"/>
            <a:round/>
            <a:headEnd len="sm" w="sm" type="none"/>
            <a:tailEnd len="sm" w="sm" type="none"/>
          </a:ln>
        </p:spPr>
        <p:txBody>
          <a:bodyPr anchorCtr="0" anchor="ctr" bIns="53325" lIns="106650" spcFirstLastPara="1" rIns="106650" wrap="square" tIns="53325">
            <a:noAutofit/>
          </a:bodyPr>
          <a:lstStyle/>
          <a:p>
            <a:pPr indent="0" lvl="0" marL="0" marR="0" rtl="0" algn="ctr">
              <a:lnSpc>
                <a:spcPct val="80000"/>
              </a:lnSpc>
              <a:spcBef>
                <a:spcPts val="0"/>
              </a:spcBef>
              <a:spcAft>
                <a:spcPts val="0"/>
              </a:spcAft>
              <a:buClr>
                <a:schemeClr val="lt1"/>
              </a:buClr>
              <a:buSzPts val="6300"/>
              <a:buFont typeface="Arial"/>
              <a:buNone/>
            </a:pPr>
            <a:r>
              <a:rPr b="0" i="0" lang="en-US" sz="6300" u="none" cap="none" strike="noStrike">
                <a:solidFill>
                  <a:schemeClr val="lt1"/>
                </a:solidFill>
                <a:latin typeface="Cambria"/>
                <a:ea typeface="Cambria"/>
                <a:cs typeface="Cambria"/>
                <a:sym typeface="Cambria"/>
              </a:rPr>
              <a:t> </a:t>
            </a:r>
            <a:r>
              <a:rPr b="0" i="0" lang="en-US" sz="5800" u="none" cap="none" strike="noStrike">
                <a:solidFill>
                  <a:schemeClr val="lt1"/>
                </a:solidFill>
                <a:latin typeface="Cambria"/>
                <a:ea typeface="Cambria"/>
                <a:cs typeface="Cambria"/>
                <a:sym typeface="Cambria"/>
              </a:rPr>
              <a:t>Methodology</a:t>
            </a:r>
            <a:endParaRPr/>
          </a:p>
        </p:txBody>
      </p:sp>
      <p:sp>
        <p:nvSpPr>
          <p:cNvPr id="88" name="Shape 88"/>
          <p:cNvSpPr txBox="1"/>
          <p:nvPr/>
        </p:nvSpPr>
        <p:spPr>
          <a:xfrm>
            <a:off x="12314092" y="4937912"/>
            <a:ext cx="19641782" cy="700889"/>
          </a:xfrm>
          <a:prstGeom prst="rect">
            <a:avLst/>
          </a:prstGeom>
          <a:solidFill>
            <a:srgbClr val="002060"/>
          </a:solidFill>
          <a:ln cap="flat" cmpd="sng" w="9525">
            <a:solidFill>
              <a:srgbClr val="002060"/>
            </a:solidFill>
            <a:prstDash val="solid"/>
            <a:round/>
            <a:headEnd len="sm" w="sm" type="none"/>
            <a:tailEnd len="sm" w="sm" type="none"/>
          </a:ln>
        </p:spPr>
        <p:txBody>
          <a:bodyPr anchorCtr="0" anchor="ctr" bIns="53325" lIns="106650" spcFirstLastPara="1" rIns="106650" wrap="square" tIns="53325">
            <a:noAutofit/>
          </a:bodyPr>
          <a:lstStyle/>
          <a:p>
            <a:pPr indent="0" lvl="0" marL="0" marR="0" rtl="0" algn="ctr">
              <a:lnSpc>
                <a:spcPct val="80000"/>
              </a:lnSpc>
              <a:spcBef>
                <a:spcPts val="0"/>
              </a:spcBef>
              <a:spcAft>
                <a:spcPts val="0"/>
              </a:spcAft>
              <a:buClr>
                <a:schemeClr val="lt1"/>
              </a:buClr>
              <a:buSzPts val="4717"/>
              <a:buFont typeface="Arial"/>
              <a:buNone/>
            </a:pPr>
            <a:r>
              <a:rPr lang="en-US" sz="4717">
                <a:solidFill>
                  <a:schemeClr val="lt1"/>
                </a:solidFill>
                <a:latin typeface="Cambria"/>
                <a:ea typeface="Cambria"/>
                <a:cs typeface="Cambria"/>
                <a:sym typeface="Cambria"/>
              </a:rPr>
              <a:t>Objectives</a:t>
            </a:r>
            <a:endParaRPr/>
          </a:p>
        </p:txBody>
      </p:sp>
      <p:sp>
        <p:nvSpPr>
          <p:cNvPr id="89" name="Shape 89"/>
          <p:cNvSpPr txBox="1"/>
          <p:nvPr/>
        </p:nvSpPr>
        <p:spPr>
          <a:xfrm>
            <a:off x="32572097" y="15157648"/>
            <a:ext cx="10914743" cy="7044521"/>
          </a:xfrm>
          <a:prstGeom prst="rect">
            <a:avLst/>
          </a:prstGeom>
          <a:noFill/>
          <a:ln cap="flat" cmpd="sng" w="9525">
            <a:solidFill>
              <a:srgbClr val="002060"/>
            </a:solidFill>
            <a:prstDash val="solid"/>
            <a:round/>
            <a:headEnd len="sm" w="sm" type="none"/>
            <a:tailEnd len="sm" w="sm" type="none"/>
          </a:ln>
        </p:spPr>
        <p:txBody>
          <a:bodyPr anchorCtr="0" anchor="t" bIns="53325" lIns="106650" spcFirstLastPara="1" rIns="106650" wrap="square" tIns="53325">
            <a:noAutofit/>
          </a:bodyPr>
          <a:lstStyle/>
          <a:p>
            <a:pPr indent="0" lvl="0" marL="0" marR="0" rtl="0" algn="l">
              <a:lnSpc>
                <a:spcPct val="90000"/>
              </a:lnSpc>
              <a:spcBef>
                <a:spcPts val="0"/>
              </a:spcBef>
              <a:spcAft>
                <a:spcPts val="0"/>
              </a:spcAft>
              <a:buClr>
                <a:schemeClr val="dk1"/>
              </a:buClr>
              <a:buSzPts val="3700"/>
              <a:buFont typeface="Arial"/>
              <a:buNone/>
            </a:pPr>
            <a:r>
              <a:rPr lang="en-US" sz="360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3600"/>
          </a:p>
        </p:txBody>
      </p:sp>
      <p:sp>
        <p:nvSpPr>
          <p:cNvPr id="90" name="Shape 90"/>
          <p:cNvSpPr txBox="1"/>
          <p:nvPr/>
        </p:nvSpPr>
        <p:spPr>
          <a:xfrm>
            <a:off x="369597" y="4927623"/>
            <a:ext cx="10914743" cy="913158"/>
          </a:xfrm>
          <a:prstGeom prst="rect">
            <a:avLst/>
          </a:prstGeom>
          <a:solidFill>
            <a:srgbClr val="002060"/>
          </a:solidFill>
          <a:ln cap="flat" cmpd="sng" w="9525">
            <a:solidFill>
              <a:srgbClr val="002060"/>
            </a:solidFill>
            <a:prstDash val="solid"/>
            <a:round/>
            <a:headEnd len="sm" w="sm" type="none"/>
            <a:tailEnd len="sm" w="sm" type="none"/>
          </a:ln>
        </p:spPr>
        <p:txBody>
          <a:bodyPr anchorCtr="0" anchor="ctr" bIns="53325" lIns="106650" spcFirstLastPara="1" rIns="106650" wrap="square" tIns="53325">
            <a:noAutofit/>
          </a:bodyPr>
          <a:lstStyle/>
          <a:p>
            <a:pPr indent="0" lvl="0" marL="0" marR="0" rtl="0" algn="ctr">
              <a:lnSpc>
                <a:spcPct val="90000"/>
              </a:lnSpc>
              <a:spcBef>
                <a:spcPts val="0"/>
              </a:spcBef>
              <a:spcAft>
                <a:spcPts val="0"/>
              </a:spcAft>
              <a:buClr>
                <a:schemeClr val="lt1"/>
              </a:buClr>
              <a:buSzPts val="5800"/>
              <a:buFont typeface="Arial"/>
              <a:buNone/>
            </a:pPr>
            <a:r>
              <a:rPr lang="en-US" sz="5800">
                <a:solidFill>
                  <a:schemeClr val="lt1"/>
                </a:solidFill>
                <a:latin typeface="Cambria"/>
                <a:ea typeface="Cambria"/>
                <a:cs typeface="Cambria"/>
                <a:sym typeface="Cambria"/>
              </a:rPr>
              <a:t>Abstract</a:t>
            </a:r>
            <a:endParaRPr/>
          </a:p>
        </p:txBody>
      </p:sp>
      <p:sp>
        <p:nvSpPr>
          <p:cNvPr id="91" name="Shape 91"/>
          <p:cNvSpPr txBox="1"/>
          <p:nvPr/>
        </p:nvSpPr>
        <p:spPr>
          <a:xfrm>
            <a:off x="32591450" y="4927623"/>
            <a:ext cx="10914743" cy="913158"/>
          </a:xfrm>
          <a:prstGeom prst="rect">
            <a:avLst/>
          </a:prstGeom>
          <a:solidFill>
            <a:srgbClr val="002060"/>
          </a:solidFill>
          <a:ln cap="flat" cmpd="sng" w="9525">
            <a:solidFill>
              <a:srgbClr val="002060"/>
            </a:solidFill>
            <a:prstDash val="solid"/>
            <a:round/>
            <a:headEnd len="sm" w="sm" type="none"/>
            <a:tailEnd len="sm" w="sm" type="none"/>
          </a:ln>
        </p:spPr>
        <p:txBody>
          <a:bodyPr anchorCtr="0" anchor="ctr" bIns="53325" lIns="106650" spcFirstLastPara="1" rIns="106650" wrap="square" tIns="53325">
            <a:noAutofit/>
          </a:bodyPr>
          <a:lstStyle/>
          <a:p>
            <a:pPr indent="0" lvl="0" marL="0" marR="0" rtl="0" algn="ctr">
              <a:lnSpc>
                <a:spcPct val="90000"/>
              </a:lnSpc>
              <a:spcBef>
                <a:spcPts val="0"/>
              </a:spcBef>
              <a:spcAft>
                <a:spcPts val="0"/>
              </a:spcAft>
              <a:buClr>
                <a:schemeClr val="lt1"/>
              </a:buClr>
              <a:buSzPts val="5800"/>
              <a:buFont typeface="Arial"/>
              <a:buNone/>
            </a:pPr>
            <a:r>
              <a:rPr b="0" i="0" lang="en-US" sz="5800" u="none" cap="none" strike="noStrike">
                <a:solidFill>
                  <a:schemeClr val="lt1"/>
                </a:solidFill>
                <a:latin typeface="Cambria"/>
                <a:ea typeface="Cambria"/>
                <a:cs typeface="Cambria"/>
                <a:sym typeface="Cambria"/>
              </a:rPr>
              <a:t>Results</a:t>
            </a:r>
            <a:endParaRPr/>
          </a:p>
        </p:txBody>
      </p:sp>
      <p:sp>
        <p:nvSpPr>
          <p:cNvPr id="92" name="Shape 92"/>
          <p:cNvSpPr txBox="1"/>
          <p:nvPr/>
        </p:nvSpPr>
        <p:spPr>
          <a:xfrm>
            <a:off x="12300593" y="6000072"/>
            <a:ext cx="19641782" cy="7182962"/>
          </a:xfrm>
          <a:prstGeom prst="rect">
            <a:avLst/>
          </a:prstGeom>
          <a:noFill/>
          <a:ln cap="flat" cmpd="sng" w="9525">
            <a:solidFill>
              <a:srgbClr val="002060"/>
            </a:solidFill>
            <a:prstDash val="solid"/>
            <a:round/>
            <a:headEnd len="sm" w="sm" type="none"/>
            <a:tailEnd len="sm" w="sm" type="none"/>
          </a:ln>
        </p:spPr>
        <p:txBody>
          <a:bodyPr anchorCtr="0" anchor="t" bIns="53325" lIns="106650" spcFirstLastPara="1" rIns="106650" wrap="square" tIns="53325">
            <a:noAutofit/>
          </a:bodyPr>
          <a:lstStyle/>
          <a:p>
            <a:pPr indent="-463550" lvl="0" marL="457200" marR="0" rtl="0">
              <a:lnSpc>
                <a:spcPct val="90000"/>
              </a:lnSpc>
              <a:spcBef>
                <a:spcPts val="0"/>
              </a:spcBef>
              <a:spcAft>
                <a:spcPts val="0"/>
              </a:spcAft>
              <a:buClr>
                <a:schemeClr val="dk1"/>
              </a:buClr>
              <a:buSzPts val="3700"/>
              <a:buFont typeface="Cambria"/>
              <a:buChar char="●"/>
            </a:pPr>
            <a:r>
              <a:rPr lang="en-US" sz="3700">
                <a:solidFill>
                  <a:schemeClr val="dk1"/>
                </a:solidFill>
                <a:latin typeface="Cambria"/>
                <a:ea typeface="Cambria"/>
                <a:cs typeface="Cambria"/>
                <a:sym typeface="Cambria"/>
              </a:rPr>
              <a:t>Compare the performance of rustc and clang++ to see if rustc can generate programs as performant as clang++</a:t>
            </a:r>
            <a:endParaRPr sz="3700">
              <a:solidFill>
                <a:schemeClr val="dk1"/>
              </a:solidFill>
              <a:latin typeface="Cambria"/>
              <a:ea typeface="Cambria"/>
              <a:cs typeface="Cambria"/>
              <a:sym typeface="Cambria"/>
            </a:endParaRPr>
          </a:p>
          <a:p>
            <a:pPr indent="-463550" lvl="0" marL="457200" marR="0" rtl="0">
              <a:lnSpc>
                <a:spcPct val="90000"/>
              </a:lnSpc>
              <a:spcBef>
                <a:spcPts val="0"/>
              </a:spcBef>
              <a:spcAft>
                <a:spcPts val="0"/>
              </a:spcAft>
              <a:buClr>
                <a:schemeClr val="dk1"/>
              </a:buClr>
              <a:buSzPts val="3700"/>
              <a:buFont typeface="Cambria"/>
              <a:buChar char="●"/>
            </a:pPr>
            <a:r>
              <a:rPr lang="en-US" sz="3700">
                <a:solidFill>
                  <a:schemeClr val="dk1"/>
                </a:solidFill>
                <a:latin typeface="Cambria"/>
                <a:ea typeface="Cambria"/>
                <a:cs typeface="Cambria"/>
                <a:sym typeface="Cambria"/>
              </a:rPr>
              <a:t>Highlight the different capabilities of the languages, in both an objective view on feature comparison and a subjective view regarding usability.</a:t>
            </a:r>
            <a:endParaRPr sz="3700">
              <a:solidFill>
                <a:schemeClr val="dk1"/>
              </a:solidFill>
              <a:latin typeface="Cambria"/>
              <a:ea typeface="Cambria"/>
              <a:cs typeface="Cambria"/>
              <a:sym typeface="Cambria"/>
            </a:endParaRPr>
          </a:p>
          <a:p>
            <a:pPr indent="-463550" lvl="0" marL="457200" marR="0" rtl="0">
              <a:lnSpc>
                <a:spcPct val="90000"/>
              </a:lnSpc>
              <a:spcBef>
                <a:spcPts val="0"/>
              </a:spcBef>
              <a:spcAft>
                <a:spcPts val="0"/>
              </a:spcAft>
              <a:buClr>
                <a:schemeClr val="dk1"/>
              </a:buClr>
              <a:buSzPts val="3700"/>
              <a:buFont typeface="Cambria"/>
              <a:buChar char="●"/>
            </a:pPr>
            <a:r>
              <a:rPr lang="en-US" sz="3700">
                <a:solidFill>
                  <a:schemeClr val="dk1"/>
                </a:solidFill>
                <a:latin typeface="Cambria"/>
                <a:ea typeface="Cambria"/>
                <a:cs typeface="Cambria"/>
                <a:sym typeface="Cambria"/>
              </a:rPr>
              <a:t>Analyze the data structures used by each compiler and compare the optimizations made when the performance difference between programs written in each language is not obvious.</a:t>
            </a:r>
            <a:endParaRPr sz="3700">
              <a:solidFill>
                <a:schemeClr val="dk1"/>
              </a:solidFill>
              <a:latin typeface="Cambria"/>
              <a:ea typeface="Cambria"/>
              <a:cs typeface="Cambria"/>
              <a:sym typeface="Cambria"/>
            </a:endParaRPr>
          </a:p>
        </p:txBody>
      </p:sp>
      <p:sp>
        <p:nvSpPr>
          <p:cNvPr id="93" name="Shape 93"/>
          <p:cNvSpPr txBox="1"/>
          <p:nvPr/>
        </p:nvSpPr>
        <p:spPr>
          <a:xfrm>
            <a:off x="32492931" y="13650545"/>
            <a:ext cx="10914743" cy="913158"/>
          </a:xfrm>
          <a:prstGeom prst="rect">
            <a:avLst/>
          </a:prstGeom>
          <a:solidFill>
            <a:srgbClr val="002060"/>
          </a:solidFill>
          <a:ln cap="flat" cmpd="sng" w="9525">
            <a:solidFill>
              <a:srgbClr val="002060"/>
            </a:solidFill>
            <a:prstDash val="solid"/>
            <a:round/>
            <a:headEnd len="sm" w="sm" type="none"/>
            <a:tailEnd len="sm" w="sm" type="none"/>
          </a:ln>
        </p:spPr>
        <p:txBody>
          <a:bodyPr anchorCtr="0" anchor="ctr" bIns="53325" lIns="106650" spcFirstLastPara="1" rIns="106650" wrap="square" tIns="53325">
            <a:noAutofit/>
          </a:bodyPr>
          <a:lstStyle/>
          <a:p>
            <a:pPr indent="0" lvl="0" marL="0" marR="0" rtl="0" algn="ctr">
              <a:lnSpc>
                <a:spcPct val="90000"/>
              </a:lnSpc>
              <a:spcBef>
                <a:spcPts val="0"/>
              </a:spcBef>
              <a:spcAft>
                <a:spcPts val="0"/>
              </a:spcAft>
              <a:buClr>
                <a:schemeClr val="lt1"/>
              </a:buClr>
              <a:buSzPts val="5800"/>
              <a:buFont typeface="Arial"/>
              <a:buNone/>
            </a:pPr>
            <a:r>
              <a:rPr b="0" i="0" lang="en-US" sz="5800" u="none" cap="none" strike="noStrike">
                <a:solidFill>
                  <a:schemeClr val="lt1"/>
                </a:solidFill>
                <a:latin typeface="Cambria"/>
                <a:ea typeface="Cambria"/>
                <a:cs typeface="Cambria"/>
                <a:sym typeface="Cambria"/>
              </a:rPr>
              <a:t>Conclusions</a:t>
            </a:r>
            <a:endParaRPr/>
          </a:p>
        </p:txBody>
      </p:sp>
      <p:sp>
        <p:nvSpPr>
          <p:cNvPr id="94" name="Shape 94"/>
          <p:cNvSpPr txBox="1"/>
          <p:nvPr/>
        </p:nvSpPr>
        <p:spPr>
          <a:xfrm>
            <a:off x="32591450" y="22553038"/>
            <a:ext cx="10914743" cy="633625"/>
          </a:xfrm>
          <a:prstGeom prst="rect">
            <a:avLst/>
          </a:prstGeom>
          <a:solidFill>
            <a:srgbClr val="002060"/>
          </a:solidFill>
          <a:ln cap="flat" cmpd="sng" w="9525">
            <a:solidFill>
              <a:srgbClr val="002060"/>
            </a:solidFill>
            <a:prstDash val="solid"/>
            <a:round/>
            <a:headEnd len="sm" w="sm" type="none"/>
            <a:tailEnd len="sm" w="sm" type="none"/>
          </a:ln>
        </p:spPr>
        <p:txBody>
          <a:bodyPr anchorCtr="0" anchor="ctr" bIns="53325" lIns="106650" spcFirstLastPara="1" rIns="106650" wrap="square" tIns="53325">
            <a:noAutofit/>
          </a:bodyPr>
          <a:lstStyle/>
          <a:p>
            <a:pPr indent="0" lvl="0" marL="0" marR="0" rtl="0" algn="ctr">
              <a:lnSpc>
                <a:spcPct val="80000"/>
              </a:lnSpc>
              <a:spcBef>
                <a:spcPts val="0"/>
              </a:spcBef>
              <a:spcAft>
                <a:spcPts val="0"/>
              </a:spcAft>
              <a:buClr>
                <a:schemeClr val="lt1"/>
              </a:buClr>
              <a:buSzPts val="4347"/>
              <a:buFont typeface="Arial"/>
              <a:buNone/>
            </a:pPr>
            <a:r>
              <a:rPr b="0" i="0" lang="en-US" sz="4347" u="none" cap="none" strike="noStrike">
                <a:solidFill>
                  <a:schemeClr val="lt1"/>
                </a:solidFill>
                <a:latin typeface="Cambria"/>
                <a:ea typeface="Cambria"/>
                <a:cs typeface="Cambria"/>
                <a:sym typeface="Cambria"/>
              </a:rPr>
              <a:t>Acknowledgements</a:t>
            </a:r>
            <a:endParaRPr/>
          </a:p>
        </p:txBody>
      </p:sp>
      <p:sp>
        <p:nvSpPr>
          <p:cNvPr id="95" name="Shape 95"/>
          <p:cNvSpPr txBox="1"/>
          <p:nvPr/>
        </p:nvSpPr>
        <p:spPr>
          <a:xfrm>
            <a:off x="32572097" y="6141488"/>
            <a:ext cx="10914743" cy="7041546"/>
          </a:xfrm>
          <a:prstGeom prst="rect">
            <a:avLst/>
          </a:prstGeom>
          <a:noFill/>
          <a:ln cap="flat" cmpd="sng" w="9525">
            <a:solidFill>
              <a:srgbClr val="002060"/>
            </a:solidFill>
            <a:prstDash val="solid"/>
            <a:round/>
            <a:headEnd len="sm" w="sm" type="none"/>
            <a:tailEnd len="sm" w="sm" type="none"/>
          </a:ln>
        </p:spPr>
        <p:txBody>
          <a:bodyPr anchorCtr="0" anchor="t" bIns="53325" lIns="106650" spcFirstLastPara="1" rIns="106650" wrap="square" tIns="53325">
            <a:noAutofit/>
          </a:bodyPr>
          <a:lstStyle/>
          <a:p>
            <a:pPr indent="0" lvl="0" marL="0" marR="0" rtl="0" algn="l">
              <a:lnSpc>
                <a:spcPct val="90000"/>
              </a:lnSpc>
              <a:spcBef>
                <a:spcPts val="0"/>
              </a:spcBef>
              <a:spcAft>
                <a:spcPts val="0"/>
              </a:spcAft>
              <a:buClr>
                <a:schemeClr val="dk1"/>
              </a:buClr>
              <a:buSzPts val="3700"/>
              <a:buFont typeface="Arial"/>
              <a:buNone/>
            </a:pPr>
            <a:r>
              <a:rPr lang="en-US" sz="3700">
                <a:solidFill>
                  <a:schemeClr val="dk1"/>
                </a:solidFill>
                <a:latin typeface="Cambria"/>
                <a:ea typeface="Cambria"/>
                <a:cs typeface="Cambria"/>
                <a:sym typeface="Cambria"/>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a:p>
        </p:txBody>
      </p:sp>
      <p:sp>
        <p:nvSpPr>
          <p:cNvPr id="96" name="Shape 96"/>
          <p:cNvSpPr txBox="1"/>
          <p:nvPr/>
        </p:nvSpPr>
        <p:spPr>
          <a:xfrm>
            <a:off x="12125439" y="13777877"/>
            <a:ext cx="19641900" cy="868200"/>
          </a:xfrm>
          <a:prstGeom prst="rect">
            <a:avLst/>
          </a:prstGeom>
          <a:solidFill>
            <a:srgbClr val="002060"/>
          </a:solidFill>
          <a:ln cap="flat" cmpd="sng" w="9525">
            <a:solidFill>
              <a:srgbClr val="002060"/>
            </a:solidFill>
            <a:prstDash val="solid"/>
            <a:round/>
            <a:headEnd len="sm" w="sm" type="none"/>
            <a:tailEnd len="sm" w="sm" type="none"/>
          </a:ln>
        </p:spPr>
        <p:txBody>
          <a:bodyPr anchorCtr="0" anchor="ctr" bIns="53325" lIns="106650" spcFirstLastPara="1" rIns="106650" wrap="square" tIns="53325">
            <a:noAutofit/>
          </a:bodyPr>
          <a:lstStyle/>
          <a:p>
            <a:pPr indent="0" lvl="0" marL="0" marR="0" rtl="0" algn="ctr">
              <a:lnSpc>
                <a:spcPct val="90000"/>
              </a:lnSpc>
              <a:spcBef>
                <a:spcPts val="0"/>
              </a:spcBef>
              <a:spcAft>
                <a:spcPts val="0"/>
              </a:spcAft>
              <a:buClr>
                <a:schemeClr val="lt1"/>
              </a:buClr>
              <a:buSzPts val="5100"/>
              <a:buFont typeface="Arial"/>
              <a:buNone/>
            </a:pPr>
            <a:r>
              <a:rPr lang="en-US" sz="5100">
                <a:solidFill>
                  <a:schemeClr val="lt1"/>
                </a:solidFill>
                <a:latin typeface="Cambria"/>
                <a:ea typeface="Cambria"/>
                <a:cs typeface="Cambria"/>
                <a:sym typeface="Cambria"/>
              </a:rPr>
              <a:t>Graphs</a:t>
            </a:r>
            <a:endParaRPr/>
          </a:p>
        </p:txBody>
      </p:sp>
      <p:sp>
        <p:nvSpPr>
          <p:cNvPr id="97" name="Shape 97"/>
          <p:cNvSpPr txBox="1"/>
          <p:nvPr/>
        </p:nvSpPr>
        <p:spPr>
          <a:xfrm>
            <a:off x="12333450" y="23063450"/>
            <a:ext cx="19641900" cy="7893300"/>
          </a:xfrm>
          <a:prstGeom prst="rect">
            <a:avLst/>
          </a:prstGeom>
          <a:noFill/>
          <a:ln cap="flat" cmpd="sng" w="9525">
            <a:solidFill>
              <a:srgbClr val="002060"/>
            </a:solidFill>
            <a:prstDash val="solid"/>
            <a:round/>
            <a:headEnd len="sm" w="sm" type="none"/>
            <a:tailEnd len="sm" w="sm" type="none"/>
          </a:ln>
        </p:spPr>
        <p:txBody>
          <a:bodyPr anchorCtr="0" anchor="ctr" bIns="53325" lIns="106650" spcFirstLastPara="1" rIns="106650" wrap="square" tIns="53325">
            <a:noAutofit/>
          </a:bodyPr>
          <a:lstStyle/>
          <a:p>
            <a:pPr indent="0" lvl="0" marL="0" marR="0" rtl="0" algn="ctr">
              <a:lnSpc>
                <a:spcPct val="90000"/>
              </a:lnSpc>
              <a:spcBef>
                <a:spcPts val="0"/>
              </a:spcBef>
              <a:spcAft>
                <a:spcPts val="0"/>
              </a:spcAft>
              <a:buClr>
                <a:schemeClr val="dk1"/>
              </a:buClr>
              <a:buSzPts val="3700"/>
              <a:buFont typeface="Arial"/>
              <a:buNone/>
            </a:pPr>
            <a:r>
              <a:t/>
            </a:r>
            <a:endParaRPr b="0" i="0" sz="3700" u="none" cap="none" strike="noStrike">
              <a:solidFill>
                <a:schemeClr val="dk1"/>
              </a:solidFill>
              <a:latin typeface="Cambria"/>
              <a:ea typeface="Cambria"/>
              <a:cs typeface="Cambria"/>
              <a:sym typeface="Cambria"/>
            </a:endParaRPr>
          </a:p>
        </p:txBody>
      </p:sp>
      <p:cxnSp>
        <p:nvCxnSpPr>
          <p:cNvPr id="98" name="Shape 98"/>
          <p:cNvCxnSpPr>
            <a:stCxn id="97" idx="0"/>
            <a:endCxn id="97" idx="2"/>
          </p:cNvCxnSpPr>
          <p:nvPr/>
        </p:nvCxnSpPr>
        <p:spPr>
          <a:xfrm>
            <a:off x="22154400" y="23063450"/>
            <a:ext cx="0" cy="7893300"/>
          </a:xfrm>
          <a:prstGeom prst="straightConnector1">
            <a:avLst/>
          </a:prstGeom>
          <a:noFill/>
          <a:ln cap="flat" cmpd="sng" w="12700">
            <a:solidFill>
              <a:srgbClr val="BFBFBF"/>
            </a:solidFill>
            <a:prstDash val="solid"/>
            <a:miter lim="800000"/>
            <a:headEnd len="sm" w="sm" type="none"/>
            <a:tailEnd len="sm" w="sm" type="none"/>
          </a:ln>
        </p:spPr>
      </p:cxnSp>
      <p:sp>
        <p:nvSpPr>
          <p:cNvPr id="99" name="Shape 99"/>
          <p:cNvSpPr txBox="1"/>
          <p:nvPr/>
        </p:nvSpPr>
        <p:spPr>
          <a:xfrm>
            <a:off x="12333504" y="15157647"/>
            <a:ext cx="19641782" cy="7044521"/>
          </a:xfrm>
          <a:prstGeom prst="rect">
            <a:avLst/>
          </a:prstGeom>
          <a:noFill/>
          <a:ln cap="flat" cmpd="sng" w="9525">
            <a:solidFill>
              <a:srgbClr val="002060"/>
            </a:solidFill>
            <a:prstDash val="solid"/>
            <a:round/>
            <a:headEnd len="sm" w="sm" type="none"/>
            <a:tailEnd len="sm" w="sm" type="none"/>
          </a:ln>
        </p:spPr>
        <p:txBody>
          <a:bodyPr anchorCtr="0" anchor="ctr" bIns="53325" lIns="106650" spcFirstLastPara="1" rIns="106650" wrap="square" tIns="53325">
            <a:noAutofit/>
          </a:bodyPr>
          <a:lstStyle/>
          <a:p>
            <a:pPr indent="0" lvl="0" marL="0" marR="0" rtl="0" algn="ctr">
              <a:lnSpc>
                <a:spcPct val="90000"/>
              </a:lnSpc>
              <a:spcBef>
                <a:spcPts val="0"/>
              </a:spcBef>
              <a:spcAft>
                <a:spcPts val="0"/>
              </a:spcAft>
              <a:buClr>
                <a:schemeClr val="dk1"/>
              </a:buClr>
              <a:buSzPts val="3700"/>
              <a:buFont typeface="Arial"/>
              <a:buNone/>
            </a:pPr>
            <a:r>
              <a:t/>
            </a:r>
            <a:endParaRPr b="0" sz="3700" u="none">
              <a:solidFill>
                <a:schemeClr val="dk1"/>
              </a:solidFill>
              <a:latin typeface="Cambria"/>
              <a:ea typeface="Cambria"/>
              <a:cs typeface="Cambria"/>
              <a:sym typeface="Cambria"/>
            </a:endParaRPr>
          </a:p>
        </p:txBody>
      </p:sp>
      <p:cxnSp>
        <p:nvCxnSpPr>
          <p:cNvPr id="100" name="Shape 100"/>
          <p:cNvCxnSpPr>
            <a:stCxn id="99" idx="0"/>
            <a:endCxn id="99" idx="2"/>
          </p:cNvCxnSpPr>
          <p:nvPr/>
        </p:nvCxnSpPr>
        <p:spPr>
          <a:xfrm>
            <a:off x="22154395" y="15157647"/>
            <a:ext cx="0" cy="7044600"/>
          </a:xfrm>
          <a:prstGeom prst="straightConnector1">
            <a:avLst/>
          </a:prstGeom>
          <a:noFill/>
          <a:ln cap="flat" cmpd="sng" w="12700">
            <a:solidFill>
              <a:srgbClr val="BFBFBF"/>
            </a:solidFill>
            <a:prstDash val="solid"/>
            <a:miter lim="800000"/>
            <a:headEnd len="sm" w="sm" type="none"/>
            <a:tailEnd len="sm" w="sm" type="none"/>
          </a:ln>
        </p:spPr>
      </p:cxnSp>
      <p:pic>
        <p:nvPicPr>
          <p:cNvPr id="101" name="Shape 101"/>
          <p:cNvPicPr preferRelativeResize="0"/>
          <p:nvPr/>
        </p:nvPicPr>
        <p:blipFill rotWithShape="1">
          <a:blip r:embed="rId4">
            <a:alphaModFix/>
          </a:blip>
          <a:srcRect b="0" l="0" r="0" t="0"/>
          <a:stretch/>
        </p:blipFill>
        <p:spPr>
          <a:xfrm>
            <a:off x="2656639" y="1168998"/>
            <a:ext cx="2298576" cy="3042233"/>
          </a:xfrm>
          <a:prstGeom prst="rect">
            <a:avLst/>
          </a:prstGeom>
          <a:noFill/>
          <a:ln>
            <a:noFill/>
          </a:ln>
        </p:spPr>
      </p:pic>
      <p:sp>
        <p:nvSpPr>
          <p:cNvPr id="102" name="Shape 102"/>
          <p:cNvSpPr txBox="1"/>
          <p:nvPr/>
        </p:nvSpPr>
        <p:spPr>
          <a:xfrm>
            <a:off x="32552334" y="27902409"/>
            <a:ext cx="10914743" cy="4189166"/>
          </a:xfrm>
          <a:prstGeom prst="rect">
            <a:avLst/>
          </a:prstGeom>
          <a:noFill/>
          <a:ln cap="flat" cmpd="sng" w="9525">
            <a:solidFill>
              <a:srgbClr val="002060"/>
            </a:solidFill>
            <a:prstDash val="solid"/>
            <a:round/>
            <a:headEnd len="sm" w="sm" type="none"/>
            <a:tailEnd len="sm" w="sm" type="none"/>
          </a:ln>
        </p:spPr>
        <p:txBody>
          <a:bodyPr anchorCtr="0" anchor="t" bIns="53325" lIns="106650" spcFirstLastPara="1" rIns="106650" wrap="square" tIns="53325">
            <a:noAutofit/>
          </a:bodyPr>
          <a:lstStyle/>
          <a:p>
            <a:pPr indent="0" lvl="0" marL="0" marR="0" rtl="0" algn="l">
              <a:lnSpc>
                <a:spcPct val="90000"/>
              </a:lnSpc>
              <a:spcBef>
                <a:spcPts val="0"/>
              </a:spcBef>
              <a:spcAft>
                <a:spcPts val="0"/>
              </a:spcAft>
              <a:buClr>
                <a:schemeClr val="dk1"/>
              </a:buClr>
              <a:buSzPts val="3700"/>
              <a:buFont typeface="Arial"/>
              <a:buNone/>
            </a:pPr>
            <a:r>
              <a:rPr b="0" lang="en-US" sz="3700" u="none">
                <a:solidFill>
                  <a:schemeClr val="dk1"/>
                </a:solidFill>
                <a:latin typeface="Cambria"/>
                <a:ea typeface="Cambria"/>
                <a:cs typeface="Cambria"/>
                <a:sym typeface="Cambria"/>
              </a:rPr>
              <a:t>List your references here.</a:t>
            </a:r>
            <a:endParaRPr/>
          </a:p>
          <a:p>
            <a:pPr indent="0" lvl="0" marL="0" marR="0" rtl="0" algn="l">
              <a:lnSpc>
                <a:spcPct val="90000"/>
              </a:lnSpc>
              <a:spcBef>
                <a:spcPts val="0"/>
              </a:spcBef>
              <a:spcAft>
                <a:spcPts val="0"/>
              </a:spcAft>
              <a:buClr>
                <a:schemeClr val="dk1"/>
              </a:buClr>
              <a:buSzPts val="3700"/>
              <a:buFont typeface="Arial"/>
              <a:buNone/>
            </a:pPr>
            <a:r>
              <a:t/>
            </a:r>
            <a:endParaRPr b="0" sz="3700" u="none">
              <a:solidFill>
                <a:schemeClr val="dk1"/>
              </a:solidFill>
              <a:latin typeface="Cambria"/>
              <a:ea typeface="Cambria"/>
              <a:cs typeface="Cambria"/>
              <a:sym typeface="Cambria"/>
            </a:endParaRPr>
          </a:p>
          <a:p>
            <a:pPr indent="0" lvl="0" marL="0" marR="0" rtl="0" algn="l">
              <a:lnSpc>
                <a:spcPct val="90000"/>
              </a:lnSpc>
              <a:spcBef>
                <a:spcPts val="4200"/>
              </a:spcBef>
              <a:spcAft>
                <a:spcPts val="0"/>
              </a:spcAft>
              <a:buClr>
                <a:schemeClr val="dk1"/>
              </a:buClr>
              <a:buSzPts val="3700"/>
              <a:buFont typeface="Arial"/>
              <a:buNone/>
            </a:pPr>
            <a:r>
              <a:t/>
            </a:r>
            <a:endParaRPr b="0" sz="3700" u="none">
              <a:solidFill>
                <a:schemeClr val="dk1"/>
              </a:solidFill>
              <a:latin typeface="Cambria"/>
              <a:ea typeface="Cambria"/>
              <a:cs typeface="Cambria"/>
              <a:sym typeface="Cambria"/>
            </a:endParaRPr>
          </a:p>
        </p:txBody>
      </p:sp>
      <p:sp>
        <p:nvSpPr>
          <p:cNvPr id="103" name="Shape 103"/>
          <p:cNvSpPr txBox="1"/>
          <p:nvPr/>
        </p:nvSpPr>
        <p:spPr>
          <a:xfrm>
            <a:off x="32591450" y="26777744"/>
            <a:ext cx="10914743" cy="633625"/>
          </a:xfrm>
          <a:prstGeom prst="rect">
            <a:avLst/>
          </a:prstGeom>
          <a:solidFill>
            <a:srgbClr val="002060"/>
          </a:solidFill>
          <a:ln cap="flat" cmpd="sng" w="9525">
            <a:solidFill>
              <a:srgbClr val="002060"/>
            </a:solidFill>
            <a:prstDash val="solid"/>
            <a:round/>
            <a:headEnd len="sm" w="sm" type="none"/>
            <a:tailEnd len="sm" w="sm" type="none"/>
          </a:ln>
        </p:spPr>
        <p:txBody>
          <a:bodyPr anchorCtr="0" anchor="ctr" bIns="53325" lIns="106650" spcFirstLastPara="1" rIns="106650" wrap="square" tIns="53325">
            <a:noAutofit/>
          </a:bodyPr>
          <a:lstStyle/>
          <a:p>
            <a:pPr indent="0" lvl="0" marL="0" marR="0" rtl="0" algn="ctr">
              <a:lnSpc>
                <a:spcPct val="80000"/>
              </a:lnSpc>
              <a:spcBef>
                <a:spcPts val="0"/>
              </a:spcBef>
              <a:spcAft>
                <a:spcPts val="0"/>
              </a:spcAft>
              <a:buClr>
                <a:schemeClr val="lt1"/>
              </a:buClr>
              <a:buSzPts val="4347"/>
              <a:buFont typeface="Arial"/>
              <a:buNone/>
            </a:pPr>
            <a:r>
              <a:rPr b="0" lang="en-US" sz="4347" u="none">
                <a:solidFill>
                  <a:schemeClr val="lt1"/>
                </a:solidFill>
                <a:latin typeface="Cambria"/>
                <a:ea typeface="Cambria"/>
                <a:cs typeface="Cambria"/>
                <a:sym typeface="Cambria"/>
              </a:rPr>
              <a:t>References</a:t>
            </a:r>
            <a:endParaRPr/>
          </a:p>
        </p:txBody>
      </p:sp>
      <p:sp>
        <p:nvSpPr>
          <p:cNvPr id="104" name="Shape 104"/>
          <p:cNvSpPr txBox="1"/>
          <p:nvPr/>
        </p:nvSpPr>
        <p:spPr>
          <a:xfrm>
            <a:off x="32984919" y="12216858"/>
            <a:ext cx="5657401" cy="553992"/>
          </a:xfrm>
          <a:prstGeom prst="rect">
            <a:avLst/>
          </a:prstGeom>
          <a:noFill/>
          <a:ln>
            <a:noFill/>
          </a:ln>
        </p:spPr>
        <p:txBody>
          <a:bodyPr anchorCtr="0" anchor="t" bIns="53325" lIns="106650" spcFirstLastPara="1" rIns="106650" wrap="square" tIns="53325">
            <a:noAutofit/>
          </a:bodyPr>
          <a:lstStyle/>
          <a:p>
            <a:pPr indent="0" lvl="0" marL="0" marR="0" rtl="0" algn="l">
              <a:spcBef>
                <a:spcPts val="0"/>
              </a:spcBef>
              <a:spcAft>
                <a:spcPts val="0"/>
              </a:spcAft>
              <a:buNone/>
            </a:pPr>
            <a:r>
              <a:t/>
            </a:r>
            <a:endParaRPr sz="2900">
              <a:solidFill>
                <a:schemeClr val="dk1"/>
              </a:solidFill>
              <a:latin typeface="Cambria"/>
              <a:ea typeface="Cambria"/>
              <a:cs typeface="Cambria"/>
              <a:sym typeface="Cambria"/>
            </a:endParaRPr>
          </a:p>
        </p:txBody>
      </p:sp>
      <p:sp>
        <p:nvSpPr>
          <p:cNvPr id="105" name="Shape 105"/>
          <p:cNvSpPr/>
          <p:nvPr/>
        </p:nvSpPr>
        <p:spPr>
          <a:xfrm>
            <a:off x="37950303" y="1168998"/>
            <a:ext cx="3637810" cy="2516103"/>
          </a:xfrm>
          <a:prstGeom prst="rect">
            <a:avLst/>
          </a:prstGeom>
          <a:solidFill>
            <a:schemeClr val="lt1"/>
          </a:solidFill>
          <a:ln cap="flat" cmpd="sng" w="12700">
            <a:solidFill>
              <a:srgbClr val="42719B"/>
            </a:solidFill>
            <a:prstDash val="solid"/>
            <a:miter lim="800000"/>
            <a:headEnd len="sm" w="sm" type="none"/>
            <a:tailEnd len="sm" w="sm" type="none"/>
          </a:ln>
        </p:spPr>
        <p:txBody>
          <a:bodyPr anchorCtr="0" anchor="ctr" bIns="53325" lIns="106650" spcFirstLastPara="1" rIns="106650" wrap="square" tIns="53325">
            <a:noAutofit/>
          </a:bodyPr>
          <a:lstStyle/>
          <a:p>
            <a:pPr indent="0" lvl="0" marL="0" marR="0" rtl="0" algn="ctr">
              <a:spcBef>
                <a:spcPts val="0"/>
              </a:spcBef>
              <a:spcAft>
                <a:spcPts val="0"/>
              </a:spcAft>
              <a:buNone/>
            </a:pPr>
            <a:r>
              <a:rPr lang="en-US" sz="4700">
                <a:solidFill>
                  <a:schemeClr val="dk1"/>
                </a:solidFill>
                <a:latin typeface="Calibri"/>
                <a:ea typeface="Calibri"/>
                <a:cs typeface="Calibri"/>
                <a:sym typeface="Calibri"/>
              </a:rPr>
              <a:t>Place your Project Logo Here</a:t>
            </a:r>
            <a:endParaRPr/>
          </a:p>
        </p:txBody>
      </p:sp>
      <p:sp>
        <p:nvSpPr>
          <p:cNvPr id="106" name="Shape 106"/>
          <p:cNvSpPr txBox="1"/>
          <p:nvPr/>
        </p:nvSpPr>
        <p:spPr>
          <a:xfrm>
            <a:off x="369675" y="17105250"/>
            <a:ext cx="10914600" cy="15028200"/>
          </a:xfrm>
          <a:prstGeom prst="rect">
            <a:avLst/>
          </a:prstGeom>
          <a:noFill/>
          <a:ln cap="flat" cmpd="sng" w="9525">
            <a:solidFill>
              <a:srgbClr val="002060"/>
            </a:solidFill>
            <a:prstDash val="solid"/>
            <a:round/>
            <a:headEnd len="sm" w="sm" type="none"/>
            <a:tailEnd len="sm" w="sm" type="none"/>
          </a:ln>
        </p:spPr>
        <p:txBody>
          <a:bodyPr anchorCtr="0" anchor="t" bIns="53325" lIns="106650" spcFirstLastPara="1" rIns="106650" wrap="square" tIns="53325">
            <a:noAutofit/>
          </a:bodyPr>
          <a:lstStyle/>
          <a:p>
            <a:pPr indent="0" lvl="0" marL="0" marR="0" rtl="0" algn="l">
              <a:lnSpc>
                <a:spcPct val="90000"/>
              </a:lnSpc>
              <a:spcBef>
                <a:spcPts val="0"/>
              </a:spcBef>
              <a:spcAft>
                <a:spcPts val="0"/>
              </a:spcAft>
              <a:buClr>
                <a:schemeClr val="dk1"/>
              </a:buClr>
              <a:buSzPts val="2900"/>
              <a:buFont typeface="Arial"/>
              <a:buNone/>
            </a:pPr>
            <a:r>
              <a:rPr lang="en-US" sz="3700">
                <a:solidFill>
                  <a:schemeClr val="dk1"/>
                </a:solidFill>
                <a:latin typeface="Cambria"/>
                <a:ea typeface="Cambria"/>
                <a:cs typeface="Cambria"/>
                <a:sym typeface="Cambria"/>
              </a:rPr>
              <a:t>The two methods </a:t>
            </a:r>
            <a:r>
              <a:rPr lang="en-US" sz="3700">
                <a:solidFill>
                  <a:schemeClr val="dk1"/>
                </a:solidFill>
                <a:latin typeface="Cambria"/>
                <a:ea typeface="Cambria"/>
                <a:cs typeface="Cambria"/>
                <a:sym typeface="Cambria"/>
              </a:rPr>
              <a:t>used</a:t>
            </a:r>
            <a:r>
              <a:rPr lang="en-US" sz="3700">
                <a:solidFill>
                  <a:schemeClr val="dk1"/>
                </a:solidFill>
                <a:latin typeface="Cambria"/>
                <a:ea typeface="Cambria"/>
                <a:cs typeface="Cambria"/>
                <a:sym typeface="Cambria"/>
              </a:rPr>
              <a:t> to compare Rust and C++ were an objective analysis of the runtime performance of the </a:t>
            </a:r>
            <a:r>
              <a:rPr lang="en-US" sz="3700">
                <a:solidFill>
                  <a:schemeClr val="dk1"/>
                </a:solidFill>
                <a:latin typeface="Cambria"/>
                <a:ea typeface="Cambria"/>
                <a:cs typeface="Cambria"/>
                <a:sym typeface="Cambria"/>
              </a:rPr>
              <a:t>languages</a:t>
            </a:r>
            <a:r>
              <a:rPr lang="en-US" sz="3700">
                <a:solidFill>
                  <a:schemeClr val="dk1"/>
                </a:solidFill>
                <a:latin typeface="Cambria"/>
                <a:ea typeface="Cambria"/>
                <a:cs typeface="Cambria"/>
                <a:sym typeface="Cambria"/>
              </a:rPr>
              <a:t>, and a subjective analysis of ease-of-use of each language.  </a:t>
            </a:r>
            <a:endParaRPr sz="3700">
              <a:solidFill>
                <a:schemeClr val="dk1"/>
              </a:solidFill>
              <a:latin typeface="Cambria"/>
              <a:ea typeface="Cambria"/>
              <a:cs typeface="Cambria"/>
              <a:sym typeface="Cambria"/>
            </a:endParaRPr>
          </a:p>
          <a:p>
            <a:pPr indent="0" lvl="0" marL="0" marR="0" rtl="0" algn="l">
              <a:lnSpc>
                <a:spcPct val="90000"/>
              </a:lnSpc>
              <a:spcBef>
                <a:spcPts val="0"/>
              </a:spcBef>
              <a:spcAft>
                <a:spcPts val="0"/>
              </a:spcAft>
              <a:buClr>
                <a:schemeClr val="dk1"/>
              </a:buClr>
              <a:buSzPts val="2900"/>
              <a:buFont typeface="Arial"/>
              <a:buNone/>
            </a:pPr>
            <a:r>
              <a:t/>
            </a:r>
            <a:endParaRPr sz="3700">
              <a:solidFill>
                <a:schemeClr val="dk1"/>
              </a:solidFill>
              <a:latin typeface="Cambria"/>
              <a:ea typeface="Cambria"/>
              <a:cs typeface="Cambria"/>
              <a:sym typeface="Cambria"/>
            </a:endParaRPr>
          </a:p>
          <a:p>
            <a:pPr indent="0" lvl="0" marL="0" marR="0" rtl="0" algn="l">
              <a:lnSpc>
                <a:spcPct val="90000"/>
              </a:lnSpc>
              <a:spcBef>
                <a:spcPts val="0"/>
              </a:spcBef>
              <a:spcAft>
                <a:spcPts val="0"/>
              </a:spcAft>
              <a:buClr>
                <a:schemeClr val="dk1"/>
              </a:buClr>
              <a:buSzPts val="2900"/>
              <a:buFont typeface="Arial"/>
              <a:buNone/>
            </a:pPr>
            <a:r>
              <a:rPr lang="en-US" sz="3700">
                <a:solidFill>
                  <a:schemeClr val="dk1"/>
                </a:solidFill>
                <a:latin typeface="Cambria"/>
                <a:ea typeface="Cambria"/>
                <a:cs typeface="Cambria"/>
                <a:sym typeface="Cambria"/>
              </a:rPr>
              <a:t>To compare the performance of the two languages our team wrote three main sample programs in each language with additional code-snippets when further explanation of a performance phenomenon was needed. The three programs, calculating pi digits, simulating the jacobi temperature distribution algorithm, and finding the largest word used by all books in a set of books, were written both in C++ and Rust. Each program was written using the same algorithm in each language when possible, however certain modifications had to be made when a language did not support certain facilities.</a:t>
            </a:r>
            <a:endParaRPr sz="3700">
              <a:solidFill>
                <a:schemeClr val="dk1"/>
              </a:solidFill>
              <a:latin typeface="Cambria"/>
              <a:ea typeface="Cambria"/>
              <a:cs typeface="Cambria"/>
              <a:sym typeface="Cambria"/>
            </a:endParaRPr>
          </a:p>
          <a:p>
            <a:pPr indent="0" lvl="0" marL="0" marR="0" rtl="0" algn="l">
              <a:lnSpc>
                <a:spcPct val="90000"/>
              </a:lnSpc>
              <a:spcBef>
                <a:spcPts val="0"/>
              </a:spcBef>
              <a:spcAft>
                <a:spcPts val="0"/>
              </a:spcAft>
              <a:buClr>
                <a:schemeClr val="dk1"/>
              </a:buClr>
              <a:buSzPts val="2900"/>
              <a:buFont typeface="Arial"/>
              <a:buNone/>
            </a:pPr>
            <a:r>
              <a:t/>
            </a:r>
            <a:endParaRPr sz="3700">
              <a:solidFill>
                <a:schemeClr val="dk1"/>
              </a:solidFill>
              <a:latin typeface="Cambria"/>
              <a:ea typeface="Cambria"/>
              <a:cs typeface="Cambria"/>
              <a:sym typeface="Cambria"/>
            </a:endParaRPr>
          </a:p>
          <a:p>
            <a:pPr indent="0" lvl="0" marL="0" marR="0" rtl="0" algn="l">
              <a:lnSpc>
                <a:spcPct val="90000"/>
              </a:lnSpc>
              <a:spcBef>
                <a:spcPts val="0"/>
              </a:spcBef>
              <a:spcAft>
                <a:spcPts val="0"/>
              </a:spcAft>
              <a:buClr>
                <a:schemeClr val="dk1"/>
              </a:buClr>
              <a:buSzPts val="2900"/>
              <a:buFont typeface="Arial"/>
              <a:buNone/>
            </a:pPr>
            <a:r>
              <a:rPr lang="en-US" sz="3700">
                <a:solidFill>
                  <a:schemeClr val="dk1"/>
                </a:solidFill>
                <a:latin typeface="Cambria"/>
                <a:ea typeface="Cambria"/>
                <a:cs typeface="Cambria"/>
                <a:sym typeface="Cambria"/>
              </a:rPr>
              <a:t>Our two team members alternated the languages we </a:t>
            </a:r>
            <a:r>
              <a:rPr lang="en-US" sz="3700">
                <a:solidFill>
                  <a:schemeClr val="dk1"/>
                </a:solidFill>
                <a:latin typeface="Cambria"/>
                <a:ea typeface="Cambria"/>
                <a:cs typeface="Cambria"/>
                <a:sym typeface="Cambria"/>
              </a:rPr>
              <a:t>wrote in</a:t>
            </a:r>
            <a:r>
              <a:rPr lang="en-US" sz="3700">
                <a:solidFill>
                  <a:schemeClr val="dk1"/>
                </a:solidFill>
                <a:latin typeface="Cambria"/>
                <a:ea typeface="Cambria"/>
                <a:cs typeface="Cambria"/>
                <a:sym typeface="Cambria"/>
              </a:rPr>
              <a:t>, allowing us both to build up experience with Rust to allow for two points of view on the subjective experience of using the language.</a:t>
            </a:r>
            <a:endParaRPr sz="3700">
              <a:solidFill>
                <a:schemeClr val="dk1"/>
              </a:solidFill>
              <a:latin typeface="Cambria"/>
              <a:ea typeface="Cambria"/>
              <a:cs typeface="Cambria"/>
              <a:sym typeface="Cambria"/>
            </a:endParaRPr>
          </a:p>
        </p:txBody>
      </p:sp>
      <p:sp>
        <p:nvSpPr>
          <p:cNvPr id="107" name="Shape 107"/>
          <p:cNvSpPr txBox="1"/>
          <p:nvPr/>
        </p:nvSpPr>
        <p:spPr>
          <a:xfrm>
            <a:off x="14371309" y="15241058"/>
            <a:ext cx="5461800" cy="723300"/>
          </a:xfrm>
          <a:prstGeom prst="rect">
            <a:avLst/>
          </a:prstGeom>
          <a:noFill/>
          <a:ln>
            <a:noFill/>
          </a:ln>
        </p:spPr>
        <p:txBody>
          <a:bodyPr anchorCtr="0" anchor="t" bIns="53325" lIns="106650" spcFirstLastPara="1" rIns="106650" wrap="square" tIns="53325">
            <a:noAutofit/>
          </a:bodyPr>
          <a:lstStyle/>
          <a:p>
            <a:pPr indent="0" lvl="0" marL="0" marR="0" rtl="0" algn="ctr">
              <a:spcBef>
                <a:spcPts val="0"/>
              </a:spcBef>
              <a:spcAft>
                <a:spcPts val="0"/>
              </a:spcAft>
              <a:buNone/>
            </a:pPr>
            <a:r>
              <a:rPr lang="en-US" sz="4000">
                <a:solidFill>
                  <a:schemeClr val="dk1"/>
                </a:solidFill>
                <a:latin typeface="Cambria"/>
                <a:ea typeface="Cambria"/>
                <a:cs typeface="Cambria"/>
                <a:sym typeface="Cambria"/>
              </a:rPr>
              <a:t>Jacobi Comparison</a:t>
            </a:r>
            <a:endParaRPr/>
          </a:p>
        </p:txBody>
      </p:sp>
      <p:sp>
        <p:nvSpPr>
          <p:cNvPr id="108" name="Shape 108"/>
          <p:cNvSpPr txBox="1"/>
          <p:nvPr/>
        </p:nvSpPr>
        <p:spPr>
          <a:xfrm>
            <a:off x="32726506" y="23658856"/>
            <a:ext cx="10914743" cy="2769366"/>
          </a:xfrm>
          <a:prstGeom prst="rect">
            <a:avLst/>
          </a:prstGeom>
          <a:noFill/>
          <a:ln cap="flat" cmpd="sng" w="9525">
            <a:solidFill>
              <a:srgbClr val="002060"/>
            </a:solidFill>
            <a:prstDash val="solid"/>
            <a:round/>
            <a:headEnd len="sm" w="sm" type="none"/>
            <a:tailEnd len="sm" w="sm" type="none"/>
          </a:ln>
        </p:spPr>
        <p:txBody>
          <a:bodyPr anchorCtr="0" anchor="t" bIns="53325" lIns="106650" spcFirstLastPara="1" rIns="106650" wrap="square" tIns="53325">
            <a:noAutofit/>
          </a:bodyPr>
          <a:lstStyle/>
          <a:p>
            <a:pPr indent="0" lvl="0" marL="0" marR="0" rtl="0" algn="l">
              <a:lnSpc>
                <a:spcPct val="90000"/>
              </a:lnSpc>
              <a:spcBef>
                <a:spcPts val="0"/>
              </a:spcBef>
              <a:spcAft>
                <a:spcPts val="0"/>
              </a:spcAft>
              <a:buClr>
                <a:schemeClr val="dk1"/>
              </a:buClr>
              <a:buSzPts val="3700"/>
              <a:buFont typeface="Arial"/>
              <a:buNone/>
            </a:pPr>
            <a:r>
              <a:rPr b="0" lang="en-US" sz="3700" u="none">
                <a:solidFill>
                  <a:schemeClr val="dk1"/>
                </a:solidFill>
                <a:latin typeface="Cambria"/>
                <a:ea typeface="Cambria"/>
                <a:cs typeface="Cambria"/>
                <a:sym typeface="Cambria"/>
              </a:rPr>
              <a:t>Acknowledgement text here</a:t>
            </a:r>
            <a:endParaRPr/>
          </a:p>
          <a:p>
            <a:pPr indent="0" lvl="0" marL="0" marR="0" rtl="0" algn="l">
              <a:lnSpc>
                <a:spcPct val="90000"/>
              </a:lnSpc>
              <a:spcBef>
                <a:spcPts val="0"/>
              </a:spcBef>
              <a:spcAft>
                <a:spcPts val="0"/>
              </a:spcAft>
              <a:buClr>
                <a:schemeClr val="dk1"/>
              </a:buClr>
              <a:buSzPts val="3700"/>
              <a:buFont typeface="Arial"/>
              <a:buNone/>
            </a:pPr>
            <a:r>
              <a:t/>
            </a:r>
            <a:endParaRPr b="0" sz="3700" u="none">
              <a:solidFill>
                <a:schemeClr val="dk1"/>
              </a:solidFill>
              <a:latin typeface="Cambria"/>
              <a:ea typeface="Cambria"/>
              <a:cs typeface="Cambria"/>
              <a:sym typeface="Cambria"/>
            </a:endParaRPr>
          </a:p>
          <a:p>
            <a:pPr indent="0" lvl="0" marL="0" marR="0" rtl="0" algn="l">
              <a:lnSpc>
                <a:spcPct val="90000"/>
              </a:lnSpc>
              <a:spcBef>
                <a:spcPts val="4200"/>
              </a:spcBef>
              <a:spcAft>
                <a:spcPts val="0"/>
              </a:spcAft>
              <a:buClr>
                <a:schemeClr val="dk1"/>
              </a:buClr>
              <a:buSzPts val="3700"/>
              <a:buFont typeface="Arial"/>
              <a:buNone/>
            </a:pPr>
            <a:r>
              <a:t/>
            </a:r>
            <a:endParaRPr b="0" sz="3700" u="none">
              <a:solidFill>
                <a:schemeClr val="dk1"/>
              </a:solidFill>
              <a:latin typeface="Cambria"/>
              <a:ea typeface="Cambria"/>
              <a:cs typeface="Cambria"/>
              <a:sym typeface="Cambria"/>
            </a:endParaRPr>
          </a:p>
        </p:txBody>
      </p:sp>
      <p:pic>
        <p:nvPicPr>
          <p:cNvPr id="109" name="Shape 109"/>
          <p:cNvPicPr preferRelativeResize="0"/>
          <p:nvPr/>
        </p:nvPicPr>
        <p:blipFill>
          <a:blip r:embed="rId5">
            <a:alphaModFix/>
          </a:blip>
          <a:stretch>
            <a:fillRect/>
          </a:stretch>
        </p:blipFill>
        <p:spPr>
          <a:xfrm>
            <a:off x="22552001" y="15255913"/>
            <a:ext cx="8821723" cy="6616274"/>
          </a:xfrm>
          <a:prstGeom prst="rect">
            <a:avLst/>
          </a:prstGeom>
          <a:noFill/>
          <a:ln>
            <a:noFill/>
          </a:ln>
        </p:spPr>
      </p:pic>
      <p:sp>
        <p:nvSpPr>
          <p:cNvPr id="110" name="Shape 110"/>
          <p:cNvSpPr txBox="1"/>
          <p:nvPr/>
        </p:nvSpPr>
        <p:spPr>
          <a:xfrm>
            <a:off x="24488384" y="15240933"/>
            <a:ext cx="5461800" cy="723300"/>
          </a:xfrm>
          <a:prstGeom prst="rect">
            <a:avLst/>
          </a:prstGeom>
          <a:noFill/>
          <a:ln>
            <a:noFill/>
          </a:ln>
        </p:spPr>
        <p:txBody>
          <a:bodyPr anchorCtr="0" anchor="t" bIns="53325" lIns="106650" spcFirstLastPara="1" rIns="106650" wrap="square" tIns="53325">
            <a:noAutofit/>
          </a:bodyPr>
          <a:lstStyle/>
          <a:p>
            <a:pPr indent="0" lvl="0" marL="0" marR="0" rtl="0" algn="ctr">
              <a:spcBef>
                <a:spcPts val="0"/>
              </a:spcBef>
              <a:spcAft>
                <a:spcPts val="0"/>
              </a:spcAft>
              <a:buNone/>
            </a:pPr>
            <a:r>
              <a:rPr lang="en-US" sz="4000">
                <a:solidFill>
                  <a:schemeClr val="dk1"/>
                </a:solidFill>
                <a:latin typeface="Cambria"/>
                <a:ea typeface="Cambria"/>
                <a:cs typeface="Cambria"/>
                <a:sym typeface="Cambria"/>
              </a:rPr>
              <a:t>Pi C</a:t>
            </a:r>
            <a:r>
              <a:rPr lang="en-US" sz="4000">
                <a:solidFill>
                  <a:schemeClr val="dk1"/>
                </a:solidFill>
                <a:latin typeface="Cambria"/>
                <a:ea typeface="Cambria"/>
                <a:cs typeface="Cambria"/>
                <a:sym typeface="Cambria"/>
              </a:rPr>
              <a:t>omparison</a:t>
            </a:r>
            <a:endParaRPr/>
          </a:p>
        </p:txBody>
      </p:sp>
      <p:pic>
        <p:nvPicPr>
          <p:cNvPr id="111" name="Shape 111"/>
          <p:cNvPicPr preferRelativeResize="0"/>
          <p:nvPr/>
        </p:nvPicPr>
        <p:blipFill>
          <a:blip r:embed="rId6">
            <a:alphaModFix/>
          </a:blip>
          <a:stretch>
            <a:fillRect/>
          </a:stretch>
        </p:blipFill>
        <p:spPr>
          <a:xfrm>
            <a:off x="12407862" y="23489337"/>
            <a:ext cx="9388699" cy="7041524"/>
          </a:xfrm>
          <a:prstGeom prst="rect">
            <a:avLst/>
          </a:prstGeom>
          <a:noFill/>
          <a:ln>
            <a:noFill/>
          </a:ln>
        </p:spPr>
      </p:pic>
      <p:sp>
        <p:nvSpPr>
          <p:cNvPr id="112" name="Shape 112"/>
          <p:cNvSpPr/>
          <p:nvPr/>
        </p:nvSpPr>
        <p:spPr>
          <a:xfrm>
            <a:off x="22825275" y="23566050"/>
            <a:ext cx="8284200" cy="66162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txBox="1"/>
          <p:nvPr/>
        </p:nvSpPr>
        <p:spPr>
          <a:xfrm>
            <a:off x="14558759" y="23489358"/>
            <a:ext cx="5461800" cy="723300"/>
          </a:xfrm>
          <a:prstGeom prst="rect">
            <a:avLst/>
          </a:prstGeom>
          <a:noFill/>
          <a:ln>
            <a:noFill/>
          </a:ln>
        </p:spPr>
        <p:txBody>
          <a:bodyPr anchorCtr="0" anchor="t" bIns="53325" lIns="106650" spcFirstLastPara="1" rIns="106650" wrap="square" tIns="53325">
            <a:noAutofit/>
          </a:bodyPr>
          <a:lstStyle/>
          <a:p>
            <a:pPr indent="0" lvl="0" marL="0" marR="0" rtl="0" algn="ctr">
              <a:spcBef>
                <a:spcPts val="0"/>
              </a:spcBef>
              <a:spcAft>
                <a:spcPts val="0"/>
              </a:spcAft>
              <a:buNone/>
            </a:pPr>
            <a:r>
              <a:rPr lang="en-US" sz="4000">
                <a:solidFill>
                  <a:schemeClr val="dk1"/>
                </a:solidFill>
                <a:latin typeface="Cambria"/>
                <a:ea typeface="Cambria"/>
                <a:cs typeface="Cambria"/>
                <a:sym typeface="Cambria"/>
              </a:rPr>
              <a:t>Wordfind Comparison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grpSp>
        <p:nvGrpSpPr>
          <p:cNvPr id="118" name="Shape 118"/>
          <p:cNvGrpSpPr/>
          <p:nvPr/>
        </p:nvGrpSpPr>
        <p:grpSpPr>
          <a:xfrm>
            <a:off x="2743199" y="2439200"/>
            <a:ext cx="38604823" cy="25992924"/>
            <a:chOff x="3038168" y="2688585"/>
            <a:chExt cx="26871560" cy="17255613"/>
          </a:xfrm>
        </p:grpSpPr>
        <p:sp>
          <p:nvSpPr>
            <p:cNvPr id="119" name="Shape 119"/>
            <p:cNvSpPr/>
            <p:nvPr/>
          </p:nvSpPr>
          <p:spPr>
            <a:xfrm>
              <a:off x="3038168" y="2688585"/>
              <a:ext cx="26871560" cy="17255613"/>
            </a:xfrm>
            <a:prstGeom prst="rect">
              <a:avLst/>
            </a:prstGeom>
            <a:solidFill>
              <a:srgbClr val="DDEAF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500">
                <a:solidFill>
                  <a:schemeClr val="lt1"/>
                </a:solidFill>
                <a:latin typeface="Calibri"/>
                <a:ea typeface="Calibri"/>
                <a:cs typeface="Calibri"/>
                <a:sym typeface="Calibri"/>
              </a:endParaRPr>
            </a:p>
          </p:txBody>
        </p:sp>
        <p:sp>
          <p:nvSpPr>
            <p:cNvPr id="120" name="Shape 120"/>
            <p:cNvSpPr txBox="1"/>
            <p:nvPr/>
          </p:nvSpPr>
          <p:spPr>
            <a:xfrm>
              <a:off x="4395020" y="4131740"/>
              <a:ext cx="23095974" cy="627262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2000">
                  <a:solidFill>
                    <a:srgbClr val="2F5496"/>
                  </a:solidFill>
                  <a:latin typeface="Calibri"/>
                  <a:ea typeface="Calibri"/>
                  <a:cs typeface="Calibri"/>
                  <a:sym typeface="Calibri"/>
                </a:rPr>
                <a:t>This poster template provided courtesy of </a:t>
              </a:r>
              <a:endParaRPr/>
            </a:p>
            <a:p>
              <a:pPr indent="0" lvl="0" marL="0" marR="0" rtl="0" algn="ctr">
                <a:spcBef>
                  <a:spcPts val="0"/>
                </a:spcBef>
                <a:spcAft>
                  <a:spcPts val="0"/>
                </a:spcAft>
                <a:buNone/>
              </a:pPr>
              <a:r>
                <a:rPr b="1" lang="en-US" sz="12000">
                  <a:solidFill>
                    <a:srgbClr val="2F5496"/>
                  </a:solidFill>
                  <a:latin typeface="Calibri"/>
                  <a:ea typeface="Calibri"/>
                  <a:cs typeface="Calibri"/>
                  <a:sym typeface="Calibri"/>
                </a:rPr>
                <a:t>UNH ESRC Poster Printing Services</a:t>
              </a:r>
              <a:endParaRPr/>
            </a:p>
            <a:p>
              <a:pPr indent="0" lvl="0" marL="0" marR="0" rtl="0" algn="ctr">
                <a:spcBef>
                  <a:spcPts val="0"/>
                </a:spcBef>
                <a:spcAft>
                  <a:spcPts val="0"/>
                </a:spcAft>
                <a:buNone/>
              </a:pPr>
              <a:r>
                <a:t/>
              </a:r>
              <a:endParaRPr sz="8800">
                <a:solidFill>
                  <a:srgbClr val="2F5496"/>
                </a:solidFill>
                <a:latin typeface="Calibri"/>
                <a:ea typeface="Calibri"/>
                <a:cs typeface="Calibri"/>
                <a:sym typeface="Calibri"/>
              </a:endParaRPr>
            </a:p>
            <a:p>
              <a:pPr indent="0" lvl="0" marL="0" marR="0" rtl="0" algn="ctr">
                <a:spcBef>
                  <a:spcPts val="0"/>
                </a:spcBef>
                <a:spcAft>
                  <a:spcPts val="0"/>
                </a:spcAft>
                <a:buNone/>
              </a:pPr>
              <a:r>
                <a:t/>
              </a:r>
              <a:endParaRPr sz="9600">
                <a:solidFill>
                  <a:srgbClr val="2F5496"/>
                </a:solidFill>
                <a:latin typeface="Calibri"/>
                <a:ea typeface="Calibri"/>
                <a:cs typeface="Calibri"/>
                <a:sym typeface="Calibri"/>
              </a:endParaRPr>
            </a:p>
            <a:p>
              <a:pPr indent="0" lvl="0" marL="0" marR="0" rtl="0" algn="ctr">
                <a:spcBef>
                  <a:spcPts val="0"/>
                </a:spcBef>
                <a:spcAft>
                  <a:spcPts val="0"/>
                </a:spcAft>
                <a:buNone/>
              </a:pPr>
              <a:r>
                <a:rPr lang="en-US" sz="9600">
                  <a:solidFill>
                    <a:srgbClr val="2F5496"/>
                  </a:solidFill>
                  <a:latin typeface="Calibri"/>
                  <a:ea typeface="Calibri"/>
                  <a:cs typeface="Calibri"/>
                  <a:sym typeface="Calibri"/>
                </a:rPr>
                <a:t>Trust us to make your poster look </a:t>
              </a:r>
              <a:r>
                <a:rPr b="1" lang="en-US" sz="9600">
                  <a:solidFill>
                    <a:srgbClr val="2F5496"/>
                  </a:solidFill>
                  <a:latin typeface="Calibri"/>
                  <a:ea typeface="Calibri"/>
                  <a:cs typeface="Calibri"/>
                  <a:sym typeface="Calibri"/>
                </a:rPr>
                <a:t>GREAT!</a:t>
              </a:r>
              <a:endParaRPr b="1" sz="9600">
                <a:solidFill>
                  <a:srgbClr val="2F5496"/>
                </a:solidFill>
                <a:latin typeface="Calibri"/>
                <a:ea typeface="Calibri"/>
                <a:cs typeface="Calibri"/>
                <a:sym typeface="Calibri"/>
              </a:endParaRPr>
            </a:p>
            <a:p>
              <a:pPr indent="0" lvl="0" marL="0" marR="0" rtl="0" algn="ctr">
                <a:spcBef>
                  <a:spcPts val="0"/>
                </a:spcBef>
                <a:spcAft>
                  <a:spcPts val="0"/>
                </a:spcAft>
                <a:buNone/>
              </a:pPr>
              <a:r>
                <a:t/>
              </a:r>
              <a:endParaRPr sz="8800">
                <a:solidFill>
                  <a:srgbClr val="2F5496"/>
                </a:solidFill>
                <a:latin typeface="Calibri"/>
                <a:ea typeface="Calibri"/>
                <a:cs typeface="Calibri"/>
                <a:sym typeface="Calibri"/>
              </a:endParaRPr>
            </a:p>
          </p:txBody>
        </p:sp>
        <p:pic>
          <p:nvPicPr>
            <p:cNvPr id="121" name="Shape 121"/>
            <p:cNvPicPr preferRelativeResize="0"/>
            <p:nvPr/>
          </p:nvPicPr>
          <p:blipFill rotWithShape="1">
            <a:blip r:embed="rId3">
              <a:alphaModFix/>
            </a:blip>
            <a:srcRect b="0" l="0" r="0" t="0"/>
            <a:stretch/>
          </p:blipFill>
          <p:spPr>
            <a:xfrm>
              <a:off x="3760718" y="16043313"/>
              <a:ext cx="2478029" cy="2983998"/>
            </a:xfrm>
            <a:prstGeom prst="rect">
              <a:avLst/>
            </a:prstGeom>
            <a:noFill/>
            <a:ln>
              <a:noFill/>
            </a:ln>
          </p:spPr>
        </p:pic>
        <p:sp>
          <p:nvSpPr>
            <p:cNvPr id="122" name="Shape 122"/>
            <p:cNvSpPr txBox="1"/>
            <p:nvPr/>
          </p:nvSpPr>
          <p:spPr>
            <a:xfrm>
              <a:off x="7374193" y="10986364"/>
              <a:ext cx="18199511" cy="267659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8800">
                  <a:solidFill>
                    <a:srgbClr val="2F5496"/>
                  </a:solidFill>
                  <a:latin typeface="Calibri"/>
                  <a:ea typeface="Calibri"/>
                  <a:cs typeface="Calibri"/>
                  <a:sym typeface="Calibri"/>
                </a:rPr>
                <a:t>Website: </a:t>
              </a:r>
              <a:r>
                <a:rPr lang="en-US" sz="8800" u="sng">
                  <a:solidFill>
                    <a:schemeClr val="hlink"/>
                  </a:solidFill>
                  <a:latin typeface="Calibri"/>
                  <a:ea typeface="Calibri"/>
                  <a:cs typeface="Calibri"/>
                  <a:sym typeface="Calibri"/>
                  <a:hlinkClick r:id="rId4"/>
                </a:rPr>
                <a:t>http://posters.unh.edu</a:t>
              </a:r>
              <a:endParaRPr sz="8800">
                <a:solidFill>
                  <a:srgbClr val="2F5496"/>
                </a:solidFill>
                <a:latin typeface="Calibri"/>
                <a:ea typeface="Calibri"/>
                <a:cs typeface="Calibri"/>
                <a:sym typeface="Calibri"/>
              </a:endParaRPr>
            </a:p>
            <a:p>
              <a:pPr indent="0" lvl="0" marL="0" marR="0" rtl="0" algn="ctr">
                <a:spcBef>
                  <a:spcPts val="0"/>
                </a:spcBef>
                <a:spcAft>
                  <a:spcPts val="0"/>
                </a:spcAft>
                <a:buNone/>
              </a:pPr>
              <a:r>
                <a:rPr b="1" lang="en-US" sz="8800">
                  <a:solidFill>
                    <a:srgbClr val="2F5496"/>
                  </a:solidFill>
                  <a:latin typeface="Calibri"/>
                  <a:ea typeface="Calibri"/>
                  <a:cs typeface="Calibri"/>
                  <a:sym typeface="Calibri"/>
                </a:rPr>
                <a:t>Poster Guide: </a:t>
              </a:r>
              <a:r>
                <a:rPr lang="en-US" sz="8800" u="sng">
                  <a:solidFill>
                    <a:schemeClr val="hlink"/>
                  </a:solidFill>
                  <a:latin typeface="Calibri"/>
                  <a:ea typeface="Calibri"/>
                  <a:cs typeface="Calibri"/>
                  <a:sym typeface="Calibri"/>
                  <a:hlinkClick r:id="rId5"/>
                </a:rPr>
                <a:t>http://goo.gl/1E7TJY</a:t>
              </a:r>
              <a:endParaRPr sz="8800">
                <a:solidFill>
                  <a:srgbClr val="2F5496"/>
                </a:solidFill>
                <a:latin typeface="Calibri"/>
                <a:ea typeface="Calibri"/>
                <a:cs typeface="Calibri"/>
                <a:sym typeface="Calibri"/>
              </a:endParaRPr>
            </a:p>
            <a:p>
              <a:pPr indent="0" lvl="0" marL="0" marR="0" rtl="0" algn="l">
                <a:spcBef>
                  <a:spcPts val="0"/>
                </a:spcBef>
                <a:spcAft>
                  <a:spcPts val="0"/>
                </a:spcAft>
                <a:buNone/>
              </a:pPr>
              <a:r>
                <a:t/>
              </a:r>
              <a:endParaRPr sz="8000">
                <a:solidFill>
                  <a:schemeClr val="dk1"/>
                </a:solidFill>
                <a:latin typeface="Calibri"/>
                <a:ea typeface="Calibri"/>
                <a:cs typeface="Calibri"/>
                <a:sym typeface="Calibri"/>
              </a:endParaRPr>
            </a:p>
          </p:txBody>
        </p:sp>
        <p:sp>
          <p:nvSpPr>
            <p:cNvPr id="123" name="Shape 123"/>
            <p:cNvSpPr txBox="1"/>
            <p:nvPr/>
          </p:nvSpPr>
          <p:spPr>
            <a:xfrm>
              <a:off x="9402548" y="17024491"/>
              <a:ext cx="19953376" cy="12872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0">
                  <a:solidFill>
                    <a:srgbClr val="757070"/>
                  </a:solidFill>
                  <a:latin typeface="Calibri"/>
                  <a:ea typeface="Calibri"/>
                  <a:cs typeface="Calibri"/>
                  <a:sym typeface="Calibri"/>
                </a:rPr>
                <a:t>DELETE THIS SLIDE BEFORE PRINTING</a:t>
              </a:r>
              <a:endParaRPr sz="12000">
                <a:solidFill>
                  <a:srgbClr val="757070"/>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