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2017.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.NET Core SDK.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ASP.NET</a:t>
          </a:r>
          <a:r>
            <a:rPr lang="en-US" baseline="0" dirty="0"/>
            <a:t> AND WEB DEVELOPMENT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91916" custScaleY="7307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16692" y="83819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48130" y="126963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9536" y="349319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VISUAL STUDIO 2017. </a:t>
          </a:r>
        </a:p>
      </dsp:txBody>
      <dsp:txXfrm>
        <a:off x="69536" y="3493197"/>
        <a:ext cx="3318750" cy="720000"/>
      </dsp:txXfrm>
    </dsp:sp>
    <dsp:sp modelId="{BCD8CDD9-0C56-4401-ADB1-8B48DAB2C96F}">
      <dsp:nvSpPr>
        <dsp:cNvPr id="0" name=""/>
        <dsp:cNvSpPr/>
      </dsp:nvSpPr>
      <dsp:spPr>
        <a:xfrm>
          <a:off x="4616224" y="88666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047661" y="131809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103211" y="3638587"/>
          <a:ext cx="3050462" cy="52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.NET Core SDK.</a:t>
          </a:r>
        </a:p>
      </dsp:txBody>
      <dsp:txXfrm>
        <a:off x="4103211" y="3638587"/>
        <a:ext cx="3050462" cy="526147"/>
      </dsp:txXfrm>
    </dsp:sp>
    <dsp:sp modelId="{FF93E135-77D6-48A0-8871-9BC93D705D06}">
      <dsp:nvSpPr>
        <dsp:cNvPr id="0" name=""/>
        <dsp:cNvSpPr/>
      </dsp:nvSpPr>
      <dsp:spPr>
        <a:xfrm>
          <a:off x="8515755" y="83819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47193" y="126963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68599" y="349319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ASP.NET</a:t>
          </a:r>
          <a:r>
            <a:rPr lang="en-US" sz="2300" kern="1200" baseline="0" dirty="0"/>
            <a:t> AND WEB DEVELOPMENT</a:t>
          </a:r>
          <a:endParaRPr lang="en-US" sz="2300" kern="1200" dirty="0"/>
        </a:p>
      </dsp:txBody>
      <dsp:txXfrm>
        <a:off x="7868599" y="3493197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JONATHAN ISMAEL ZAPATA SANDOVAL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54C6-EDB6-405F-8B70-CB49905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E0AD9-0634-4596-9636-268F2754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87" y="536370"/>
            <a:ext cx="6909785" cy="2654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927DA-9EFF-4A77-9657-E5E02079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581" y="1505132"/>
            <a:ext cx="1760737" cy="4920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963C3A-1B71-4332-BC64-E1CDDFD7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46" y="3243191"/>
            <a:ext cx="4925112" cy="2972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40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54C6-EDB6-405F-8B70-CB49905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6A6B0-443A-41DD-BA4B-CED29675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81" y="477006"/>
            <a:ext cx="5701678" cy="1781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E5DF5-C128-4115-A9D0-329BA3A9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4" y="2640772"/>
            <a:ext cx="5653292" cy="2203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24BE84-2F5A-42E9-A7F5-E370F6BB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863" y="2487800"/>
            <a:ext cx="3725931" cy="3893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679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E51B-535B-4C19-9C43-F97BEEB8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42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THANKS!!!!!</a:t>
            </a:r>
          </a:p>
        </p:txBody>
      </p:sp>
    </p:spTree>
    <p:extLst>
      <p:ext uri="{BB962C8B-B14F-4D97-AF65-F5344CB8AC3E}">
        <p14:creationId xmlns:p14="http://schemas.microsoft.com/office/powerpoint/2010/main" val="34408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29037"/>
              </p:ext>
            </p:extLst>
          </p:nvPr>
        </p:nvGraphicFramePr>
        <p:xfrm>
          <a:off x="506027" y="1358282"/>
          <a:ext cx="11256886" cy="505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96CA-A251-4567-AAAB-958E9D14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THE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436A9-0DF0-4595-A443-63341E43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2" y="1989780"/>
            <a:ext cx="5677597" cy="37688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A1C25-D9CE-4EFA-A364-1AD5DAC6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05" y="1989780"/>
            <a:ext cx="5077333" cy="37688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381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6D36-61E7-447B-882C-54AA2521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8" y="0"/>
            <a:ext cx="10058400" cy="1371600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AEA61-DD64-490F-9AE4-8CB70F76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1" y="1222722"/>
            <a:ext cx="2229107" cy="787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380BB-F279-4B7D-A85B-58DBEB56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00" y="1043535"/>
            <a:ext cx="4454193" cy="1513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7387B-EE2C-4984-B637-49B9ABC59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76" y="864549"/>
            <a:ext cx="3420863" cy="3150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78D58-8F0F-49F7-A7DF-9C308D3C6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447" y="4908575"/>
            <a:ext cx="2918051" cy="787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375F5-6133-450D-B853-E83943141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900" y="3437469"/>
            <a:ext cx="4454193" cy="2855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E8EEC5-0567-4535-ACEA-1F5F814F1325}"/>
              </a:ext>
            </a:extLst>
          </p:cNvPr>
          <p:cNvSpPr/>
          <p:nvPr/>
        </p:nvSpPr>
        <p:spPr>
          <a:xfrm>
            <a:off x="2911876" y="1633491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B58038-8B2F-4D00-8497-E762E9F9B3B2}"/>
              </a:ext>
            </a:extLst>
          </p:cNvPr>
          <p:cNvSpPr/>
          <p:nvPr/>
        </p:nvSpPr>
        <p:spPr>
          <a:xfrm>
            <a:off x="7789973" y="1746960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87CDA0-83A7-4A54-873D-558763C1B961}"/>
              </a:ext>
            </a:extLst>
          </p:cNvPr>
          <p:cNvSpPr/>
          <p:nvPr/>
        </p:nvSpPr>
        <p:spPr>
          <a:xfrm rot="5400000">
            <a:off x="8888027" y="4098209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2FE8B89-C942-4430-A852-3D1E0AB61D68}"/>
              </a:ext>
            </a:extLst>
          </p:cNvPr>
          <p:cNvSpPr/>
          <p:nvPr/>
        </p:nvSpPr>
        <p:spPr>
          <a:xfrm rot="10800000">
            <a:off x="6637558" y="5008486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EDFD-1DB6-41C7-8B9C-B413EADE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30" y="374296"/>
            <a:ext cx="8538839" cy="1061919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2EE59-2A62-407A-96D4-92661248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" t="5532"/>
          <a:stretch/>
        </p:blipFill>
        <p:spPr>
          <a:xfrm>
            <a:off x="568172" y="1260629"/>
            <a:ext cx="5708342" cy="2474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0D3C-1641-4E99-BAA6-578F449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37" y="1436215"/>
            <a:ext cx="4975702" cy="1618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92069-387C-4460-9B5F-F3B6CA1D7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37" y="4473385"/>
            <a:ext cx="4768345" cy="94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C6D18-29D1-4428-BB06-9E74561E7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467" y="4376178"/>
            <a:ext cx="3888741" cy="1142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6DD1A5-1021-448B-A7AC-96D3A0A94807}"/>
              </a:ext>
            </a:extLst>
          </p:cNvPr>
          <p:cNvSpPr/>
          <p:nvPr/>
        </p:nvSpPr>
        <p:spPr>
          <a:xfrm>
            <a:off x="6208464" y="2063101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8336FE-B4A6-445C-ABCB-7A6E3EB29A34}"/>
              </a:ext>
            </a:extLst>
          </p:cNvPr>
          <p:cNvSpPr/>
          <p:nvPr/>
        </p:nvSpPr>
        <p:spPr>
          <a:xfrm rot="5400000">
            <a:off x="8812055" y="3283301"/>
            <a:ext cx="979153" cy="688125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137DB7-E4F0-4A79-BA12-96454EE5500D}"/>
              </a:ext>
            </a:extLst>
          </p:cNvPr>
          <p:cNvSpPr/>
          <p:nvPr/>
        </p:nvSpPr>
        <p:spPr>
          <a:xfrm rot="10646151">
            <a:off x="5694090" y="4730082"/>
            <a:ext cx="582424" cy="43500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54C6-EDB6-405F-8B70-CB49905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A3D14-92B9-4999-A823-05A3AC17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0" y="2014194"/>
            <a:ext cx="5305943" cy="383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7A600-1AB9-4F47-9066-3D5AAECA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1" y="2518806"/>
            <a:ext cx="5501630" cy="212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019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893F-415D-4C31-90B2-B3AC2C90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2294123"/>
            <a:ext cx="10548119" cy="19782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1745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54C6-EDB6-405F-8B70-CB49905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D99FE-5A61-4C1D-9970-9BB8DB57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1732143"/>
            <a:ext cx="5529101" cy="4056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A6627-D44C-49E7-9448-78BC061F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62" y="736297"/>
            <a:ext cx="2776850" cy="538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5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54C6-EDB6-405F-8B70-CB49905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PROJECT/POST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98EF2-24D5-4979-85D6-7DB2C60D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08" y="1535836"/>
            <a:ext cx="3855828" cy="4184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FDF468-29F9-4082-A9AB-B0619832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1"/>
          <a:stretch/>
        </p:blipFill>
        <p:spPr>
          <a:xfrm>
            <a:off x="9277892" y="1104217"/>
            <a:ext cx="2361070" cy="5048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01768-501E-40E5-9B8F-5458F3D88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1" y="2685689"/>
            <a:ext cx="4243630" cy="1486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668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{1FE44A82-FF7C-402D-B49E-1E5CD7A5A1CE}tf78438558_win32</Template>
  <TotalTime>0</TotalTime>
  <Words>45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REST SERVICES</vt:lpstr>
      <vt:lpstr>TOOLS</vt:lpstr>
      <vt:lpstr>CREATION OF THE PROJECT</vt:lpstr>
      <vt:lpstr>PROJECT</vt:lpstr>
      <vt:lpstr>PROJECT</vt:lpstr>
      <vt:lpstr>PROJECT/GET</vt:lpstr>
      <vt:lpstr>PowerPoint Presentation</vt:lpstr>
      <vt:lpstr>PROJECT/GET</vt:lpstr>
      <vt:lpstr>PROJECT/POST</vt:lpstr>
      <vt:lpstr>PROJECT/PUT</vt:lpstr>
      <vt:lpstr>PROJECT/DELETE</vt:lpstr>
      <vt:lpstr>THANKS!!!!!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2022-06-10T02:56:10Z</dcterms:created>
  <dcterms:modified xsi:type="dcterms:W3CDTF">2022-06-10T04:26:52Z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