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654EFB-6578-4884-86BB-A2EE06940FA6}" type="datetimeFigureOut">
              <a:rPr lang="es-EC" smtClean="0"/>
              <a:t>22/2/2023</a:t>
            </a:fld>
            <a:endParaRPr lang="es-EC"/>
          </a:p>
        </p:txBody>
      </p:sp>
      <p:sp>
        <p:nvSpPr>
          <p:cNvPr id="5" name="Footer Placeholder 4"/>
          <p:cNvSpPr>
            <a:spLocks noGrp="1"/>
          </p:cNvSpPr>
          <p:nvPr>
            <p:ph type="ftr" sz="quarter" idx="11"/>
          </p:nvPr>
        </p:nvSpPr>
        <p:spPr>
          <a:xfrm>
            <a:off x="1371600" y="4323845"/>
            <a:ext cx="6400800" cy="365125"/>
          </a:xfrm>
        </p:spPr>
        <p:txBody>
          <a:bodyPr/>
          <a:lstStyle/>
          <a:p>
            <a:endParaRPr lang="es-EC"/>
          </a:p>
        </p:txBody>
      </p:sp>
      <p:sp>
        <p:nvSpPr>
          <p:cNvPr id="6" name="Slide Number Placeholder 5"/>
          <p:cNvSpPr>
            <a:spLocks noGrp="1"/>
          </p:cNvSpPr>
          <p:nvPr>
            <p:ph type="sldNum" sz="quarter" idx="12"/>
          </p:nvPr>
        </p:nvSpPr>
        <p:spPr>
          <a:xfrm>
            <a:off x="8077200" y="1430866"/>
            <a:ext cx="2743200" cy="365125"/>
          </a:xfrm>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412965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321236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1540955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FAE294EA-550A-432E-9F68-40ECCE42A9BF}" type="slidenum">
              <a:rPr lang="es-EC" smtClean="0"/>
              <a:t>‹Nº›</a:t>
            </a:fld>
            <a:endParaRPr lang="es-EC"/>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375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a:xfrm>
            <a:off x="685800" y="378883"/>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21541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1654EFB-6578-4884-86BB-A2EE06940FA6}" type="datetimeFigureOut">
              <a:rPr lang="es-EC" smtClean="0"/>
              <a:t>22/2/2023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28672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1654EFB-6578-4884-86BB-A2EE06940FA6}" type="datetimeFigureOut">
              <a:rPr lang="es-EC" smtClean="0"/>
              <a:t>22/2/2023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3109707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1654EFB-6578-4884-86BB-A2EE06940FA6}" type="datetimeFigureOut">
              <a:rPr lang="es-EC" smtClean="0"/>
              <a:t>22/2/2023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321024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1654EFB-6578-4884-86BB-A2EE06940FA6}" type="datetimeFigureOut">
              <a:rPr lang="es-EC" smtClean="0"/>
              <a:t>22/2/2023</a:t>
            </a:fld>
            <a:endParaRPr lang="es-EC"/>
          </a:p>
        </p:txBody>
      </p:sp>
      <p:sp>
        <p:nvSpPr>
          <p:cNvPr id="5" name="Footer Placeholder 4"/>
          <p:cNvSpPr>
            <a:spLocks noGrp="1"/>
          </p:cNvSpPr>
          <p:nvPr>
            <p:ph type="ftr" sz="quarter" idx="11"/>
          </p:nvPr>
        </p:nvSpPr>
        <p:spPr>
          <a:xfrm>
            <a:off x="685800" y="381000"/>
            <a:ext cx="6991492" cy="36512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330814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1654EFB-6578-4884-86BB-A2EE06940FA6}" type="datetimeFigureOut">
              <a:rPr lang="es-EC" smtClean="0"/>
              <a:t>22/2/2023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148883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1654EFB-6578-4884-86BB-A2EE06940FA6}" type="datetimeFigureOut">
              <a:rPr lang="es-EC" smtClean="0"/>
              <a:t>22/2/2023</a:t>
            </a:fld>
            <a:endParaRPr lang="es-EC"/>
          </a:p>
        </p:txBody>
      </p:sp>
      <p:sp>
        <p:nvSpPr>
          <p:cNvPr id="5" name="Footer Placeholder 4"/>
          <p:cNvSpPr>
            <a:spLocks noGrp="1"/>
          </p:cNvSpPr>
          <p:nvPr>
            <p:ph type="ftr" sz="quarter" idx="11"/>
          </p:nvPr>
        </p:nvSpPr>
        <p:spPr>
          <a:xfrm>
            <a:off x="685800" y="381001"/>
            <a:ext cx="6991492" cy="36406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58039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8519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1654EFB-6578-4884-86BB-A2EE06940FA6}" type="datetimeFigureOut">
              <a:rPr lang="es-EC" smtClean="0"/>
              <a:t>22/2/2023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3063163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1654EFB-6578-4884-86BB-A2EE06940FA6}" type="datetimeFigureOut">
              <a:rPr lang="es-EC" smtClean="0"/>
              <a:t>22/2/2023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11149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54EFB-6578-4884-86BB-A2EE06940FA6}" type="datetimeFigureOut">
              <a:rPr lang="es-EC" smtClean="0"/>
              <a:t>22/2/2023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160505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157363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1654EFB-6578-4884-86BB-A2EE06940FA6}" type="datetimeFigureOut">
              <a:rPr lang="es-EC" smtClean="0"/>
              <a:t>22/2/2023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AE294EA-550A-432E-9F68-40ECCE42A9BF}" type="slidenum">
              <a:rPr lang="es-EC" smtClean="0"/>
              <a:t>‹Nº›</a:t>
            </a:fld>
            <a:endParaRPr lang="es-EC"/>
          </a:p>
        </p:txBody>
      </p:sp>
    </p:spTree>
    <p:extLst>
      <p:ext uri="{BB962C8B-B14F-4D97-AF65-F5344CB8AC3E}">
        <p14:creationId xmlns:p14="http://schemas.microsoft.com/office/powerpoint/2010/main" val="246916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654EFB-6578-4884-86BB-A2EE06940FA6}" type="datetimeFigureOut">
              <a:rPr lang="es-EC" smtClean="0"/>
              <a:t>22/2/2023</a:t>
            </a:fld>
            <a:endParaRPr lang="es-EC"/>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294EA-550A-432E-9F68-40ECCE42A9BF}" type="slidenum">
              <a:rPr lang="es-EC" smtClean="0"/>
              <a:t>‹Nº›</a:t>
            </a:fld>
            <a:endParaRPr lang="es-EC"/>
          </a:p>
        </p:txBody>
      </p:sp>
    </p:spTree>
    <p:extLst>
      <p:ext uri="{BB962C8B-B14F-4D97-AF65-F5344CB8AC3E}">
        <p14:creationId xmlns:p14="http://schemas.microsoft.com/office/powerpoint/2010/main" val="35991967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6597" y="322335"/>
            <a:ext cx="9448800" cy="1825096"/>
          </a:xfrm>
        </p:spPr>
        <p:txBody>
          <a:bodyPr>
            <a:normAutofit fontScale="90000"/>
          </a:bodyPr>
          <a:lstStyle/>
          <a:p>
            <a:r>
              <a:rPr lang="es-EC" dirty="0" err="1" smtClean="0"/>
              <a:t>Desing</a:t>
            </a:r>
            <a:r>
              <a:rPr lang="es-EC" dirty="0" smtClean="0"/>
              <a:t> </a:t>
            </a:r>
            <a:r>
              <a:rPr lang="es-EC" dirty="0" err="1" smtClean="0"/>
              <a:t>Patterns</a:t>
            </a:r>
            <a:r>
              <a:rPr lang="es-EC" dirty="0" smtClean="0"/>
              <a:t> </a:t>
            </a:r>
            <a:r>
              <a:rPr lang="es-EC" dirty="0" err="1" smtClean="0"/>
              <a:t>Applied</a:t>
            </a:r>
            <a:r>
              <a:rPr lang="es-EC" dirty="0" smtClean="0"/>
              <a:t> to </a:t>
            </a:r>
            <a:r>
              <a:rPr lang="es-EC" dirty="0" err="1" smtClean="0"/>
              <a:t>Pac</a:t>
            </a:r>
            <a:r>
              <a:rPr lang="es-EC" dirty="0" smtClean="0"/>
              <a:t> </a:t>
            </a:r>
            <a:r>
              <a:rPr lang="es-EC" dirty="0" err="1" smtClean="0"/>
              <a:t>man</a:t>
            </a:r>
            <a:r>
              <a:rPr lang="es-EC" dirty="0" smtClean="0"/>
              <a:t> </a:t>
            </a:r>
            <a:r>
              <a:rPr lang="es-EC" dirty="0" err="1" smtClean="0"/>
              <a:t>game</a:t>
            </a:r>
            <a:endParaRPr lang="es-EC" dirty="0"/>
          </a:p>
        </p:txBody>
      </p:sp>
      <p:pic>
        <p:nvPicPr>
          <p:cNvPr id="1026" name="Picture 2" descr="Pac-Man/gallery | Video Game Characters Wiki | Fand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1665" y="2686150"/>
            <a:ext cx="3205811" cy="32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41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Design</a:t>
            </a:r>
            <a:r>
              <a:rPr lang="es-EC" dirty="0"/>
              <a:t> </a:t>
            </a:r>
            <a:r>
              <a:rPr lang="es-EC" dirty="0" err="1"/>
              <a:t>pattern</a:t>
            </a:r>
            <a:r>
              <a:rPr lang="es-EC" dirty="0"/>
              <a:t> </a:t>
            </a:r>
            <a:r>
              <a:rPr lang="es-EC" dirty="0" err="1"/>
              <a:t>State</a:t>
            </a:r>
            <a:r>
              <a:rPr lang="es-EC" dirty="0"/>
              <a:t>:</a:t>
            </a:r>
          </a:p>
        </p:txBody>
      </p:sp>
      <p:sp>
        <p:nvSpPr>
          <p:cNvPr id="3" name="Marcador de contenido 2"/>
          <p:cNvSpPr>
            <a:spLocks noGrp="1"/>
          </p:cNvSpPr>
          <p:nvPr>
            <p:ph idx="1"/>
          </p:nvPr>
        </p:nvSpPr>
        <p:spPr/>
        <p:txBody>
          <a:bodyPr/>
          <a:lstStyle/>
          <a:p>
            <a:r>
              <a:rPr lang="en-US" dirty="0"/>
              <a:t>This pattern is used to model states and transitions between them. In the case of Pac-Man, you can define states such as "eating a dot", "chasing a ghost", "running away from a ghost", among others. Each of these states has a specific </a:t>
            </a:r>
            <a:r>
              <a:rPr lang="en-US" dirty="0" err="1"/>
              <a:t>behaviour</a:t>
            </a:r>
            <a:r>
              <a:rPr lang="en-US" dirty="0"/>
              <a:t> and logic, and the State pattern allows you to change states in an orderly and efficient way.</a:t>
            </a:r>
            <a:endParaRPr lang="es-EC" dirty="0"/>
          </a:p>
        </p:txBody>
      </p:sp>
      <p:pic>
        <p:nvPicPr>
          <p:cNvPr id="2050" name="Picture 2" descr="Hace 40 años, PacMan irrumpe en el mundo de los videojuegos - Tecnología e Innov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937" y="3998810"/>
            <a:ext cx="5086126" cy="24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4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Strategy</a:t>
            </a:r>
            <a:r>
              <a:rPr lang="es-EC" dirty="0"/>
              <a:t> </a:t>
            </a:r>
            <a:r>
              <a:rPr lang="es-EC" dirty="0" err="1"/>
              <a:t>design</a:t>
            </a:r>
            <a:r>
              <a:rPr lang="es-EC" dirty="0"/>
              <a:t> </a:t>
            </a:r>
            <a:r>
              <a:rPr lang="es-EC" dirty="0" err="1"/>
              <a:t>pattern</a:t>
            </a:r>
            <a:r>
              <a:rPr lang="es-EC" dirty="0"/>
              <a:t>:</a:t>
            </a:r>
          </a:p>
        </p:txBody>
      </p:sp>
      <p:sp>
        <p:nvSpPr>
          <p:cNvPr id="3" name="Marcador de contenido 2"/>
          <p:cNvSpPr>
            <a:spLocks noGrp="1"/>
          </p:cNvSpPr>
          <p:nvPr>
            <p:ph idx="1"/>
          </p:nvPr>
        </p:nvSpPr>
        <p:spPr/>
        <p:txBody>
          <a:bodyPr/>
          <a:lstStyle/>
          <a:p>
            <a:r>
              <a:rPr lang="en-US" dirty="0"/>
              <a:t>This pattern is used to define different strategies to solve a problem. In the case of Pac-Man, this pattern could be used to define different strategies for Pac-Man to evade ghosts or to eat more points in less time.</a:t>
            </a:r>
            <a:endParaRPr lang="es-EC" dirty="0"/>
          </a:p>
        </p:txBody>
      </p:sp>
      <p:pic>
        <p:nvPicPr>
          <p:cNvPr id="3076" name="Picture 4" descr="videogiochi anni 80\90 - pacman plu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402" y="3245476"/>
            <a:ext cx="4603928" cy="34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62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Observer</a:t>
            </a:r>
            <a:r>
              <a:rPr lang="es-EC" dirty="0"/>
              <a:t> </a:t>
            </a:r>
            <a:r>
              <a:rPr lang="es-EC" dirty="0" err="1"/>
              <a:t>design</a:t>
            </a:r>
            <a:r>
              <a:rPr lang="es-EC" dirty="0"/>
              <a:t> </a:t>
            </a:r>
            <a:r>
              <a:rPr lang="es-EC" dirty="0" err="1"/>
              <a:t>pattern</a:t>
            </a:r>
            <a:r>
              <a:rPr lang="es-EC" dirty="0"/>
              <a:t>:</a:t>
            </a:r>
          </a:p>
        </p:txBody>
      </p:sp>
      <p:sp>
        <p:nvSpPr>
          <p:cNvPr id="3" name="Marcador de contenido 2"/>
          <p:cNvSpPr>
            <a:spLocks noGrp="1"/>
          </p:cNvSpPr>
          <p:nvPr>
            <p:ph idx="1"/>
          </p:nvPr>
        </p:nvSpPr>
        <p:spPr/>
        <p:txBody>
          <a:bodyPr/>
          <a:lstStyle/>
          <a:p>
            <a:r>
              <a:rPr lang="en-US" dirty="0"/>
              <a:t>This pattern is used to establish a dependency relationship between an object (subject) and other objects (observers) that need to be notified when the state of the subject object changes. In the case of Pac-Man, this pattern could be used to notify observers (such as ghosts) when Pac-Man has eaten a dot or when his state has changed.</a:t>
            </a:r>
            <a:endParaRPr lang="es-EC" dirty="0"/>
          </a:p>
        </p:txBody>
      </p:sp>
      <p:pic>
        <p:nvPicPr>
          <p:cNvPr id="4098" name="Picture 2" descr="40 curiosidades de Pac-Man en el 40 aniversario del comecocos | Hobbyconsol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051" y="3879434"/>
            <a:ext cx="4891825" cy="268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Decorator</a:t>
            </a:r>
            <a:r>
              <a:rPr lang="es-EC" dirty="0"/>
              <a:t> </a:t>
            </a:r>
            <a:r>
              <a:rPr lang="es-EC" dirty="0" err="1"/>
              <a:t>design</a:t>
            </a:r>
            <a:r>
              <a:rPr lang="es-EC" dirty="0"/>
              <a:t> </a:t>
            </a:r>
            <a:r>
              <a:rPr lang="es-EC" dirty="0" err="1"/>
              <a:t>pattern</a:t>
            </a:r>
            <a:r>
              <a:rPr lang="es-EC" dirty="0"/>
              <a:t>:</a:t>
            </a:r>
          </a:p>
        </p:txBody>
      </p:sp>
      <p:sp>
        <p:nvSpPr>
          <p:cNvPr id="3" name="Marcador de contenido 2"/>
          <p:cNvSpPr>
            <a:spLocks noGrp="1"/>
          </p:cNvSpPr>
          <p:nvPr>
            <p:ph idx="1"/>
          </p:nvPr>
        </p:nvSpPr>
        <p:spPr/>
        <p:txBody>
          <a:bodyPr/>
          <a:lstStyle/>
          <a:p>
            <a:r>
              <a:rPr lang="en-US" dirty="0"/>
              <a:t>This pattern is used to add functionality to an object dynamically. In the case of Pac-Man, this pattern could be used to add different powers or abilities to the character (such as the ability to fly or move faster) that can be obtained by eating certain points.</a:t>
            </a:r>
            <a:endParaRPr lang="es-EC" dirty="0"/>
          </a:p>
        </p:txBody>
      </p:sp>
      <p:pic>
        <p:nvPicPr>
          <p:cNvPr id="5122" name="Picture 2" descr="Neon Pacm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8659" y="3515931"/>
            <a:ext cx="4802650" cy="304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94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Command</a:t>
            </a:r>
            <a:r>
              <a:rPr lang="es-EC" dirty="0"/>
              <a:t> </a:t>
            </a:r>
            <a:r>
              <a:rPr lang="es-EC" dirty="0" err="1"/>
              <a:t>design</a:t>
            </a:r>
            <a:r>
              <a:rPr lang="es-EC" dirty="0"/>
              <a:t> </a:t>
            </a:r>
            <a:r>
              <a:rPr lang="es-EC" dirty="0" err="1"/>
              <a:t>pattern</a:t>
            </a:r>
            <a:r>
              <a:rPr lang="es-EC" dirty="0"/>
              <a:t>:</a:t>
            </a:r>
          </a:p>
        </p:txBody>
      </p:sp>
      <p:sp>
        <p:nvSpPr>
          <p:cNvPr id="3" name="Marcador de contenido 2"/>
          <p:cNvSpPr>
            <a:spLocks noGrp="1"/>
          </p:cNvSpPr>
          <p:nvPr>
            <p:ph idx="1"/>
          </p:nvPr>
        </p:nvSpPr>
        <p:spPr/>
        <p:txBody>
          <a:bodyPr/>
          <a:lstStyle/>
          <a:p>
            <a:r>
              <a:rPr lang="en-US" dirty="0"/>
              <a:t>This pattern is used to encapsulate an action in an object so that the action can be invoked later. In the case of Pac-Man, this pattern could be used to encapsulate actions that the player performs (such as moving Pac-Man up or down) so that they can be executed later or to allow chain actions to be performed.</a:t>
            </a:r>
            <a:endParaRPr lang="es-EC" dirty="0"/>
          </a:p>
        </p:txBody>
      </p:sp>
      <p:pic>
        <p:nvPicPr>
          <p:cNvPr id="6146" name="Picture 2" descr="PACMAN Jeu GRATUIT en ligne, jouez sur navigateur avec PlopKd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480" y="3665709"/>
            <a:ext cx="3798238" cy="284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78640"/>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25</TotalTime>
  <Words>322</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Desing Patterns Applied to Pac man game</vt:lpstr>
      <vt:lpstr>Design pattern State:</vt:lpstr>
      <vt:lpstr>Strategy design pattern:</vt:lpstr>
      <vt:lpstr>Observer design pattern:</vt:lpstr>
      <vt:lpstr>Decorator design pattern:</vt:lpstr>
      <vt:lpstr>Command design pattern: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Desing Patterns Applied to Pac man game</dc:title>
  <dc:creator>Cuenta Microsoft</dc:creator>
  <cp:lastModifiedBy>Cuenta Microsoft</cp:lastModifiedBy>
  <cp:revision>2</cp:revision>
  <dcterms:created xsi:type="dcterms:W3CDTF">2023-02-22T12:47:24Z</dcterms:created>
  <dcterms:modified xsi:type="dcterms:W3CDTF">2023-02-22T13:13:15Z</dcterms:modified>
</cp:coreProperties>
</file>