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5" d="100"/>
          <a:sy n="85" d="100"/>
        </p:scale>
        <p:origin x="36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F681616-FEDC-4F44-B2C7-64F82BB919C4}" type="datetimeFigureOut">
              <a:rPr lang="es-EC" smtClean="0"/>
              <a:t>11/1/2023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0CD4E51F-666E-4B36-A05E-AF4E8A591E6A}" type="slidenum">
              <a:rPr lang="es-EC" smtClean="0"/>
              <a:t>‹Nº›</a:t>
            </a:fld>
            <a:endParaRPr lang="es-EC"/>
          </a:p>
        </p:txBody>
      </p:sp>
    </p:spTree>
    <p:extLst>
      <p:ext uri="{BB962C8B-B14F-4D97-AF65-F5344CB8AC3E}">
        <p14:creationId xmlns:p14="http://schemas.microsoft.com/office/powerpoint/2010/main" val="193721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F681616-FEDC-4F44-B2C7-64F82BB919C4}" type="datetimeFigureOut">
              <a:rPr lang="es-EC" smtClean="0"/>
              <a:t>11/1/2023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0CD4E51F-666E-4B36-A05E-AF4E8A591E6A}" type="slidenum">
              <a:rPr lang="es-EC" smtClean="0"/>
              <a:t>‹Nº›</a:t>
            </a:fld>
            <a:endParaRPr lang="es-EC"/>
          </a:p>
        </p:txBody>
      </p:sp>
    </p:spTree>
    <p:extLst>
      <p:ext uri="{BB962C8B-B14F-4D97-AF65-F5344CB8AC3E}">
        <p14:creationId xmlns:p14="http://schemas.microsoft.com/office/powerpoint/2010/main" val="262952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F681616-FEDC-4F44-B2C7-64F82BB919C4}" type="datetimeFigureOut">
              <a:rPr lang="es-EC" smtClean="0"/>
              <a:t>11/1/2023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0CD4E51F-666E-4B36-A05E-AF4E8A591E6A}" type="slidenum">
              <a:rPr lang="es-EC" smtClean="0"/>
              <a:t>‹Nº›</a:t>
            </a:fld>
            <a:endParaRPr lang="es-EC"/>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59910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F681616-FEDC-4F44-B2C7-64F82BB919C4}" type="datetimeFigureOut">
              <a:rPr lang="es-EC" smtClean="0"/>
              <a:t>11/1/2023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0CD4E51F-666E-4B36-A05E-AF4E8A591E6A}" type="slidenum">
              <a:rPr lang="es-EC" smtClean="0"/>
              <a:t>‹Nº›</a:t>
            </a:fld>
            <a:endParaRPr lang="es-EC"/>
          </a:p>
        </p:txBody>
      </p:sp>
    </p:spTree>
    <p:extLst>
      <p:ext uri="{BB962C8B-B14F-4D97-AF65-F5344CB8AC3E}">
        <p14:creationId xmlns:p14="http://schemas.microsoft.com/office/powerpoint/2010/main" val="178666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F681616-FEDC-4F44-B2C7-64F82BB919C4}" type="datetimeFigureOut">
              <a:rPr lang="es-EC" smtClean="0"/>
              <a:t>11/1/2023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0CD4E51F-666E-4B36-A05E-AF4E8A591E6A}" type="slidenum">
              <a:rPr lang="es-EC" smtClean="0"/>
              <a:t>‹Nº›</a:t>
            </a:fld>
            <a:endParaRPr lang="es-EC"/>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574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F681616-FEDC-4F44-B2C7-64F82BB919C4}" type="datetimeFigureOut">
              <a:rPr lang="es-EC" smtClean="0"/>
              <a:t>11/1/2023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0CD4E51F-666E-4B36-A05E-AF4E8A591E6A}" type="slidenum">
              <a:rPr lang="es-EC" smtClean="0"/>
              <a:t>‹Nº›</a:t>
            </a:fld>
            <a:endParaRPr lang="es-EC"/>
          </a:p>
        </p:txBody>
      </p:sp>
    </p:spTree>
    <p:extLst>
      <p:ext uri="{BB962C8B-B14F-4D97-AF65-F5344CB8AC3E}">
        <p14:creationId xmlns:p14="http://schemas.microsoft.com/office/powerpoint/2010/main" val="1225045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681616-FEDC-4F44-B2C7-64F82BB919C4}" type="datetimeFigureOut">
              <a:rPr lang="es-EC" smtClean="0"/>
              <a:t>11/1/2023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0CD4E51F-666E-4B36-A05E-AF4E8A591E6A}" type="slidenum">
              <a:rPr lang="es-EC" smtClean="0"/>
              <a:t>‹Nº›</a:t>
            </a:fld>
            <a:endParaRPr lang="es-EC"/>
          </a:p>
        </p:txBody>
      </p:sp>
    </p:spTree>
    <p:extLst>
      <p:ext uri="{BB962C8B-B14F-4D97-AF65-F5344CB8AC3E}">
        <p14:creationId xmlns:p14="http://schemas.microsoft.com/office/powerpoint/2010/main" val="3498582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681616-FEDC-4F44-B2C7-64F82BB919C4}" type="datetimeFigureOut">
              <a:rPr lang="es-EC" smtClean="0"/>
              <a:t>11/1/2023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0CD4E51F-666E-4B36-A05E-AF4E8A591E6A}" type="slidenum">
              <a:rPr lang="es-EC" smtClean="0"/>
              <a:t>‹Nº›</a:t>
            </a:fld>
            <a:endParaRPr lang="es-EC"/>
          </a:p>
        </p:txBody>
      </p:sp>
    </p:spTree>
    <p:extLst>
      <p:ext uri="{BB962C8B-B14F-4D97-AF65-F5344CB8AC3E}">
        <p14:creationId xmlns:p14="http://schemas.microsoft.com/office/powerpoint/2010/main" val="329266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681616-FEDC-4F44-B2C7-64F82BB919C4}" type="datetimeFigureOut">
              <a:rPr lang="es-EC" smtClean="0"/>
              <a:t>11/1/2023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0CD4E51F-666E-4B36-A05E-AF4E8A591E6A}" type="slidenum">
              <a:rPr lang="es-EC" smtClean="0"/>
              <a:t>‹Nº›</a:t>
            </a:fld>
            <a:endParaRPr lang="es-EC"/>
          </a:p>
        </p:txBody>
      </p:sp>
    </p:spTree>
    <p:extLst>
      <p:ext uri="{BB962C8B-B14F-4D97-AF65-F5344CB8AC3E}">
        <p14:creationId xmlns:p14="http://schemas.microsoft.com/office/powerpoint/2010/main" val="96152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F681616-FEDC-4F44-B2C7-64F82BB919C4}" type="datetimeFigureOut">
              <a:rPr lang="es-EC" smtClean="0"/>
              <a:t>11/1/2023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0CD4E51F-666E-4B36-A05E-AF4E8A591E6A}" type="slidenum">
              <a:rPr lang="es-EC" smtClean="0"/>
              <a:t>‹Nº›</a:t>
            </a:fld>
            <a:endParaRPr lang="es-EC"/>
          </a:p>
        </p:txBody>
      </p:sp>
    </p:spTree>
    <p:extLst>
      <p:ext uri="{BB962C8B-B14F-4D97-AF65-F5344CB8AC3E}">
        <p14:creationId xmlns:p14="http://schemas.microsoft.com/office/powerpoint/2010/main" val="337258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F681616-FEDC-4F44-B2C7-64F82BB919C4}" type="datetimeFigureOut">
              <a:rPr lang="es-EC" smtClean="0"/>
              <a:t>11/1/2023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0CD4E51F-666E-4B36-A05E-AF4E8A591E6A}" type="slidenum">
              <a:rPr lang="es-EC" smtClean="0"/>
              <a:t>‹Nº›</a:t>
            </a:fld>
            <a:endParaRPr lang="es-EC"/>
          </a:p>
        </p:txBody>
      </p:sp>
    </p:spTree>
    <p:extLst>
      <p:ext uri="{BB962C8B-B14F-4D97-AF65-F5344CB8AC3E}">
        <p14:creationId xmlns:p14="http://schemas.microsoft.com/office/powerpoint/2010/main" val="30876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681616-FEDC-4F44-B2C7-64F82BB919C4}" type="datetimeFigureOut">
              <a:rPr lang="es-EC" smtClean="0"/>
              <a:t>11/1/2023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0CD4E51F-666E-4B36-A05E-AF4E8A591E6A}" type="slidenum">
              <a:rPr lang="es-EC" smtClean="0"/>
              <a:t>‹Nº›</a:t>
            </a:fld>
            <a:endParaRPr lang="es-EC"/>
          </a:p>
        </p:txBody>
      </p:sp>
    </p:spTree>
    <p:extLst>
      <p:ext uri="{BB962C8B-B14F-4D97-AF65-F5344CB8AC3E}">
        <p14:creationId xmlns:p14="http://schemas.microsoft.com/office/powerpoint/2010/main" val="95780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F681616-FEDC-4F44-B2C7-64F82BB919C4}" type="datetimeFigureOut">
              <a:rPr lang="es-EC" smtClean="0"/>
              <a:t>11/1/2023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0CD4E51F-666E-4B36-A05E-AF4E8A591E6A}" type="slidenum">
              <a:rPr lang="es-EC" smtClean="0"/>
              <a:t>‹Nº›</a:t>
            </a:fld>
            <a:endParaRPr lang="es-EC"/>
          </a:p>
        </p:txBody>
      </p:sp>
    </p:spTree>
    <p:extLst>
      <p:ext uri="{BB962C8B-B14F-4D97-AF65-F5344CB8AC3E}">
        <p14:creationId xmlns:p14="http://schemas.microsoft.com/office/powerpoint/2010/main" val="244565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81616-FEDC-4F44-B2C7-64F82BB919C4}" type="datetimeFigureOut">
              <a:rPr lang="es-EC" smtClean="0"/>
              <a:t>11/1/2023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0CD4E51F-666E-4B36-A05E-AF4E8A591E6A}" type="slidenum">
              <a:rPr lang="es-EC" smtClean="0"/>
              <a:t>‹Nº›</a:t>
            </a:fld>
            <a:endParaRPr lang="es-EC"/>
          </a:p>
        </p:txBody>
      </p:sp>
    </p:spTree>
    <p:extLst>
      <p:ext uri="{BB962C8B-B14F-4D97-AF65-F5344CB8AC3E}">
        <p14:creationId xmlns:p14="http://schemas.microsoft.com/office/powerpoint/2010/main" val="298780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F681616-FEDC-4F44-B2C7-64F82BB919C4}" type="datetimeFigureOut">
              <a:rPr lang="es-EC" smtClean="0"/>
              <a:t>11/1/2023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0CD4E51F-666E-4B36-A05E-AF4E8A591E6A}" type="slidenum">
              <a:rPr lang="es-EC" smtClean="0"/>
              <a:t>‹Nº›</a:t>
            </a:fld>
            <a:endParaRPr lang="es-EC"/>
          </a:p>
        </p:txBody>
      </p:sp>
    </p:spTree>
    <p:extLst>
      <p:ext uri="{BB962C8B-B14F-4D97-AF65-F5344CB8AC3E}">
        <p14:creationId xmlns:p14="http://schemas.microsoft.com/office/powerpoint/2010/main" val="215342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F681616-FEDC-4F44-B2C7-64F82BB919C4}" type="datetimeFigureOut">
              <a:rPr lang="es-EC" smtClean="0"/>
              <a:t>11/1/2023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0CD4E51F-666E-4B36-A05E-AF4E8A591E6A}" type="slidenum">
              <a:rPr lang="es-EC" smtClean="0"/>
              <a:t>‹Nº›</a:t>
            </a:fld>
            <a:endParaRPr lang="es-EC"/>
          </a:p>
        </p:txBody>
      </p:sp>
    </p:spTree>
    <p:extLst>
      <p:ext uri="{BB962C8B-B14F-4D97-AF65-F5344CB8AC3E}">
        <p14:creationId xmlns:p14="http://schemas.microsoft.com/office/powerpoint/2010/main" val="89222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681616-FEDC-4F44-B2C7-64F82BB919C4}" type="datetimeFigureOut">
              <a:rPr lang="es-EC" smtClean="0"/>
              <a:t>11/1/2023</a:t>
            </a:fld>
            <a:endParaRPr lang="es-EC"/>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D4E51F-666E-4B36-A05E-AF4E8A591E6A}" type="slidenum">
              <a:rPr lang="es-EC" smtClean="0"/>
              <a:t>‹Nº›</a:t>
            </a:fld>
            <a:endParaRPr lang="es-EC"/>
          </a:p>
        </p:txBody>
      </p:sp>
    </p:spTree>
    <p:extLst>
      <p:ext uri="{BB962C8B-B14F-4D97-AF65-F5344CB8AC3E}">
        <p14:creationId xmlns:p14="http://schemas.microsoft.com/office/powerpoint/2010/main" val="9535920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UNIVERSITY OF THE ARMED FORCE-ESPE</a:t>
            </a:r>
            <a:endParaRPr lang="es-EC" dirty="0"/>
          </a:p>
        </p:txBody>
      </p:sp>
      <p:sp>
        <p:nvSpPr>
          <p:cNvPr id="3" name="Subtítulo 2"/>
          <p:cNvSpPr>
            <a:spLocks noGrp="1"/>
          </p:cNvSpPr>
          <p:nvPr>
            <p:ph type="subTitle" idx="1"/>
          </p:nvPr>
        </p:nvSpPr>
        <p:spPr/>
        <p:txBody>
          <a:bodyPr/>
          <a:lstStyle/>
          <a:p>
            <a:r>
              <a:rPr lang="en-US" dirty="0"/>
              <a:t>Responsive Web Design</a:t>
            </a:r>
          </a:p>
          <a:p>
            <a:r>
              <a:rPr lang="en-US" dirty="0"/>
              <a:t>Name: DENNIS AYO</a:t>
            </a:r>
          </a:p>
          <a:p>
            <a:endParaRPr lang="es-EC" dirty="0"/>
          </a:p>
        </p:txBody>
      </p:sp>
      <p:pic>
        <p:nvPicPr>
          <p:cNvPr id="1026" name="Picture 2" descr="ESPE | Universidad de las Fuerzas Armadas | Sangolquí">
            <a:extLst>
              <a:ext uri="{FF2B5EF4-FFF2-40B4-BE49-F238E27FC236}">
                <a16:creationId xmlns:a16="http://schemas.microsoft.com/office/drawing/2014/main" id="{04E655F0-C327-42D2-BF1C-A291CE15D9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8721" y="859963"/>
            <a:ext cx="3473958"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03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What is responsive design?</a:t>
            </a:r>
            <a:endParaRPr lang="es-EC" dirty="0"/>
          </a:p>
        </p:txBody>
      </p:sp>
      <p:sp>
        <p:nvSpPr>
          <p:cNvPr id="3" name="Marcador de contenido 2"/>
          <p:cNvSpPr>
            <a:spLocks noGrp="1"/>
          </p:cNvSpPr>
          <p:nvPr>
            <p:ph idx="1"/>
          </p:nvPr>
        </p:nvSpPr>
        <p:spPr>
          <a:xfrm>
            <a:off x="4521798" y="2121100"/>
            <a:ext cx="5061473" cy="2970965"/>
          </a:xfrm>
        </p:spPr>
        <p:txBody>
          <a:bodyPr>
            <a:normAutofit fontScale="85000" lnSpcReduction="10000"/>
          </a:bodyPr>
          <a:lstStyle/>
          <a:p>
            <a:pPr algn="just"/>
            <a:r>
              <a:rPr lang="en-US" sz="3200" dirty="0"/>
              <a:t>Responsive or adaptive web design is a web design technique that seeks the correct display of the same page on different devices. From desktop computers to tablets and mobiles.</a:t>
            </a:r>
            <a:endParaRPr lang="es-EC" sz="3200" dirty="0"/>
          </a:p>
        </p:txBody>
      </p:sp>
      <p:pic>
        <p:nvPicPr>
          <p:cNvPr id="4" name="Imagen 3">
            <a:extLst>
              <a:ext uri="{FF2B5EF4-FFF2-40B4-BE49-F238E27FC236}">
                <a16:creationId xmlns:a16="http://schemas.microsoft.com/office/drawing/2014/main" id="{7D052642-C8D9-46F1-9B15-006D9C5E4B71}"/>
              </a:ext>
            </a:extLst>
          </p:cNvPr>
          <p:cNvPicPr>
            <a:picLocks noChangeAspect="1"/>
          </p:cNvPicPr>
          <p:nvPr/>
        </p:nvPicPr>
        <p:blipFill rotWithShape="1">
          <a:blip r:embed="rId2"/>
          <a:srcRect l="14524" r="14137"/>
          <a:stretch/>
        </p:blipFill>
        <p:spPr>
          <a:xfrm flipH="1">
            <a:off x="322728" y="2505544"/>
            <a:ext cx="4025152" cy="2339228"/>
          </a:xfrm>
          <a:prstGeom prst="rect">
            <a:avLst/>
          </a:prstGeom>
        </p:spPr>
      </p:pic>
    </p:spTree>
    <p:extLst>
      <p:ext uri="{BB962C8B-B14F-4D97-AF65-F5344CB8AC3E}">
        <p14:creationId xmlns:p14="http://schemas.microsoft.com/office/powerpoint/2010/main" val="1299366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What does responsive design consist of?</a:t>
            </a:r>
            <a:endParaRPr lang="es-EC" dirty="0"/>
          </a:p>
        </p:txBody>
      </p:sp>
      <p:sp>
        <p:nvSpPr>
          <p:cNvPr id="9" name="CuadroTexto 8">
            <a:extLst>
              <a:ext uri="{FF2B5EF4-FFF2-40B4-BE49-F238E27FC236}">
                <a16:creationId xmlns:a16="http://schemas.microsoft.com/office/drawing/2014/main" id="{A80A80CD-69CF-4ACA-802C-663835F9271D}"/>
              </a:ext>
            </a:extLst>
          </p:cNvPr>
          <p:cNvSpPr txBox="1"/>
          <p:nvPr/>
        </p:nvSpPr>
        <p:spPr>
          <a:xfrm>
            <a:off x="5650006" y="2632227"/>
            <a:ext cx="4121524" cy="2308324"/>
          </a:xfrm>
          <a:prstGeom prst="rect">
            <a:avLst/>
          </a:prstGeom>
          <a:noFill/>
        </p:spPr>
        <p:txBody>
          <a:bodyPr wrap="square">
            <a:spAutoFit/>
          </a:bodyPr>
          <a:lstStyle/>
          <a:p>
            <a:r>
              <a:rPr lang="en-US" dirty="0"/>
              <a:t>We understand responsive websites to be those that are designed and developed for browsing from any device and screen resolution. That is, from any phone we can access an optimized version of said website, without having to download or install any application.</a:t>
            </a:r>
          </a:p>
        </p:txBody>
      </p:sp>
      <p:pic>
        <p:nvPicPr>
          <p:cNvPr id="10" name="Imagen 9">
            <a:extLst>
              <a:ext uri="{FF2B5EF4-FFF2-40B4-BE49-F238E27FC236}">
                <a16:creationId xmlns:a16="http://schemas.microsoft.com/office/drawing/2014/main" id="{EC5D2EF7-D193-486F-B3A5-F9DDBD070FAB}"/>
              </a:ext>
            </a:extLst>
          </p:cNvPr>
          <p:cNvPicPr>
            <a:picLocks noChangeAspect="1"/>
          </p:cNvPicPr>
          <p:nvPr/>
        </p:nvPicPr>
        <p:blipFill>
          <a:blip r:embed="rId2"/>
          <a:stretch>
            <a:fillRect/>
          </a:stretch>
        </p:blipFill>
        <p:spPr>
          <a:xfrm>
            <a:off x="1360124" y="2770093"/>
            <a:ext cx="3543569" cy="1845609"/>
          </a:xfrm>
          <a:prstGeom prst="rect">
            <a:avLst/>
          </a:prstGeom>
        </p:spPr>
      </p:pic>
    </p:spTree>
    <p:extLst>
      <p:ext uri="{BB962C8B-B14F-4D97-AF65-F5344CB8AC3E}">
        <p14:creationId xmlns:p14="http://schemas.microsoft.com/office/powerpoint/2010/main" val="253076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How to make a responsive web design?</a:t>
            </a:r>
            <a:endParaRPr lang="es-EC" dirty="0"/>
          </a:p>
        </p:txBody>
      </p:sp>
      <p:sp>
        <p:nvSpPr>
          <p:cNvPr id="3" name="Marcador de contenido 2"/>
          <p:cNvSpPr>
            <a:spLocks noGrp="1"/>
          </p:cNvSpPr>
          <p:nvPr>
            <p:ph idx="1"/>
          </p:nvPr>
        </p:nvSpPr>
        <p:spPr>
          <a:xfrm>
            <a:off x="1097280" y="1845734"/>
            <a:ext cx="9089909" cy="3434604"/>
          </a:xfrm>
        </p:spPr>
        <p:txBody>
          <a:bodyPr>
            <a:normAutofit/>
          </a:bodyPr>
          <a:lstStyle/>
          <a:p>
            <a:pPr>
              <a:lnSpc>
                <a:spcPct val="150000"/>
              </a:lnSpc>
            </a:pPr>
            <a:r>
              <a:rPr lang="en-US" dirty="0">
                <a:latin typeface="Calibri Light" panose="020F0302020204030204" pitchFamily="34" charset="0"/>
                <a:cs typeface="Calibri Light" panose="020F0302020204030204" pitchFamily="34" charset="0"/>
              </a:rPr>
              <a:t>It is possible to create your own responsive website using CSS and HTML. But this would be like taking long roads when a freeway is available. In this case, the highway would be a Content Management System (CMS) or a website builder.</a:t>
            </a:r>
          </a:p>
          <a:p>
            <a:pPr>
              <a:lnSpc>
                <a:spcPct val="150000"/>
              </a:lnSpc>
            </a:pPr>
            <a:r>
              <a:rPr lang="en-US" dirty="0">
                <a:latin typeface="Calibri Light" panose="020F0302020204030204" pitchFamily="34" charset="0"/>
                <a:ea typeface="Calibri" panose="020F0502020204030204" pitchFamily="34" charset="0"/>
                <a:cs typeface="Calibri Light" panose="020F0302020204030204" pitchFamily="34" charset="0"/>
              </a:rPr>
              <a:t>A CMS is software that allows you to build your website without having to know how to code, and that includes knowing how to modify a design to make it responsive. Website builders are similar tools, but they give up some functionality that a CMS offers in exchange for ease of use and lower prices.</a:t>
            </a:r>
            <a:endParaRPr lang="es-EC" sz="1600" dirty="0">
              <a:latin typeface="Calibri Light" panose="020F0302020204030204" pitchFamily="34" charset="0"/>
              <a:ea typeface="Calibri" panose="020F0502020204030204" pitchFamily="34" charset="0"/>
              <a:cs typeface="Calibri Light" panose="020F0302020204030204" pitchFamily="34" charset="0"/>
            </a:endParaRPr>
          </a:p>
          <a:p>
            <a:pPr>
              <a:lnSpc>
                <a:spcPct val="150000"/>
              </a:lnSpc>
            </a:pPr>
            <a:endParaRPr lang="en-US" dirty="0"/>
          </a:p>
          <a:p>
            <a:pPr marL="0" indent="0">
              <a:lnSpc>
                <a:spcPct val="150000"/>
              </a:lnSpc>
              <a:buNone/>
            </a:pPr>
            <a:endParaRPr lang="en-US" dirty="0"/>
          </a:p>
          <a:p>
            <a:pPr>
              <a:lnSpc>
                <a:spcPct val="150000"/>
              </a:lnSpc>
            </a:pPr>
            <a:endParaRPr lang="en-US" dirty="0"/>
          </a:p>
          <a:p>
            <a:pPr marL="0" indent="0">
              <a:lnSpc>
                <a:spcPct val="150000"/>
              </a:lnSpc>
              <a:buNone/>
            </a:pPr>
            <a:endParaRPr lang="es-EC" dirty="0"/>
          </a:p>
          <a:p>
            <a:endParaRPr lang="es-EC" dirty="0"/>
          </a:p>
        </p:txBody>
      </p:sp>
    </p:spTree>
    <p:extLst>
      <p:ext uri="{BB962C8B-B14F-4D97-AF65-F5344CB8AC3E}">
        <p14:creationId xmlns:p14="http://schemas.microsoft.com/office/powerpoint/2010/main" val="345686987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165</TotalTime>
  <Words>216</Words>
  <Application>Microsoft Office PowerPoint</Application>
  <PresentationFormat>Panorámica</PresentationFormat>
  <Paragraphs>13</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Calibri Light</vt:lpstr>
      <vt:lpstr>Trebuchet MS</vt:lpstr>
      <vt:lpstr>Wingdings 3</vt:lpstr>
      <vt:lpstr>Faceta</vt:lpstr>
      <vt:lpstr>UNIVERSITY OF THE ARMED FORCE-ESPE</vt:lpstr>
      <vt:lpstr>What is responsive design?</vt:lpstr>
      <vt:lpstr>What does responsive design consist of?</vt:lpstr>
      <vt:lpstr>How to make a responsive web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DE LAS FUERZAS ARMDAS-ESPE</dc:title>
  <dc:creator>Asuswin10</dc:creator>
  <cp:lastModifiedBy>Dennis Ayo</cp:lastModifiedBy>
  <cp:revision>11</cp:revision>
  <dcterms:created xsi:type="dcterms:W3CDTF">2023-01-06T13:24:37Z</dcterms:created>
  <dcterms:modified xsi:type="dcterms:W3CDTF">2023-01-11T15:29:47Z</dcterms:modified>
</cp:coreProperties>
</file>