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5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633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694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570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02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229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0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86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34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7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2" descr="Chicken wire close-up">
            <a:extLst>
              <a:ext uri="{FF2B5EF4-FFF2-40B4-BE49-F238E27FC236}">
                <a16:creationId xmlns:a16="http://schemas.microsoft.com/office/drawing/2014/main" id="{506778EF-4A43-185E-5F1B-E0E4D87E8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888" r="-1" b="182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318D3F-279F-BBE0-5253-75CE23F8C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FLEXBOX AND GRID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198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AAFAB1-FFE7-6345-536E-A7AC49AD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s-ES" dirty="0"/>
              <a:t>WHAT IS FLEXBOX?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022A2-E772-3224-D601-EEFD2168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796427"/>
            <a:ext cx="5553168" cy="406157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CSS module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designed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improve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aspect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headaches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ordering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alignment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-dimensional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s-EC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Flexible Box Layout Module, makes it easier to design flexible responsive layout structure without using float or positioning.</a:t>
            </a:r>
            <a:endParaRPr lang="es-EC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A1588DA7-56F1-387B-10B8-81B24C6DB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9" r="12509" b="-1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51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627A2-F126-7CA3-B648-7D766C2B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Properties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5221B4-6051-8AD5-3169-B28C4C53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flex: Allows all elements to have the same width, regardless of their content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flex-basis: Sets an initial width of the element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flex-direction: Marks the main direction of the container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flex-wrap: Controls the element line change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flex-flow: combines flex-direction and flex-wrap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flex-grow: Mark the growth factor of the container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flex-shrink: Marks the shrinkage factor of the container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0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4EC-D409-7988-056E-65F28C45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49D1E6-284D-AA0A-743A-D87AF19F9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0"/>
          <a:stretch/>
        </p:blipFill>
        <p:spPr bwMode="auto">
          <a:xfrm>
            <a:off x="898788" y="3044522"/>
            <a:ext cx="10394423" cy="3026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392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8EC403-1292-CB57-7392-76B2404C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s-ES" dirty="0"/>
              <a:t>WHAT IS GRID?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FE7BF-7513-9FB4-06E6-C7D3E716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406157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CSS Grid goes further, the control it gives of the layout is a higher level, and never better said, since, 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we said that flexbox was one-dimensional, CSS Grid works in a two-dimensional way: 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Like flexbox, we have columns and rows, but both elements can be defined at the same time.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CSS Grid Layout Module offers a grid-based layout system, with rows and columns, making it easier to design web pages without having to use floats and positioning.</a:t>
            </a:r>
            <a:endParaRPr lang="es-EC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0710BC8F-231C-A602-BFE6-221508A8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933" y="552247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69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0DFD7-E395-A0C6-E31C-F7B8C9DA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s-ES"/>
              <a:t>Properties</a:t>
            </a:r>
            <a:endParaRPr lang="es-E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32547-244C-2B38-09AD-AA8066C2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6176016" cy="38039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grid: Allows several rules to be joined in a single statement (grid-template-rows, grid-template-columns, grid-row-gap, grid-column-gap, grid-template-areas…)</a:t>
            </a:r>
            <a:endParaRPr lang="es-EC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grid-template: Join in a single statement grid-template-rows, grid-template-columns and grid-template-areas</a:t>
            </a:r>
            <a:endParaRPr lang="es-EC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grid-template-columns: Declare the number of columns and their width (full or relative)</a:t>
            </a:r>
            <a:endParaRPr lang="es-EC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grid-template-rows: Declare the number of rows and their height (total or relative)</a:t>
            </a:r>
            <a:endParaRPr lang="es-EC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Tabla">
            <a:extLst>
              <a:ext uri="{FF2B5EF4-FFF2-40B4-BE49-F238E27FC236}">
                <a16:creationId xmlns:a16="http://schemas.microsoft.com/office/drawing/2014/main" id="{83DFD9CA-EDF9-D9E4-E839-1475B6626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2454" y="869698"/>
            <a:ext cx="4532930" cy="453293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84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49AD0-9794-8555-6717-B35CE68E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995564-91EC-E162-73A5-57A70071E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77"/>
          <a:stretch/>
        </p:blipFill>
        <p:spPr bwMode="auto">
          <a:xfrm>
            <a:off x="786350" y="2528252"/>
            <a:ext cx="10619299" cy="3542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247315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308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FLEXBOX AND GRID</vt:lpstr>
      <vt:lpstr>WHAT IS FLEXBOX?</vt:lpstr>
      <vt:lpstr>Properties</vt:lpstr>
      <vt:lpstr>Example</vt:lpstr>
      <vt:lpstr>WHAT IS GRID?</vt:lpstr>
      <vt:lpstr>Properties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AND GRID</dc:title>
  <dc:creator>ANTHONY ESTEVEN QUISHPE GUAYTARILLA</dc:creator>
  <cp:lastModifiedBy>ANTHONY ESTEVEN QUISHPE GUAYTARILLA</cp:lastModifiedBy>
  <cp:revision>3</cp:revision>
  <dcterms:created xsi:type="dcterms:W3CDTF">2023-01-06T14:57:11Z</dcterms:created>
  <dcterms:modified xsi:type="dcterms:W3CDTF">2023-01-06T15:52:45Z</dcterms:modified>
</cp:coreProperties>
</file>