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5"/>
  </p:notesMasterIdLst>
  <p:sldIdLst>
    <p:sldId id="256" r:id="rId2"/>
    <p:sldId id="262" r:id="rId3"/>
    <p:sldId id="269" r:id="rId4"/>
  </p:sldIdLst>
  <p:sldSz cx="9144000" cy="5143500" type="screen16x9"/>
  <p:notesSz cx="6858000" cy="9144000"/>
  <p:embeddedFontLst>
    <p:embeddedFont>
      <p:font typeface="Cascadia Mono SemiBold" panose="020B0609020000020004" pitchFamily="49" charset="0"/>
      <p:bold r:id="rId6"/>
      <p:boldItalic r:id="rId7"/>
    </p:embeddedFont>
    <p:embeddedFont>
      <p:font typeface="Caveat SemiBold" panose="020B0604020202020204" charset="0"/>
      <p:regular r:id="rId8"/>
      <p:bold r:id="rId9"/>
    </p:embeddedFont>
    <p:embeddedFont>
      <p:font typeface="Lexend" panose="020B0604020202020204" charset="0"/>
      <p:regular r:id="rId10"/>
      <p:bold r:id="rId11"/>
    </p:embeddedFont>
    <p:embeddedFont>
      <p:font typeface="Nunito Light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14A54B-3F62-4D08-9A9E-E8656A771E7F}">
  <a:tblStyle styleId="{DE14A54B-3F62-4D08-9A9E-E8656A771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79E028-111D-4DF7-9ED7-954B3D0F31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69100" y="634788"/>
            <a:ext cx="5606100" cy="3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69100" y="4156213"/>
            <a:ext cx="56061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0825" y="235375"/>
            <a:ext cx="1596995" cy="352903"/>
          </a:xfrm>
          <a:custGeom>
            <a:avLst/>
            <a:gdLst/>
            <a:ahLst/>
            <a:cxnLst/>
            <a:rect l="l" t="t" r="r" b="b"/>
            <a:pathLst>
              <a:path w="18965" h="4191" extrusionOk="0">
                <a:moveTo>
                  <a:pt x="9627" y="1"/>
                </a:moveTo>
                <a:cubicBezTo>
                  <a:pt x="8219" y="1"/>
                  <a:pt x="6702" y="850"/>
                  <a:pt x="6571" y="1830"/>
                </a:cubicBezTo>
                <a:cubicBezTo>
                  <a:pt x="6375" y="3305"/>
                  <a:pt x="3326" y="2715"/>
                  <a:pt x="1653" y="3010"/>
                </a:cubicBezTo>
                <a:cubicBezTo>
                  <a:pt x="858" y="3151"/>
                  <a:pt x="424" y="3424"/>
                  <a:pt x="187" y="3672"/>
                </a:cubicBezTo>
                <a:cubicBezTo>
                  <a:pt x="1" y="3867"/>
                  <a:pt x="143" y="4190"/>
                  <a:pt x="412" y="4190"/>
                </a:cubicBezTo>
                <a:lnTo>
                  <a:pt x="18542" y="4190"/>
                </a:lnTo>
                <a:cubicBezTo>
                  <a:pt x="18831" y="4190"/>
                  <a:pt x="18965" y="3822"/>
                  <a:pt x="18736" y="3643"/>
                </a:cubicBezTo>
                <a:cubicBezTo>
                  <a:pt x="18028" y="3090"/>
                  <a:pt x="16057" y="3528"/>
                  <a:pt x="15817" y="2322"/>
                </a:cubicBezTo>
                <a:cubicBezTo>
                  <a:pt x="15522" y="846"/>
                  <a:pt x="12866" y="2322"/>
                  <a:pt x="11489" y="748"/>
                </a:cubicBezTo>
                <a:cubicBezTo>
                  <a:pt x="11026" y="219"/>
                  <a:pt x="10341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76606" y="1051854"/>
            <a:ext cx="1193810" cy="263730"/>
          </a:xfrm>
          <a:custGeom>
            <a:avLst/>
            <a:gdLst/>
            <a:ahLst/>
            <a:cxnLst/>
            <a:rect l="l" t="t" r="r" b="b"/>
            <a:pathLst>
              <a:path w="14177" h="3132" extrusionOk="0">
                <a:moveTo>
                  <a:pt x="7197" y="0"/>
                </a:moveTo>
                <a:cubicBezTo>
                  <a:pt x="6144" y="0"/>
                  <a:pt x="5010" y="635"/>
                  <a:pt x="4912" y="1367"/>
                </a:cubicBezTo>
                <a:cubicBezTo>
                  <a:pt x="4765" y="2470"/>
                  <a:pt x="2486" y="2029"/>
                  <a:pt x="1236" y="2249"/>
                </a:cubicBezTo>
                <a:cubicBezTo>
                  <a:pt x="641" y="2354"/>
                  <a:pt x="318" y="2559"/>
                  <a:pt x="140" y="2745"/>
                </a:cubicBezTo>
                <a:cubicBezTo>
                  <a:pt x="1" y="2890"/>
                  <a:pt x="107" y="3132"/>
                  <a:pt x="308" y="3132"/>
                </a:cubicBezTo>
                <a:lnTo>
                  <a:pt x="13861" y="3132"/>
                </a:lnTo>
                <a:cubicBezTo>
                  <a:pt x="14077" y="3132"/>
                  <a:pt x="14176" y="2856"/>
                  <a:pt x="14007" y="2723"/>
                </a:cubicBezTo>
                <a:cubicBezTo>
                  <a:pt x="13476" y="2309"/>
                  <a:pt x="12003" y="2637"/>
                  <a:pt x="11823" y="1735"/>
                </a:cubicBezTo>
                <a:cubicBezTo>
                  <a:pt x="11602" y="633"/>
                  <a:pt x="9617" y="1735"/>
                  <a:pt x="8588" y="559"/>
                </a:cubicBezTo>
                <a:cubicBezTo>
                  <a:pt x="8242" y="163"/>
                  <a:pt x="7730" y="0"/>
                  <a:pt x="7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39651" y="1315582"/>
            <a:ext cx="1193894" cy="263814"/>
          </a:xfrm>
          <a:custGeom>
            <a:avLst/>
            <a:gdLst/>
            <a:ahLst/>
            <a:cxnLst/>
            <a:rect l="l" t="t" r="r" b="b"/>
            <a:pathLst>
              <a:path w="14178" h="3133" extrusionOk="0">
                <a:moveTo>
                  <a:pt x="7197" y="1"/>
                </a:moveTo>
                <a:cubicBezTo>
                  <a:pt x="6144" y="1"/>
                  <a:pt x="5010" y="636"/>
                  <a:pt x="4913" y="1368"/>
                </a:cubicBezTo>
                <a:cubicBezTo>
                  <a:pt x="4765" y="2471"/>
                  <a:pt x="2487" y="2030"/>
                  <a:pt x="1236" y="2251"/>
                </a:cubicBezTo>
                <a:cubicBezTo>
                  <a:pt x="643" y="2355"/>
                  <a:pt x="318" y="2559"/>
                  <a:pt x="140" y="2745"/>
                </a:cubicBezTo>
                <a:cubicBezTo>
                  <a:pt x="1" y="2891"/>
                  <a:pt x="108" y="3132"/>
                  <a:pt x="308" y="3132"/>
                </a:cubicBezTo>
                <a:lnTo>
                  <a:pt x="13861" y="3132"/>
                </a:lnTo>
                <a:cubicBezTo>
                  <a:pt x="14078" y="3132"/>
                  <a:pt x="14178" y="2857"/>
                  <a:pt x="14007" y="2724"/>
                </a:cubicBezTo>
                <a:cubicBezTo>
                  <a:pt x="13476" y="2310"/>
                  <a:pt x="12003" y="2637"/>
                  <a:pt x="11823" y="1735"/>
                </a:cubicBezTo>
                <a:cubicBezTo>
                  <a:pt x="11602" y="633"/>
                  <a:pt x="9618" y="1735"/>
                  <a:pt x="8588" y="559"/>
                </a:cubicBezTo>
                <a:cubicBezTo>
                  <a:pt x="8242" y="163"/>
                  <a:pt x="7730" y="1"/>
                  <a:pt x="71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39653" y="218750"/>
            <a:ext cx="1596995" cy="352903"/>
          </a:xfrm>
          <a:custGeom>
            <a:avLst/>
            <a:gdLst/>
            <a:ahLst/>
            <a:cxnLst/>
            <a:rect l="l" t="t" r="r" b="b"/>
            <a:pathLst>
              <a:path w="18965" h="4191" extrusionOk="0">
                <a:moveTo>
                  <a:pt x="9627" y="1"/>
                </a:moveTo>
                <a:cubicBezTo>
                  <a:pt x="8219" y="1"/>
                  <a:pt x="6702" y="850"/>
                  <a:pt x="6571" y="1830"/>
                </a:cubicBezTo>
                <a:cubicBezTo>
                  <a:pt x="6375" y="3305"/>
                  <a:pt x="3326" y="2715"/>
                  <a:pt x="1653" y="3010"/>
                </a:cubicBezTo>
                <a:cubicBezTo>
                  <a:pt x="858" y="3151"/>
                  <a:pt x="424" y="3424"/>
                  <a:pt x="187" y="3672"/>
                </a:cubicBezTo>
                <a:cubicBezTo>
                  <a:pt x="1" y="3867"/>
                  <a:pt x="144" y="4190"/>
                  <a:pt x="412" y="4190"/>
                </a:cubicBezTo>
                <a:lnTo>
                  <a:pt x="18542" y="4190"/>
                </a:lnTo>
                <a:cubicBezTo>
                  <a:pt x="18831" y="4190"/>
                  <a:pt x="18965" y="3822"/>
                  <a:pt x="18736" y="3643"/>
                </a:cubicBezTo>
                <a:cubicBezTo>
                  <a:pt x="18028" y="3090"/>
                  <a:pt x="16057" y="3528"/>
                  <a:pt x="15817" y="2322"/>
                </a:cubicBezTo>
                <a:cubicBezTo>
                  <a:pt x="15522" y="846"/>
                  <a:pt x="12866" y="2322"/>
                  <a:pt x="11489" y="748"/>
                </a:cubicBezTo>
                <a:cubicBezTo>
                  <a:pt x="11026" y="219"/>
                  <a:pt x="10341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135247" y="312738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04525" y="352913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534487" y="4604001"/>
            <a:ext cx="2075332" cy="641785"/>
            <a:chOff x="3334175" y="4604001"/>
            <a:chExt cx="2075332" cy="641785"/>
          </a:xfrm>
        </p:grpSpPr>
        <p:sp>
          <p:nvSpPr>
            <p:cNvPr id="18" name="Google Shape;18;p2"/>
            <p:cNvSpPr/>
            <p:nvPr/>
          </p:nvSpPr>
          <p:spPr>
            <a:xfrm>
              <a:off x="4057535" y="4890209"/>
              <a:ext cx="167385" cy="235397"/>
            </a:xfrm>
            <a:custGeom>
              <a:avLst/>
              <a:gdLst/>
              <a:ahLst/>
              <a:cxnLst/>
              <a:rect l="l" t="t" r="r" b="b"/>
              <a:pathLst>
                <a:path w="5060" h="7116" extrusionOk="0">
                  <a:moveTo>
                    <a:pt x="4773" y="1"/>
                  </a:moveTo>
                  <a:cubicBezTo>
                    <a:pt x="4679" y="1"/>
                    <a:pt x="4320" y="198"/>
                    <a:pt x="3548" y="645"/>
                  </a:cubicBezTo>
                  <a:cubicBezTo>
                    <a:pt x="412" y="2463"/>
                    <a:pt x="0" y="6308"/>
                    <a:pt x="0" y="6308"/>
                  </a:cubicBezTo>
                  <a:lnTo>
                    <a:pt x="2508" y="7116"/>
                  </a:lnTo>
                  <a:cubicBezTo>
                    <a:pt x="2508" y="7116"/>
                    <a:pt x="2307" y="5039"/>
                    <a:pt x="2512" y="3944"/>
                  </a:cubicBezTo>
                  <a:cubicBezTo>
                    <a:pt x="2909" y="1818"/>
                    <a:pt x="5060" y="1"/>
                    <a:pt x="4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44636" y="4935165"/>
              <a:ext cx="127126" cy="208636"/>
            </a:xfrm>
            <a:custGeom>
              <a:avLst/>
              <a:gdLst/>
              <a:ahLst/>
              <a:cxnLst/>
              <a:rect l="l" t="t" r="r" b="b"/>
              <a:pathLst>
                <a:path w="3843" h="6307" extrusionOk="0">
                  <a:moveTo>
                    <a:pt x="3622" y="0"/>
                  </a:moveTo>
                  <a:cubicBezTo>
                    <a:pt x="3547" y="0"/>
                    <a:pt x="3255" y="197"/>
                    <a:pt x="2612" y="652"/>
                  </a:cubicBezTo>
                  <a:cubicBezTo>
                    <a:pt x="53" y="2464"/>
                    <a:pt x="0" y="5808"/>
                    <a:pt x="0" y="5808"/>
                  </a:cubicBezTo>
                  <a:lnTo>
                    <a:pt x="2224" y="6307"/>
                  </a:lnTo>
                  <a:cubicBezTo>
                    <a:pt x="2224" y="6307"/>
                    <a:pt x="1887" y="4534"/>
                    <a:pt x="1978" y="3574"/>
                  </a:cubicBezTo>
                  <a:cubicBezTo>
                    <a:pt x="2152" y="1724"/>
                    <a:pt x="3842" y="0"/>
                    <a:pt x="3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72657" y="4843864"/>
              <a:ext cx="258851" cy="352798"/>
            </a:xfrm>
            <a:custGeom>
              <a:avLst/>
              <a:gdLst/>
              <a:ahLst/>
              <a:cxnLst/>
              <a:rect l="l" t="t" r="r" b="b"/>
              <a:pathLst>
                <a:path w="7825" h="10665" extrusionOk="0">
                  <a:moveTo>
                    <a:pt x="7380" y="0"/>
                  </a:moveTo>
                  <a:cubicBezTo>
                    <a:pt x="7235" y="0"/>
                    <a:pt x="6689" y="287"/>
                    <a:pt x="5517" y="936"/>
                  </a:cubicBezTo>
                  <a:cubicBezTo>
                    <a:pt x="733" y="3586"/>
                    <a:pt x="1" y="9374"/>
                    <a:pt x="1" y="9374"/>
                  </a:cubicBezTo>
                  <a:lnTo>
                    <a:pt x="3759" y="10664"/>
                  </a:lnTo>
                  <a:cubicBezTo>
                    <a:pt x="3759" y="10664"/>
                    <a:pt x="3517" y="7526"/>
                    <a:pt x="3857" y="5881"/>
                  </a:cubicBezTo>
                  <a:cubicBezTo>
                    <a:pt x="4519" y="2681"/>
                    <a:pt x="7825" y="0"/>
                    <a:pt x="7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41366" y="4843864"/>
              <a:ext cx="258884" cy="352798"/>
            </a:xfrm>
            <a:custGeom>
              <a:avLst/>
              <a:gdLst/>
              <a:ahLst/>
              <a:cxnLst/>
              <a:rect l="l" t="t" r="r" b="b"/>
              <a:pathLst>
                <a:path w="7826" h="10665" extrusionOk="0">
                  <a:moveTo>
                    <a:pt x="7381" y="0"/>
                  </a:moveTo>
                  <a:cubicBezTo>
                    <a:pt x="7236" y="0"/>
                    <a:pt x="6689" y="287"/>
                    <a:pt x="5517" y="936"/>
                  </a:cubicBezTo>
                  <a:cubicBezTo>
                    <a:pt x="733" y="3586"/>
                    <a:pt x="1" y="9374"/>
                    <a:pt x="1" y="9374"/>
                  </a:cubicBezTo>
                  <a:lnTo>
                    <a:pt x="3760" y="10664"/>
                  </a:lnTo>
                  <a:cubicBezTo>
                    <a:pt x="3760" y="10664"/>
                    <a:pt x="3517" y="7526"/>
                    <a:pt x="3857" y="5881"/>
                  </a:cubicBezTo>
                  <a:cubicBezTo>
                    <a:pt x="4519" y="2681"/>
                    <a:pt x="7826" y="0"/>
                    <a:pt x="7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96201" y="4717995"/>
              <a:ext cx="351177" cy="478701"/>
            </a:xfrm>
            <a:custGeom>
              <a:avLst/>
              <a:gdLst/>
              <a:ahLst/>
              <a:cxnLst/>
              <a:rect l="l" t="t" r="r" b="b"/>
              <a:pathLst>
                <a:path w="10616" h="14471" extrusionOk="0">
                  <a:moveTo>
                    <a:pt x="10012" y="0"/>
                  </a:moveTo>
                  <a:cubicBezTo>
                    <a:pt x="9814" y="0"/>
                    <a:pt x="9072" y="389"/>
                    <a:pt x="7483" y="1270"/>
                  </a:cubicBezTo>
                  <a:cubicBezTo>
                    <a:pt x="993" y="4867"/>
                    <a:pt x="0" y="12720"/>
                    <a:pt x="0" y="12720"/>
                  </a:cubicBezTo>
                  <a:lnTo>
                    <a:pt x="5099" y="14470"/>
                  </a:lnTo>
                  <a:cubicBezTo>
                    <a:pt x="5099" y="14470"/>
                    <a:pt x="4770" y="10212"/>
                    <a:pt x="5232" y="7980"/>
                  </a:cubicBezTo>
                  <a:cubicBezTo>
                    <a:pt x="6130" y="3638"/>
                    <a:pt x="10615" y="0"/>
                    <a:pt x="10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10925" y="4788587"/>
              <a:ext cx="335398" cy="457199"/>
            </a:xfrm>
            <a:custGeom>
              <a:avLst/>
              <a:gdLst/>
              <a:ahLst/>
              <a:cxnLst/>
              <a:rect l="l" t="t" r="r" b="b"/>
              <a:pathLst>
                <a:path w="10139" h="13821" extrusionOk="0">
                  <a:moveTo>
                    <a:pt x="9562" y="1"/>
                  </a:moveTo>
                  <a:cubicBezTo>
                    <a:pt x="9374" y="1"/>
                    <a:pt x="8666" y="373"/>
                    <a:pt x="7147" y="1214"/>
                  </a:cubicBezTo>
                  <a:cubicBezTo>
                    <a:pt x="949" y="4649"/>
                    <a:pt x="1" y="12148"/>
                    <a:pt x="1" y="12148"/>
                  </a:cubicBezTo>
                  <a:lnTo>
                    <a:pt x="4870" y="13820"/>
                  </a:lnTo>
                  <a:cubicBezTo>
                    <a:pt x="4870" y="13820"/>
                    <a:pt x="4556" y="9754"/>
                    <a:pt x="4997" y="7621"/>
                  </a:cubicBezTo>
                  <a:cubicBezTo>
                    <a:pt x="5855" y="3475"/>
                    <a:pt x="10139" y="1"/>
                    <a:pt x="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32885" y="4607210"/>
              <a:ext cx="468479" cy="638576"/>
            </a:xfrm>
            <a:custGeom>
              <a:avLst/>
              <a:gdLst/>
              <a:ahLst/>
              <a:cxnLst/>
              <a:rect l="l" t="t" r="r" b="b"/>
              <a:pathLst>
                <a:path w="14162" h="19304" extrusionOk="0">
                  <a:moveTo>
                    <a:pt x="13356" y="1"/>
                  </a:moveTo>
                  <a:cubicBezTo>
                    <a:pt x="13093" y="1"/>
                    <a:pt x="12104" y="520"/>
                    <a:pt x="9984" y="1695"/>
                  </a:cubicBezTo>
                  <a:cubicBezTo>
                    <a:pt x="1325" y="6493"/>
                    <a:pt x="1" y="16968"/>
                    <a:pt x="1" y="16968"/>
                  </a:cubicBezTo>
                  <a:lnTo>
                    <a:pt x="6803" y="19303"/>
                  </a:lnTo>
                  <a:cubicBezTo>
                    <a:pt x="6803" y="19303"/>
                    <a:pt x="6364" y="13623"/>
                    <a:pt x="6980" y="10645"/>
                  </a:cubicBezTo>
                  <a:cubicBezTo>
                    <a:pt x="8178" y="4854"/>
                    <a:pt x="14161" y="1"/>
                    <a:pt x="13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0868" y="4604001"/>
              <a:ext cx="343238" cy="595804"/>
            </a:xfrm>
            <a:custGeom>
              <a:avLst/>
              <a:gdLst/>
              <a:ahLst/>
              <a:cxnLst/>
              <a:rect l="l" t="t" r="r" b="b"/>
              <a:pathLst>
                <a:path w="10376" h="18011" extrusionOk="0">
                  <a:moveTo>
                    <a:pt x="10322" y="0"/>
                  </a:moveTo>
                  <a:cubicBezTo>
                    <a:pt x="4749" y="3692"/>
                    <a:pt x="2276" y="8392"/>
                    <a:pt x="1184" y="11684"/>
                  </a:cubicBezTo>
                  <a:cubicBezTo>
                    <a:pt x="1" y="15251"/>
                    <a:pt x="137" y="17984"/>
                    <a:pt x="139" y="18011"/>
                  </a:cubicBezTo>
                  <a:lnTo>
                    <a:pt x="234" y="18006"/>
                  </a:lnTo>
                  <a:cubicBezTo>
                    <a:pt x="233" y="17979"/>
                    <a:pt x="97" y="15265"/>
                    <a:pt x="1275" y="11714"/>
                  </a:cubicBezTo>
                  <a:cubicBezTo>
                    <a:pt x="2363" y="8436"/>
                    <a:pt x="4824" y="3757"/>
                    <a:pt x="10375" y="79"/>
                  </a:cubicBezTo>
                  <a:lnTo>
                    <a:pt x="10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89488" y="4710618"/>
              <a:ext cx="392627" cy="535168"/>
            </a:xfrm>
            <a:custGeom>
              <a:avLst/>
              <a:gdLst/>
              <a:ahLst/>
              <a:cxnLst/>
              <a:rect l="l" t="t" r="r" b="b"/>
              <a:pathLst>
                <a:path w="11869" h="16178" extrusionOk="0">
                  <a:moveTo>
                    <a:pt x="11194" y="0"/>
                  </a:moveTo>
                  <a:cubicBezTo>
                    <a:pt x="10973" y="0"/>
                    <a:pt x="10144" y="435"/>
                    <a:pt x="8367" y="1420"/>
                  </a:cubicBezTo>
                  <a:cubicBezTo>
                    <a:pt x="1111" y="5441"/>
                    <a:pt x="1" y="14220"/>
                    <a:pt x="1" y="14220"/>
                  </a:cubicBezTo>
                  <a:lnTo>
                    <a:pt x="5701" y="16177"/>
                  </a:lnTo>
                  <a:cubicBezTo>
                    <a:pt x="5701" y="16177"/>
                    <a:pt x="5333" y="11417"/>
                    <a:pt x="5849" y="8921"/>
                  </a:cubicBezTo>
                  <a:cubicBezTo>
                    <a:pt x="6853" y="4068"/>
                    <a:pt x="11869" y="0"/>
                    <a:pt x="11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84957" y="4712967"/>
              <a:ext cx="271686" cy="500103"/>
            </a:xfrm>
            <a:custGeom>
              <a:avLst/>
              <a:gdLst/>
              <a:ahLst/>
              <a:cxnLst/>
              <a:rect l="l" t="t" r="r" b="b"/>
              <a:pathLst>
                <a:path w="8213" h="15118" extrusionOk="0">
                  <a:moveTo>
                    <a:pt x="8170" y="0"/>
                  </a:moveTo>
                  <a:cubicBezTo>
                    <a:pt x="3948" y="2094"/>
                    <a:pt x="1952" y="6093"/>
                    <a:pt x="1020" y="9081"/>
                  </a:cubicBezTo>
                  <a:cubicBezTo>
                    <a:pt x="13" y="12314"/>
                    <a:pt x="0" y="15090"/>
                    <a:pt x="0" y="15118"/>
                  </a:cubicBezTo>
                  <a:lnTo>
                    <a:pt x="96" y="15118"/>
                  </a:lnTo>
                  <a:cubicBezTo>
                    <a:pt x="96" y="15090"/>
                    <a:pt x="108" y="12327"/>
                    <a:pt x="1113" y="9107"/>
                  </a:cubicBezTo>
                  <a:cubicBezTo>
                    <a:pt x="2039" y="6139"/>
                    <a:pt x="4022" y="2164"/>
                    <a:pt x="8212" y="85"/>
                  </a:cubicBezTo>
                  <a:lnTo>
                    <a:pt x="8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69315" y="4773271"/>
              <a:ext cx="310621" cy="423424"/>
            </a:xfrm>
            <a:custGeom>
              <a:avLst/>
              <a:gdLst/>
              <a:ahLst/>
              <a:cxnLst/>
              <a:rect l="l" t="t" r="r" b="b"/>
              <a:pathLst>
                <a:path w="9390" h="12800" extrusionOk="0">
                  <a:moveTo>
                    <a:pt x="8856" y="1"/>
                  </a:moveTo>
                  <a:cubicBezTo>
                    <a:pt x="8681" y="1"/>
                    <a:pt x="8025" y="345"/>
                    <a:pt x="6619" y="1125"/>
                  </a:cubicBezTo>
                  <a:cubicBezTo>
                    <a:pt x="878" y="4305"/>
                    <a:pt x="0" y="11250"/>
                    <a:pt x="0" y="11250"/>
                  </a:cubicBezTo>
                  <a:lnTo>
                    <a:pt x="4511" y="12799"/>
                  </a:lnTo>
                  <a:cubicBezTo>
                    <a:pt x="4511" y="12799"/>
                    <a:pt x="4219" y="9033"/>
                    <a:pt x="4627" y="7058"/>
                  </a:cubicBezTo>
                  <a:cubicBezTo>
                    <a:pt x="5422" y="3219"/>
                    <a:pt x="9389" y="1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30579" y="4770923"/>
              <a:ext cx="231692" cy="395471"/>
            </a:xfrm>
            <a:custGeom>
              <a:avLst/>
              <a:gdLst/>
              <a:ahLst/>
              <a:cxnLst/>
              <a:rect l="l" t="t" r="r" b="b"/>
              <a:pathLst>
                <a:path w="7004" h="11955" extrusionOk="0">
                  <a:moveTo>
                    <a:pt x="6955" y="1"/>
                  </a:moveTo>
                  <a:cubicBezTo>
                    <a:pt x="3536" y="2058"/>
                    <a:pt x="1827" y="5198"/>
                    <a:pt x="996" y="7469"/>
                  </a:cubicBezTo>
                  <a:cubicBezTo>
                    <a:pt x="95" y="9930"/>
                    <a:pt x="0" y="11931"/>
                    <a:pt x="0" y="11951"/>
                  </a:cubicBezTo>
                  <a:lnTo>
                    <a:pt x="95" y="11955"/>
                  </a:lnTo>
                  <a:cubicBezTo>
                    <a:pt x="96" y="11935"/>
                    <a:pt x="190" y="9946"/>
                    <a:pt x="1086" y="7499"/>
                  </a:cubicBezTo>
                  <a:cubicBezTo>
                    <a:pt x="1912" y="5243"/>
                    <a:pt x="3610" y="2125"/>
                    <a:pt x="7004" y="82"/>
                  </a:cubicBezTo>
                  <a:lnTo>
                    <a:pt x="6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8024" y="4773271"/>
              <a:ext cx="310654" cy="423424"/>
            </a:xfrm>
            <a:custGeom>
              <a:avLst/>
              <a:gdLst/>
              <a:ahLst/>
              <a:cxnLst/>
              <a:rect l="l" t="t" r="r" b="b"/>
              <a:pathLst>
                <a:path w="9391" h="12800" extrusionOk="0">
                  <a:moveTo>
                    <a:pt x="8856" y="1"/>
                  </a:moveTo>
                  <a:cubicBezTo>
                    <a:pt x="8682" y="1"/>
                    <a:pt x="8026" y="345"/>
                    <a:pt x="6619" y="1125"/>
                  </a:cubicBezTo>
                  <a:cubicBezTo>
                    <a:pt x="880" y="4305"/>
                    <a:pt x="1" y="11250"/>
                    <a:pt x="1" y="11250"/>
                  </a:cubicBezTo>
                  <a:lnTo>
                    <a:pt x="4511" y="12799"/>
                  </a:lnTo>
                  <a:cubicBezTo>
                    <a:pt x="4511" y="12799"/>
                    <a:pt x="4219" y="9033"/>
                    <a:pt x="4628" y="7058"/>
                  </a:cubicBezTo>
                  <a:cubicBezTo>
                    <a:pt x="5423" y="3219"/>
                    <a:pt x="9390" y="1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799950" y="4773139"/>
              <a:ext cx="227293" cy="386540"/>
            </a:xfrm>
            <a:custGeom>
              <a:avLst/>
              <a:gdLst/>
              <a:ahLst/>
              <a:cxnLst/>
              <a:rect l="l" t="t" r="r" b="b"/>
              <a:pathLst>
                <a:path w="6871" h="11685" extrusionOk="0">
                  <a:moveTo>
                    <a:pt x="6820" y="0"/>
                  </a:moveTo>
                  <a:cubicBezTo>
                    <a:pt x="292" y="4080"/>
                    <a:pt x="0" y="11609"/>
                    <a:pt x="0" y="11684"/>
                  </a:cubicBezTo>
                  <a:lnTo>
                    <a:pt x="95" y="11684"/>
                  </a:lnTo>
                  <a:cubicBezTo>
                    <a:pt x="95" y="11610"/>
                    <a:pt x="386" y="4134"/>
                    <a:pt x="6870" y="82"/>
                  </a:cubicBezTo>
                  <a:lnTo>
                    <a:pt x="6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50623" y="4843864"/>
              <a:ext cx="258884" cy="352798"/>
            </a:xfrm>
            <a:custGeom>
              <a:avLst/>
              <a:gdLst/>
              <a:ahLst/>
              <a:cxnLst/>
              <a:rect l="l" t="t" r="r" b="b"/>
              <a:pathLst>
                <a:path w="7826" h="10665" extrusionOk="0">
                  <a:moveTo>
                    <a:pt x="7381" y="0"/>
                  </a:moveTo>
                  <a:cubicBezTo>
                    <a:pt x="7236" y="0"/>
                    <a:pt x="6689" y="287"/>
                    <a:pt x="5517" y="936"/>
                  </a:cubicBezTo>
                  <a:cubicBezTo>
                    <a:pt x="733" y="3586"/>
                    <a:pt x="1" y="9374"/>
                    <a:pt x="1" y="9374"/>
                  </a:cubicBezTo>
                  <a:lnTo>
                    <a:pt x="3760" y="10664"/>
                  </a:lnTo>
                  <a:cubicBezTo>
                    <a:pt x="3760" y="10664"/>
                    <a:pt x="3517" y="7526"/>
                    <a:pt x="3857" y="5881"/>
                  </a:cubicBezTo>
                  <a:cubicBezTo>
                    <a:pt x="4519" y="2681"/>
                    <a:pt x="7826" y="0"/>
                    <a:pt x="7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47281" y="4773271"/>
              <a:ext cx="310654" cy="423424"/>
            </a:xfrm>
            <a:custGeom>
              <a:avLst/>
              <a:gdLst/>
              <a:ahLst/>
              <a:cxnLst/>
              <a:rect l="l" t="t" r="r" b="b"/>
              <a:pathLst>
                <a:path w="9391" h="12800" extrusionOk="0">
                  <a:moveTo>
                    <a:pt x="8856" y="1"/>
                  </a:moveTo>
                  <a:cubicBezTo>
                    <a:pt x="8682" y="1"/>
                    <a:pt x="8026" y="345"/>
                    <a:pt x="6619" y="1125"/>
                  </a:cubicBezTo>
                  <a:cubicBezTo>
                    <a:pt x="880" y="4305"/>
                    <a:pt x="1" y="11250"/>
                    <a:pt x="1" y="11250"/>
                  </a:cubicBezTo>
                  <a:lnTo>
                    <a:pt x="4511" y="12799"/>
                  </a:lnTo>
                  <a:cubicBezTo>
                    <a:pt x="4511" y="12799"/>
                    <a:pt x="4219" y="9033"/>
                    <a:pt x="4628" y="7058"/>
                  </a:cubicBezTo>
                  <a:cubicBezTo>
                    <a:pt x="5423" y="3219"/>
                    <a:pt x="9390" y="1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09207" y="4773139"/>
              <a:ext cx="227293" cy="386540"/>
            </a:xfrm>
            <a:custGeom>
              <a:avLst/>
              <a:gdLst/>
              <a:ahLst/>
              <a:cxnLst/>
              <a:rect l="l" t="t" r="r" b="b"/>
              <a:pathLst>
                <a:path w="6871" h="11685" extrusionOk="0">
                  <a:moveTo>
                    <a:pt x="6820" y="0"/>
                  </a:moveTo>
                  <a:cubicBezTo>
                    <a:pt x="292" y="4080"/>
                    <a:pt x="0" y="11609"/>
                    <a:pt x="0" y="11684"/>
                  </a:cubicBezTo>
                  <a:lnTo>
                    <a:pt x="95" y="11684"/>
                  </a:lnTo>
                  <a:cubicBezTo>
                    <a:pt x="95" y="11610"/>
                    <a:pt x="386" y="4134"/>
                    <a:pt x="6870" y="82"/>
                  </a:cubicBezTo>
                  <a:lnTo>
                    <a:pt x="6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34175" y="4710122"/>
              <a:ext cx="267981" cy="481909"/>
            </a:xfrm>
            <a:custGeom>
              <a:avLst/>
              <a:gdLst/>
              <a:ahLst/>
              <a:cxnLst/>
              <a:rect l="l" t="t" r="r" b="b"/>
              <a:pathLst>
                <a:path w="8101" h="14568" extrusionOk="0">
                  <a:moveTo>
                    <a:pt x="7641" y="0"/>
                  </a:moveTo>
                  <a:cubicBezTo>
                    <a:pt x="7483" y="0"/>
                    <a:pt x="6859" y="499"/>
                    <a:pt x="5467" y="1667"/>
                  </a:cubicBezTo>
                  <a:cubicBezTo>
                    <a:pt x="0" y="6256"/>
                    <a:pt x="506" y="13852"/>
                    <a:pt x="506" y="13852"/>
                  </a:cubicBezTo>
                  <a:lnTo>
                    <a:pt x="5642" y="14567"/>
                  </a:lnTo>
                  <a:cubicBezTo>
                    <a:pt x="5642" y="14567"/>
                    <a:pt x="4549" y="10608"/>
                    <a:pt x="4575" y="8415"/>
                  </a:cubicBezTo>
                  <a:cubicBezTo>
                    <a:pt x="4624" y="4205"/>
                    <a:pt x="8101" y="0"/>
                    <a:pt x="76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31172" y="4849388"/>
              <a:ext cx="258884" cy="352831"/>
            </a:xfrm>
            <a:custGeom>
              <a:avLst/>
              <a:gdLst/>
              <a:ahLst/>
              <a:cxnLst/>
              <a:rect l="l" t="t" r="r" b="b"/>
              <a:pathLst>
                <a:path w="7826" h="10666" extrusionOk="0">
                  <a:moveTo>
                    <a:pt x="7381" y="1"/>
                  </a:moveTo>
                  <a:cubicBezTo>
                    <a:pt x="7235" y="1"/>
                    <a:pt x="6688" y="288"/>
                    <a:pt x="5517" y="937"/>
                  </a:cubicBezTo>
                  <a:cubicBezTo>
                    <a:pt x="733" y="3588"/>
                    <a:pt x="0" y="9376"/>
                    <a:pt x="0" y="9376"/>
                  </a:cubicBezTo>
                  <a:lnTo>
                    <a:pt x="3759" y="10666"/>
                  </a:lnTo>
                  <a:cubicBezTo>
                    <a:pt x="3759" y="10666"/>
                    <a:pt x="3517" y="7528"/>
                    <a:pt x="3857" y="5883"/>
                  </a:cubicBezTo>
                  <a:cubicBezTo>
                    <a:pt x="4519" y="2683"/>
                    <a:pt x="7825" y="1"/>
                    <a:pt x="7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0807" y="4734105"/>
              <a:ext cx="339368" cy="462558"/>
            </a:xfrm>
            <a:custGeom>
              <a:avLst/>
              <a:gdLst/>
              <a:ahLst/>
              <a:cxnLst/>
              <a:rect l="l" t="t" r="r" b="b"/>
              <a:pathLst>
                <a:path w="10259" h="13983" extrusionOk="0">
                  <a:moveTo>
                    <a:pt x="9675" y="0"/>
                  </a:moveTo>
                  <a:cubicBezTo>
                    <a:pt x="9484" y="0"/>
                    <a:pt x="8767" y="376"/>
                    <a:pt x="7231" y="1228"/>
                  </a:cubicBezTo>
                  <a:cubicBezTo>
                    <a:pt x="960" y="4704"/>
                    <a:pt x="1" y="12291"/>
                    <a:pt x="1" y="12291"/>
                  </a:cubicBezTo>
                  <a:lnTo>
                    <a:pt x="4928" y="13982"/>
                  </a:lnTo>
                  <a:cubicBezTo>
                    <a:pt x="4928" y="13982"/>
                    <a:pt x="4610" y="9868"/>
                    <a:pt x="5056" y="7711"/>
                  </a:cubicBezTo>
                  <a:cubicBezTo>
                    <a:pt x="5924" y="3516"/>
                    <a:pt x="10259" y="0"/>
                    <a:pt x="9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01102" y="4737280"/>
              <a:ext cx="246281" cy="429180"/>
            </a:xfrm>
            <a:custGeom>
              <a:avLst/>
              <a:gdLst/>
              <a:ahLst/>
              <a:cxnLst/>
              <a:rect l="l" t="t" r="r" b="b"/>
              <a:pathLst>
                <a:path w="7445" h="12974" extrusionOk="0">
                  <a:moveTo>
                    <a:pt x="7393" y="0"/>
                  </a:moveTo>
                  <a:cubicBezTo>
                    <a:pt x="7377" y="11"/>
                    <a:pt x="5743" y="1058"/>
                    <a:pt x="4024" y="3169"/>
                  </a:cubicBezTo>
                  <a:cubicBezTo>
                    <a:pt x="2439" y="5118"/>
                    <a:pt x="453" y="8399"/>
                    <a:pt x="0" y="12965"/>
                  </a:cubicBezTo>
                  <a:lnTo>
                    <a:pt x="95" y="12974"/>
                  </a:lnTo>
                  <a:cubicBezTo>
                    <a:pt x="545" y="8433"/>
                    <a:pt x="2520" y="5170"/>
                    <a:pt x="4095" y="3233"/>
                  </a:cubicBezTo>
                  <a:cubicBezTo>
                    <a:pt x="5805" y="1132"/>
                    <a:pt x="7428" y="91"/>
                    <a:pt x="7445" y="81"/>
                  </a:cubicBezTo>
                  <a:lnTo>
                    <a:pt x="7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ubTitle" idx="1"/>
          </p:nvPr>
        </p:nvSpPr>
        <p:spPr>
          <a:xfrm>
            <a:off x="4680850" y="1389550"/>
            <a:ext cx="3750000" cy="26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>
            <a:spLocks noGrp="1"/>
          </p:cNvSpPr>
          <p:nvPr>
            <p:ph type="pic" idx="2"/>
          </p:nvPr>
        </p:nvSpPr>
        <p:spPr>
          <a:xfrm>
            <a:off x="872400" y="886400"/>
            <a:ext cx="3260400" cy="32604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"/>
          <p:cNvSpPr/>
          <p:nvPr/>
        </p:nvSpPr>
        <p:spPr>
          <a:xfrm>
            <a:off x="2225288" y="180563"/>
            <a:ext cx="1596995" cy="352903"/>
          </a:xfrm>
          <a:custGeom>
            <a:avLst/>
            <a:gdLst/>
            <a:ahLst/>
            <a:cxnLst/>
            <a:rect l="l" t="t" r="r" b="b"/>
            <a:pathLst>
              <a:path w="18965" h="4191" extrusionOk="0">
                <a:moveTo>
                  <a:pt x="9627" y="1"/>
                </a:moveTo>
                <a:cubicBezTo>
                  <a:pt x="8219" y="1"/>
                  <a:pt x="6702" y="850"/>
                  <a:pt x="6571" y="1830"/>
                </a:cubicBezTo>
                <a:cubicBezTo>
                  <a:pt x="6375" y="3305"/>
                  <a:pt x="3326" y="2715"/>
                  <a:pt x="1653" y="3010"/>
                </a:cubicBezTo>
                <a:cubicBezTo>
                  <a:pt x="858" y="3151"/>
                  <a:pt x="424" y="3424"/>
                  <a:pt x="187" y="3672"/>
                </a:cubicBezTo>
                <a:cubicBezTo>
                  <a:pt x="1" y="3867"/>
                  <a:pt x="143" y="4190"/>
                  <a:pt x="412" y="4190"/>
                </a:cubicBezTo>
                <a:lnTo>
                  <a:pt x="18542" y="4190"/>
                </a:lnTo>
                <a:cubicBezTo>
                  <a:pt x="18831" y="4190"/>
                  <a:pt x="18965" y="3822"/>
                  <a:pt x="18736" y="3643"/>
                </a:cubicBezTo>
                <a:cubicBezTo>
                  <a:pt x="18028" y="3090"/>
                  <a:pt x="16057" y="3528"/>
                  <a:pt x="15817" y="2322"/>
                </a:cubicBezTo>
                <a:cubicBezTo>
                  <a:pt x="15522" y="846"/>
                  <a:pt x="12866" y="2322"/>
                  <a:pt x="11489" y="748"/>
                </a:cubicBezTo>
                <a:cubicBezTo>
                  <a:pt x="11026" y="219"/>
                  <a:pt x="10341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 flipH="1">
            <a:off x="1037969" y="87392"/>
            <a:ext cx="1193810" cy="263730"/>
          </a:xfrm>
          <a:custGeom>
            <a:avLst/>
            <a:gdLst/>
            <a:ahLst/>
            <a:cxnLst/>
            <a:rect l="l" t="t" r="r" b="b"/>
            <a:pathLst>
              <a:path w="14177" h="3132" extrusionOk="0">
                <a:moveTo>
                  <a:pt x="7197" y="0"/>
                </a:moveTo>
                <a:cubicBezTo>
                  <a:pt x="6144" y="0"/>
                  <a:pt x="5010" y="635"/>
                  <a:pt x="4912" y="1367"/>
                </a:cubicBezTo>
                <a:cubicBezTo>
                  <a:pt x="4765" y="2470"/>
                  <a:pt x="2486" y="2029"/>
                  <a:pt x="1236" y="2249"/>
                </a:cubicBezTo>
                <a:cubicBezTo>
                  <a:pt x="641" y="2354"/>
                  <a:pt x="318" y="2559"/>
                  <a:pt x="140" y="2745"/>
                </a:cubicBezTo>
                <a:cubicBezTo>
                  <a:pt x="1" y="2890"/>
                  <a:pt x="107" y="3132"/>
                  <a:pt x="308" y="3132"/>
                </a:cubicBezTo>
                <a:lnTo>
                  <a:pt x="13861" y="3132"/>
                </a:lnTo>
                <a:cubicBezTo>
                  <a:pt x="14077" y="3132"/>
                  <a:pt x="14176" y="2856"/>
                  <a:pt x="14007" y="2723"/>
                </a:cubicBezTo>
                <a:cubicBezTo>
                  <a:pt x="13476" y="2309"/>
                  <a:pt x="12003" y="2637"/>
                  <a:pt x="11823" y="1735"/>
                </a:cubicBezTo>
                <a:cubicBezTo>
                  <a:pt x="11602" y="633"/>
                  <a:pt x="9617" y="1735"/>
                  <a:pt x="8588" y="559"/>
                </a:cubicBezTo>
                <a:cubicBezTo>
                  <a:pt x="8242" y="163"/>
                  <a:pt x="7730" y="0"/>
                  <a:pt x="7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5687540" y="97413"/>
            <a:ext cx="1596995" cy="352903"/>
          </a:xfrm>
          <a:custGeom>
            <a:avLst/>
            <a:gdLst/>
            <a:ahLst/>
            <a:cxnLst/>
            <a:rect l="l" t="t" r="r" b="b"/>
            <a:pathLst>
              <a:path w="18965" h="4191" extrusionOk="0">
                <a:moveTo>
                  <a:pt x="9627" y="1"/>
                </a:moveTo>
                <a:cubicBezTo>
                  <a:pt x="8219" y="1"/>
                  <a:pt x="6702" y="850"/>
                  <a:pt x="6571" y="1830"/>
                </a:cubicBezTo>
                <a:cubicBezTo>
                  <a:pt x="6375" y="3305"/>
                  <a:pt x="3326" y="2715"/>
                  <a:pt x="1653" y="3010"/>
                </a:cubicBezTo>
                <a:cubicBezTo>
                  <a:pt x="858" y="3151"/>
                  <a:pt x="424" y="3424"/>
                  <a:pt x="187" y="3672"/>
                </a:cubicBezTo>
                <a:cubicBezTo>
                  <a:pt x="1" y="3867"/>
                  <a:pt x="144" y="4190"/>
                  <a:pt x="412" y="4190"/>
                </a:cubicBezTo>
                <a:lnTo>
                  <a:pt x="18542" y="4190"/>
                </a:lnTo>
                <a:cubicBezTo>
                  <a:pt x="18831" y="4190"/>
                  <a:pt x="18965" y="3822"/>
                  <a:pt x="18736" y="3643"/>
                </a:cubicBezTo>
                <a:cubicBezTo>
                  <a:pt x="18028" y="3090"/>
                  <a:pt x="16057" y="3528"/>
                  <a:pt x="15817" y="2322"/>
                </a:cubicBezTo>
                <a:cubicBezTo>
                  <a:pt x="15522" y="846"/>
                  <a:pt x="12866" y="2322"/>
                  <a:pt x="11489" y="748"/>
                </a:cubicBezTo>
                <a:cubicBezTo>
                  <a:pt x="11026" y="219"/>
                  <a:pt x="10341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35635" y="30225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7624412" y="125963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536585" y="97425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 flipH="1">
            <a:off x="4070562" y="180576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 txBox="1">
            <a:spLocks noGrp="1"/>
          </p:cNvSpPr>
          <p:nvPr>
            <p:ph type="title"/>
          </p:nvPr>
        </p:nvSpPr>
        <p:spPr>
          <a:xfrm>
            <a:off x="720000" y="1987175"/>
            <a:ext cx="2048100" cy="23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1"/>
          <p:cNvSpPr/>
          <p:nvPr/>
        </p:nvSpPr>
        <p:spPr>
          <a:xfrm flipH="1">
            <a:off x="1441438" y="170285"/>
            <a:ext cx="1596995" cy="352903"/>
          </a:xfrm>
          <a:custGeom>
            <a:avLst/>
            <a:gdLst/>
            <a:ahLst/>
            <a:cxnLst/>
            <a:rect l="l" t="t" r="r" b="b"/>
            <a:pathLst>
              <a:path w="18965" h="4191" extrusionOk="0">
                <a:moveTo>
                  <a:pt x="9627" y="1"/>
                </a:moveTo>
                <a:cubicBezTo>
                  <a:pt x="8219" y="1"/>
                  <a:pt x="6702" y="850"/>
                  <a:pt x="6571" y="1830"/>
                </a:cubicBezTo>
                <a:cubicBezTo>
                  <a:pt x="6375" y="3305"/>
                  <a:pt x="3326" y="2715"/>
                  <a:pt x="1653" y="3010"/>
                </a:cubicBezTo>
                <a:cubicBezTo>
                  <a:pt x="858" y="3151"/>
                  <a:pt x="424" y="3424"/>
                  <a:pt x="187" y="3672"/>
                </a:cubicBezTo>
                <a:cubicBezTo>
                  <a:pt x="1" y="3867"/>
                  <a:pt x="143" y="4190"/>
                  <a:pt x="412" y="4190"/>
                </a:cubicBezTo>
                <a:lnTo>
                  <a:pt x="18542" y="4190"/>
                </a:lnTo>
                <a:cubicBezTo>
                  <a:pt x="18831" y="4190"/>
                  <a:pt x="18965" y="3822"/>
                  <a:pt x="18736" y="3643"/>
                </a:cubicBezTo>
                <a:cubicBezTo>
                  <a:pt x="18028" y="3090"/>
                  <a:pt x="16057" y="3528"/>
                  <a:pt x="15817" y="2322"/>
                </a:cubicBezTo>
                <a:cubicBezTo>
                  <a:pt x="15522" y="846"/>
                  <a:pt x="12866" y="2322"/>
                  <a:pt x="11489" y="748"/>
                </a:cubicBezTo>
                <a:cubicBezTo>
                  <a:pt x="11026" y="219"/>
                  <a:pt x="10341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1"/>
          <p:cNvSpPr/>
          <p:nvPr/>
        </p:nvSpPr>
        <p:spPr>
          <a:xfrm flipH="1">
            <a:off x="5196519" y="77130"/>
            <a:ext cx="1193810" cy="263730"/>
          </a:xfrm>
          <a:custGeom>
            <a:avLst/>
            <a:gdLst/>
            <a:ahLst/>
            <a:cxnLst/>
            <a:rect l="l" t="t" r="r" b="b"/>
            <a:pathLst>
              <a:path w="14177" h="3132" extrusionOk="0">
                <a:moveTo>
                  <a:pt x="7197" y="0"/>
                </a:moveTo>
                <a:cubicBezTo>
                  <a:pt x="6144" y="0"/>
                  <a:pt x="5010" y="635"/>
                  <a:pt x="4912" y="1367"/>
                </a:cubicBezTo>
                <a:cubicBezTo>
                  <a:pt x="4765" y="2470"/>
                  <a:pt x="2486" y="2029"/>
                  <a:pt x="1236" y="2249"/>
                </a:cubicBezTo>
                <a:cubicBezTo>
                  <a:pt x="641" y="2354"/>
                  <a:pt x="318" y="2559"/>
                  <a:pt x="140" y="2745"/>
                </a:cubicBezTo>
                <a:cubicBezTo>
                  <a:pt x="1" y="2890"/>
                  <a:pt x="107" y="3132"/>
                  <a:pt x="308" y="3132"/>
                </a:cubicBezTo>
                <a:lnTo>
                  <a:pt x="13861" y="3132"/>
                </a:lnTo>
                <a:cubicBezTo>
                  <a:pt x="14077" y="3132"/>
                  <a:pt x="14176" y="2856"/>
                  <a:pt x="14007" y="2723"/>
                </a:cubicBezTo>
                <a:cubicBezTo>
                  <a:pt x="13476" y="2309"/>
                  <a:pt x="12003" y="2637"/>
                  <a:pt x="11823" y="1735"/>
                </a:cubicBezTo>
                <a:cubicBezTo>
                  <a:pt x="11602" y="633"/>
                  <a:pt x="9617" y="1735"/>
                  <a:pt x="8588" y="559"/>
                </a:cubicBezTo>
                <a:cubicBezTo>
                  <a:pt x="8242" y="163"/>
                  <a:pt x="7730" y="0"/>
                  <a:pt x="7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1"/>
          <p:cNvSpPr/>
          <p:nvPr/>
        </p:nvSpPr>
        <p:spPr>
          <a:xfrm>
            <a:off x="7161575" y="115676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1"/>
          <p:cNvSpPr/>
          <p:nvPr/>
        </p:nvSpPr>
        <p:spPr>
          <a:xfrm flipH="1">
            <a:off x="4296037" y="1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1"/>
          <p:cNvSpPr/>
          <p:nvPr/>
        </p:nvSpPr>
        <p:spPr>
          <a:xfrm>
            <a:off x="4698072" y="406226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1"/>
          <p:cNvSpPr/>
          <p:nvPr/>
        </p:nvSpPr>
        <p:spPr>
          <a:xfrm>
            <a:off x="3231456" y="164517"/>
            <a:ext cx="1193810" cy="263730"/>
          </a:xfrm>
          <a:custGeom>
            <a:avLst/>
            <a:gdLst/>
            <a:ahLst/>
            <a:cxnLst/>
            <a:rect l="l" t="t" r="r" b="b"/>
            <a:pathLst>
              <a:path w="14177" h="3132" extrusionOk="0">
                <a:moveTo>
                  <a:pt x="7197" y="0"/>
                </a:moveTo>
                <a:cubicBezTo>
                  <a:pt x="6144" y="0"/>
                  <a:pt x="5010" y="635"/>
                  <a:pt x="4912" y="1367"/>
                </a:cubicBezTo>
                <a:cubicBezTo>
                  <a:pt x="4765" y="2470"/>
                  <a:pt x="2486" y="2029"/>
                  <a:pt x="1236" y="2249"/>
                </a:cubicBezTo>
                <a:cubicBezTo>
                  <a:pt x="641" y="2354"/>
                  <a:pt x="318" y="2559"/>
                  <a:pt x="140" y="2745"/>
                </a:cubicBezTo>
                <a:cubicBezTo>
                  <a:pt x="1" y="2890"/>
                  <a:pt x="107" y="3132"/>
                  <a:pt x="308" y="3132"/>
                </a:cubicBezTo>
                <a:lnTo>
                  <a:pt x="13861" y="3132"/>
                </a:lnTo>
                <a:cubicBezTo>
                  <a:pt x="14077" y="3132"/>
                  <a:pt x="14176" y="2856"/>
                  <a:pt x="14007" y="2723"/>
                </a:cubicBezTo>
                <a:cubicBezTo>
                  <a:pt x="13476" y="2309"/>
                  <a:pt x="12003" y="2637"/>
                  <a:pt x="11823" y="1735"/>
                </a:cubicBezTo>
                <a:cubicBezTo>
                  <a:pt x="11602" y="633"/>
                  <a:pt x="9617" y="1735"/>
                  <a:pt x="8588" y="559"/>
                </a:cubicBezTo>
                <a:cubicBezTo>
                  <a:pt x="8242" y="163"/>
                  <a:pt x="7730" y="0"/>
                  <a:pt x="7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1"/>
          <p:cNvSpPr/>
          <p:nvPr/>
        </p:nvSpPr>
        <p:spPr>
          <a:xfrm>
            <a:off x="799900" y="77126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1"/>
          <p:cNvSpPr/>
          <p:nvPr/>
        </p:nvSpPr>
        <p:spPr>
          <a:xfrm>
            <a:off x="2636072" y="164513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1"/>
          <p:cNvSpPr/>
          <p:nvPr/>
        </p:nvSpPr>
        <p:spPr>
          <a:xfrm>
            <a:off x="6647872" y="340851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1"/>
          <p:cNvSpPr/>
          <p:nvPr/>
        </p:nvSpPr>
        <p:spPr>
          <a:xfrm flipH="1">
            <a:off x="7835422" y="406226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1"/>
          <p:cNvGrpSpPr/>
          <p:nvPr/>
        </p:nvGrpSpPr>
        <p:grpSpPr>
          <a:xfrm>
            <a:off x="7236694" y="-553019"/>
            <a:ext cx="3826515" cy="1897229"/>
            <a:chOff x="5118350" y="4108100"/>
            <a:chExt cx="1110100" cy="550400"/>
          </a:xfrm>
        </p:grpSpPr>
        <p:sp>
          <p:nvSpPr>
            <p:cNvPr id="1192" name="Google Shape;1192;p41"/>
            <p:cNvSpPr/>
            <p:nvPr/>
          </p:nvSpPr>
          <p:spPr>
            <a:xfrm>
              <a:off x="5985275" y="4343100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0"/>
                  </a:moveTo>
                  <a:lnTo>
                    <a:pt x="2127" y="0"/>
                  </a:lnTo>
                  <a:cubicBezTo>
                    <a:pt x="2127" y="0"/>
                    <a:pt x="0" y="1655"/>
                    <a:pt x="2284" y="4412"/>
                  </a:cubicBezTo>
                  <a:cubicBezTo>
                    <a:pt x="2284" y="4412"/>
                    <a:pt x="4176" y="1418"/>
                    <a:pt x="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6036650" y="4342900"/>
              <a:ext cx="5850" cy="75175"/>
            </a:xfrm>
            <a:custGeom>
              <a:avLst/>
              <a:gdLst/>
              <a:ahLst/>
              <a:cxnLst/>
              <a:rect l="l" t="t" r="r" b="b"/>
              <a:pathLst>
                <a:path w="234" h="3007" extrusionOk="0">
                  <a:moveTo>
                    <a:pt x="124" y="1"/>
                  </a:moveTo>
                  <a:lnTo>
                    <a:pt x="1" y="5"/>
                  </a:lnTo>
                  <a:lnTo>
                    <a:pt x="110" y="3007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5805875" y="4472325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1"/>
                  </a:moveTo>
                  <a:cubicBezTo>
                    <a:pt x="2127" y="1"/>
                    <a:pt x="0" y="1656"/>
                    <a:pt x="2285" y="4413"/>
                  </a:cubicBezTo>
                  <a:cubicBezTo>
                    <a:pt x="2285" y="4413"/>
                    <a:pt x="4175" y="1419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5857275" y="4472125"/>
              <a:ext cx="5850" cy="75200"/>
            </a:xfrm>
            <a:custGeom>
              <a:avLst/>
              <a:gdLst/>
              <a:ahLst/>
              <a:cxnLst/>
              <a:rect l="l" t="t" r="r" b="b"/>
              <a:pathLst>
                <a:path w="234" h="3008" extrusionOk="0">
                  <a:moveTo>
                    <a:pt x="124" y="1"/>
                  </a:moveTo>
                  <a:lnTo>
                    <a:pt x="1" y="6"/>
                  </a:lnTo>
                  <a:lnTo>
                    <a:pt x="110" y="3008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592700" y="4510975"/>
              <a:ext cx="104575" cy="110350"/>
            </a:xfrm>
            <a:custGeom>
              <a:avLst/>
              <a:gdLst/>
              <a:ahLst/>
              <a:cxnLst/>
              <a:rect l="l" t="t" r="r" b="b"/>
              <a:pathLst>
                <a:path w="4183" h="4414" extrusionOk="0">
                  <a:moveTo>
                    <a:pt x="2226" y="1"/>
                  </a:moveTo>
                  <a:cubicBezTo>
                    <a:pt x="2226" y="1"/>
                    <a:pt x="1" y="1521"/>
                    <a:pt x="2111" y="4414"/>
                  </a:cubicBezTo>
                  <a:lnTo>
                    <a:pt x="2111" y="4414"/>
                  </a:lnTo>
                  <a:cubicBezTo>
                    <a:pt x="2111" y="4412"/>
                    <a:pt x="4182" y="1542"/>
                    <a:pt x="2226" y="1"/>
                  </a:cubicBezTo>
                  <a:close/>
                  <a:moveTo>
                    <a:pt x="2111" y="4414"/>
                  </a:moveTo>
                  <a:lnTo>
                    <a:pt x="2111" y="4414"/>
                  </a:lnTo>
                  <a:cubicBezTo>
                    <a:pt x="2111" y="4414"/>
                    <a:pt x="2111" y="4414"/>
                    <a:pt x="2111" y="4414"/>
                  </a:cubicBezTo>
                  <a:cubicBezTo>
                    <a:pt x="2111" y="4414"/>
                    <a:pt x="2111" y="4414"/>
                    <a:pt x="2111" y="44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645050" y="4510900"/>
              <a:ext cx="5000" cy="75175"/>
            </a:xfrm>
            <a:custGeom>
              <a:avLst/>
              <a:gdLst/>
              <a:ahLst/>
              <a:cxnLst/>
              <a:rect l="l" t="t" r="r" b="b"/>
              <a:pathLst>
                <a:path w="200" h="3007" extrusionOk="0">
                  <a:moveTo>
                    <a:pt x="76" y="1"/>
                  </a:moveTo>
                  <a:lnTo>
                    <a:pt x="0" y="3004"/>
                  </a:lnTo>
                  <a:lnTo>
                    <a:pt x="124" y="3007"/>
                  </a:lnTo>
                  <a:lnTo>
                    <a:pt x="200" y="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408250" y="4466475"/>
              <a:ext cx="102675" cy="107900"/>
            </a:xfrm>
            <a:custGeom>
              <a:avLst/>
              <a:gdLst/>
              <a:ahLst/>
              <a:cxnLst/>
              <a:rect l="l" t="t" r="r" b="b"/>
              <a:pathLst>
                <a:path w="4107" h="4316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469" y="1"/>
                    <a:pt x="1" y="1083"/>
                    <a:pt x="1540" y="4316"/>
                  </a:cubicBezTo>
                  <a:cubicBezTo>
                    <a:pt x="1540" y="4316"/>
                    <a:pt x="1540" y="4316"/>
                    <a:pt x="1540" y="4316"/>
                  </a:cubicBezTo>
                  <a:lnTo>
                    <a:pt x="1540" y="4316"/>
                  </a:lnTo>
                  <a:cubicBezTo>
                    <a:pt x="1540" y="4316"/>
                    <a:pt x="4107" y="1877"/>
                    <a:pt x="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52500" y="4466375"/>
              <a:ext cx="18825" cy="74100"/>
            </a:xfrm>
            <a:custGeom>
              <a:avLst/>
              <a:gdLst/>
              <a:ahLst/>
              <a:cxnLst/>
              <a:rect l="l" t="t" r="r" b="b"/>
              <a:pathLst>
                <a:path w="753" h="2964" extrusionOk="0">
                  <a:moveTo>
                    <a:pt x="631" y="0"/>
                  </a:moveTo>
                  <a:lnTo>
                    <a:pt x="0" y="2938"/>
                  </a:lnTo>
                  <a:lnTo>
                    <a:pt x="122" y="2963"/>
                  </a:lnTo>
                  <a:lnTo>
                    <a:pt x="752" y="26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262625" y="4380500"/>
              <a:ext cx="91475" cy="95425"/>
            </a:xfrm>
            <a:custGeom>
              <a:avLst/>
              <a:gdLst/>
              <a:ahLst/>
              <a:cxnLst/>
              <a:rect l="l" t="t" r="r" b="b"/>
              <a:pathLst>
                <a:path w="3659" h="3817" extrusionOk="0">
                  <a:moveTo>
                    <a:pt x="2683" y="0"/>
                  </a:moveTo>
                  <a:cubicBezTo>
                    <a:pt x="2683" y="1"/>
                    <a:pt x="1" y="266"/>
                    <a:pt x="463" y="3817"/>
                  </a:cubicBezTo>
                  <a:cubicBezTo>
                    <a:pt x="463" y="3817"/>
                    <a:pt x="3659" y="2293"/>
                    <a:pt x="2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290700" y="4379625"/>
              <a:ext cx="40375" cy="66500"/>
            </a:xfrm>
            <a:custGeom>
              <a:avLst/>
              <a:gdLst/>
              <a:ahLst/>
              <a:cxnLst/>
              <a:rect l="l" t="t" r="r" b="b"/>
              <a:pathLst>
                <a:path w="1615" h="2660" extrusionOk="0">
                  <a:moveTo>
                    <a:pt x="1507" y="1"/>
                  </a:moveTo>
                  <a:lnTo>
                    <a:pt x="1" y="2598"/>
                  </a:lnTo>
                  <a:lnTo>
                    <a:pt x="107" y="2660"/>
                  </a:lnTo>
                  <a:lnTo>
                    <a:pt x="1614" y="6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121925" y="4252750"/>
              <a:ext cx="85100" cy="85050"/>
            </a:xfrm>
            <a:custGeom>
              <a:avLst/>
              <a:gdLst/>
              <a:ahLst/>
              <a:cxnLst/>
              <a:rect l="l" t="t" r="r" b="b"/>
              <a:pathLst>
                <a:path w="3404" h="3402" extrusionOk="0">
                  <a:moveTo>
                    <a:pt x="2754" y="1"/>
                  </a:moveTo>
                  <a:cubicBezTo>
                    <a:pt x="2347" y="1"/>
                    <a:pt x="117" y="149"/>
                    <a:pt x="0" y="3401"/>
                  </a:cubicBezTo>
                  <a:cubicBezTo>
                    <a:pt x="0" y="3401"/>
                    <a:pt x="3403" y="2424"/>
                    <a:pt x="2817" y="2"/>
                  </a:cubicBezTo>
                  <a:cubicBezTo>
                    <a:pt x="2817" y="2"/>
                    <a:pt x="2795" y="1"/>
                    <a:pt x="2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143400" y="4251775"/>
              <a:ext cx="50300" cy="59850"/>
            </a:xfrm>
            <a:custGeom>
              <a:avLst/>
              <a:gdLst/>
              <a:ahLst/>
              <a:cxnLst/>
              <a:rect l="l" t="t" r="r" b="b"/>
              <a:pathLst>
                <a:path w="2012" h="2394" extrusionOk="0">
                  <a:moveTo>
                    <a:pt x="1916" y="0"/>
                  </a:moveTo>
                  <a:lnTo>
                    <a:pt x="1" y="2314"/>
                  </a:lnTo>
                  <a:lnTo>
                    <a:pt x="96" y="2393"/>
                  </a:lnTo>
                  <a:lnTo>
                    <a:pt x="2011" y="78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885275" y="4414350"/>
              <a:ext cx="145275" cy="153500"/>
            </a:xfrm>
            <a:custGeom>
              <a:avLst/>
              <a:gdLst/>
              <a:ahLst/>
              <a:cxnLst/>
              <a:rect l="l" t="t" r="r" b="b"/>
              <a:pathLst>
                <a:path w="5811" h="6140" extrusionOk="0">
                  <a:moveTo>
                    <a:pt x="2960" y="1"/>
                  </a:moveTo>
                  <a:cubicBezTo>
                    <a:pt x="2960" y="1"/>
                    <a:pt x="1" y="2303"/>
                    <a:pt x="3180" y="6139"/>
                  </a:cubicBezTo>
                  <a:cubicBezTo>
                    <a:pt x="3180" y="6139"/>
                    <a:pt x="5810" y="1973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5960950" y="4515575"/>
              <a:ext cx="4225" cy="33550"/>
            </a:xfrm>
            <a:custGeom>
              <a:avLst/>
              <a:gdLst/>
              <a:ahLst/>
              <a:cxnLst/>
              <a:rect l="l" t="t" r="r" b="b"/>
              <a:pathLst>
                <a:path w="169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5957650" y="4415325"/>
              <a:ext cx="5925" cy="83550"/>
            </a:xfrm>
            <a:custGeom>
              <a:avLst/>
              <a:gdLst/>
              <a:ahLst/>
              <a:cxnLst/>
              <a:rect l="l" t="t" r="r" b="b"/>
              <a:pathLst>
                <a:path w="237" h="3342" extrusionOk="0">
                  <a:moveTo>
                    <a:pt x="124" y="1"/>
                  </a:moveTo>
                  <a:lnTo>
                    <a:pt x="1" y="5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5473950" y="4494825"/>
              <a:ext cx="145250" cy="153150"/>
            </a:xfrm>
            <a:custGeom>
              <a:avLst/>
              <a:gdLst/>
              <a:ahLst/>
              <a:cxnLst/>
              <a:rect l="l" t="t" r="r" b="b"/>
              <a:pathLst>
                <a:path w="5810" h="6126" extrusionOk="0">
                  <a:moveTo>
                    <a:pt x="3199" y="1"/>
                  </a:moveTo>
                  <a:lnTo>
                    <a:pt x="3199" y="1"/>
                  </a:lnTo>
                  <a:cubicBezTo>
                    <a:pt x="3198" y="1"/>
                    <a:pt x="0" y="1957"/>
                    <a:pt x="2729" y="6125"/>
                  </a:cubicBezTo>
                  <a:cubicBezTo>
                    <a:pt x="2730" y="6125"/>
                    <a:pt x="5810" y="2280"/>
                    <a:pt x="3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5541625" y="4596050"/>
              <a:ext cx="5750" cy="33600"/>
            </a:xfrm>
            <a:custGeom>
              <a:avLst/>
              <a:gdLst/>
              <a:ahLst/>
              <a:cxnLst/>
              <a:rect l="l" t="t" r="r" b="b"/>
              <a:pathLst>
                <a:path w="230" h="1344" extrusionOk="0">
                  <a:moveTo>
                    <a:pt x="106" y="1"/>
                  </a:moveTo>
                  <a:lnTo>
                    <a:pt x="1" y="1335"/>
                  </a:lnTo>
                  <a:lnTo>
                    <a:pt x="124" y="1344"/>
                  </a:lnTo>
                  <a:lnTo>
                    <a:pt x="229" y="1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5545575" y="4496200"/>
              <a:ext cx="9600" cy="83450"/>
            </a:xfrm>
            <a:custGeom>
              <a:avLst/>
              <a:gdLst/>
              <a:ahLst/>
              <a:cxnLst/>
              <a:rect l="l" t="t" r="r" b="b"/>
              <a:pathLst>
                <a:path w="384" h="3338" extrusionOk="0">
                  <a:moveTo>
                    <a:pt x="261" y="0"/>
                  </a:moveTo>
                  <a:lnTo>
                    <a:pt x="0" y="3327"/>
                  </a:lnTo>
                  <a:lnTo>
                    <a:pt x="123" y="3338"/>
                  </a:lnTo>
                  <a:lnTo>
                    <a:pt x="384" y="1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5305050" y="4421650"/>
              <a:ext cx="139200" cy="146000"/>
            </a:xfrm>
            <a:custGeom>
              <a:avLst/>
              <a:gdLst/>
              <a:ahLst/>
              <a:cxnLst/>
              <a:rect l="l" t="t" r="r" b="b"/>
              <a:pathLst>
                <a:path w="5568" h="5840" extrusionOk="0">
                  <a:moveTo>
                    <a:pt x="3572" y="1"/>
                  </a:moveTo>
                  <a:cubicBezTo>
                    <a:pt x="3572" y="1"/>
                    <a:pt x="1" y="1142"/>
                    <a:pt x="1662" y="5839"/>
                  </a:cubicBezTo>
                  <a:cubicBezTo>
                    <a:pt x="1662" y="5839"/>
                    <a:pt x="5567" y="2836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5350425" y="4517725"/>
              <a:ext cx="13400" cy="32750"/>
            </a:xfrm>
            <a:custGeom>
              <a:avLst/>
              <a:gdLst/>
              <a:ahLst/>
              <a:cxnLst/>
              <a:rect l="l" t="t" r="r" b="b"/>
              <a:pathLst>
                <a:path w="536" h="1310" extrusionOk="0">
                  <a:moveTo>
                    <a:pt x="418" y="0"/>
                  </a:moveTo>
                  <a:lnTo>
                    <a:pt x="1" y="1271"/>
                  </a:lnTo>
                  <a:lnTo>
                    <a:pt x="117" y="1309"/>
                  </a:lnTo>
                  <a:lnTo>
                    <a:pt x="535" y="39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5366100" y="4422200"/>
              <a:ext cx="29075" cy="80250"/>
            </a:xfrm>
            <a:custGeom>
              <a:avLst/>
              <a:gdLst/>
              <a:ahLst/>
              <a:cxnLst/>
              <a:rect l="l" t="t" r="r" b="b"/>
              <a:pathLst>
                <a:path w="1163" h="3210" extrusionOk="0">
                  <a:moveTo>
                    <a:pt x="1045" y="1"/>
                  </a:moveTo>
                  <a:lnTo>
                    <a:pt x="0" y="3171"/>
                  </a:lnTo>
                  <a:lnTo>
                    <a:pt x="117" y="3209"/>
                  </a:lnTo>
                  <a:lnTo>
                    <a:pt x="1162" y="40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5158750" y="4312775"/>
              <a:ext cx="121800" cy="126775"/>
            </a:xfrm>
            <a:custGeom>
              <a:avLst/>
              <a:gdLst/>
              <a:ahLst/>
              <a:cxnLst/>
              <a:rect l="l" t="t" r="r" b="b"/>
              <a:pathLst>
                <a:path w="4872" h="5071" extrusionOk="0">
                  <a:moveTo>
                    <a:pt x="3748" y="1"/>
                  </a:moveTo>
                  <a:cubicBezTo>
                    <a:pt x="3748" y="1"/>
                    <a:pt x="1" y="97"/>
                    <a:pt x="283" y="5071"/>
                  </a:cubicBezTo>
                  <a:cubicBezTo>
                    <a:pt x="283" y="5071"/>
                    <a:pt x="4871" y="3279"/>
                    <a:pt x="3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5175150" y="4395525"/>
              <a:ext cx="21500" cy="29325"/>
            </a:xfrm>
            <a:custGeom>
              <a:avLst/>
              <a:gdLst/>
              <a:ahLst/>
              <a:cxnLst/>
              <a:rect l="l" t="t" r="r" b="b"/>
              <a:pathLst>
                <a:path w="860" h="1173" extrusionOk="0">
                  <a:moveTo>
                    <a:pt x="758" y="0"/>
                  </a:moveTo>
                  <a:lnTo>
                    <a:pt x="0" y="1103"/>
                  </a:lnTo>
                  <a:lnTo>
                    <a:pt x="102" y="1172"/>
                  </a:lnTo>
                  <a:lnTo>
                    <a:pt x="860" y="70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5203500" y="4312900"/>
              <a:ext cx="49825" cy="70550"/>
            </a:xfrm>
            <a:custGeom>
              <a:avLst/>
              <a:gdLst/>
              <a:ahLst/>
              <a:cxnLst/>
              <a:rect l="l" t="t" r="r" b="b"/>
              <a:pathLst>
                <a:path w="1993" h="2822" extrusionOk="0">
                  <a:moveTo>
                    <a:pt x="1891" y="1"/>
                  </a:moveTo>
                  <a:lnTo>
                    <a:pt x="0" y="2752"/>
                  </a:lnTo>
                  <a:lnTo>
                    <a:pt x="102" y="2822"/>
                  </a:lnTo>
                  <a:lnTo>
                    <a:pt x="1992" y="71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5680800" y="4505025"/>
              <a:ext cx="145275" cy="153475"/>
            </a:xfrm>
            <a:custGeom>
              <a:avLst/>
              <a:gdLst/>
              <a:ahLst/>
              <a:cxnLst/>
              <a:rect l="l" t="t" r="r" b="b"/>
              <a:pathLst>
                <a:path w="5811" h="6139" extrusionOk="0">
                  <a:moveTo>
                    <a:pt x="2961" y="0"/>
                  </a:moveTo>
                  <a:cubicBezTo>
                    <a:pt x="2960" y="0"/>
                    <a:pt x="1" y="2303"/>
                    <a:pt x="3180" y="6139"/>
                  </a:cubicBezTo>
                  <a:cubicBezTo>
                    <a:pt x="3180" y="6139"/>
                    <a:pt x="5810" y="1974"/>
                    <a:pt x="2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5756500" y="4606225"/>
              <a:ext cx="4250" cy="33550"/>
            </a:xfrm>
            <a:custGeom>
              <a:avLst/>
              <a:gdLst/>
              <a:ahLst/>
              <a:cxnLst/>
              <a:rect l="l" t="t" r="r" b="b"/>
              <a:pathLst>
                <a:path w="170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5753025" y="4506175"/>
              <a:ext cx="5925" cy="83525"/>
            </a:xfrm>
            <a:custGeom>
              <a:avLst/>
              <a:gdLst/>
              <a:ahLst/>
              <a:cxnLst/>
              <a:rect l="l" t="t" r="r" b="b"/>
              <a:pathLst>
                <a:path w="237" h="3341" extrusionOk="0">
                  <a:moveTo>
                    <a:pt x="124" y="0"/>
                  </a:moveTo>
                  <a:lnTo>
                    <a:pt x="1" y="4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5118350" y="4108100"/>
              <a:ext cx="1110100" cy="408750"/>
            </a:xfrm>
            <a:custGeom>
              <a:avLst/>
              <a:gdLst/>
              <a:ahLst/>
              <a:cxnLst/>
              <a:rect l="l" t="t" r="r" b="b"/>
              <a:pathLst>
                <a:path w="44404" h="16350" extrusionOk="0">
                  <a:moveTo>
                    <a:pt x="43775" y="0"/>
                  </a:moveTo>
                  <a:cubicBezTo>
                    <a:pt x="37353" y="10360"/>
                    <a:pt x="30145" y="15609"/>
                    <a:pt x="22343" y="15609"/>
                  </a:cubicBezTo>
                  <a:cubicBezTo>
                    <a:pt x="22248" y="15609"/>
                    <a:pt x="22151" y="15608"/>
                    <a:pt x="22054" y="15607"/>
                  </a:cubicBezTo>
                  <a:cubicBezTo>
                    <a:pt x="10861" y="15420"/>
                    <a:pt x="2189" y="4507"/>
                    <a:pt x="642" y="1817"/>
                  </a:cubicBezTo>
                  <a:lnTo>
                    <a:pt x="0" y="2185"/>
                  </a:lnTo>
                  <a:cubicBezTo>
                    <a:pt x="1157" y="4198"/>
                    <a:pt x="4020" y="7657"/>
                    <a:pt x="7572" y="10491"/>
                  </a:cubicBezTo>
                  <a:cubicBezTo>
                    <a:pt x="10850" y="13108"/>
                    <a:pt x="16020" y="16246"/>
                    <a:pt x="22041" y="16347"/>
                  </a:cubicBezTo>
                  <a:cubicBezTo>
                    <a:pt x="22143" y="16348"/>
                    <a:pt x="22244" y="16349"/>
                    <a:pt x="22346" y="16349"/>
                  </a:cubicBezTo>
                  <a:cubicBezTo>
                    <a:pt x="30419" y="16349"/>
                    <a:pt x="37839" y="10982"/>
                    <a:pt x="44404" y="390"/>
                  </a:cubicBezTo>
                  <a:lnTo>
                    <a:pt x="43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1"/>
          <p:cNvGrpSpPr/>
          <p:nvPr/>
        </p:nvGrpSpPr>
        <p:grpSpPr>
          <a:xfrm flipH="1">
            <a:off x="-190879" y="-1167140"/>
            <a:ext cx="5237119" cy="2596567"/>
            <a:chOff x="5118350" y="4108100"/>
            <a:chExt cx="1110100" cy="550400"/>
          </a:xfrm>
        </p:grpSpPr>
        <p:sp>
          <p:nvSpPr>
            <p:cNvPr id="1221" name="Google Shape;1221;p41"/>
            <p:cNvSpPr/>
            <p:nvPr/>
          </p:nvSpPr>
          <p:spPr>
            <a:xfrm>
              <a:off x="5985275" y="4343100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0"/>
                  </a:moveTo>
                  <a:lnTo>
                    <a:pt x="2127" y="0"/>
                  </a:lnTo>
                  <a:cubicBezTo>
                    <a:pt x="2127" y="0"/>
                    <a:pt x="0" y="1655"/>
                    <a:pt x="2284" y="4412"/>
                  </a:cubicBezTo>
                  <a:cubicBezTo>
                    <a:pt x="2284" y="4412"/>
                    <a:pt x="4176" y="1418"/>
                    <a:pt x="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6036650" y="4342900"/>
              <a:ext cx="5850" cy="75175"/>
            </a:xfrm>
            <a:custGeom>
              <a:avLst/>
              <a:gdLst/>
              <a:ahLst/>
              <a:cxnLst/>
              <a:rect l="l" t="t" r="r" b="b"/>
              <a:pathLst>
                <a:path w="234" h="3007" extrusionOk="0">
                  <a:moveTo>
                    <a:pt x="124" y="1"/>
                  </a:moveTo>
                  <a:lnTo>
                    <a:pt x="1" y="5"/>
                  </a:lnTo>
                  <a:lnTo>
                    <a:pt x="110" y="3007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805875" y="4472325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1"/>
                  </a:moveTo>
                  <a:cubicBezTo>
                    <a:pt x="2127" y="1"/>
                    <a:pt x="0" y="1656"/>
                    <a:pt x="2285" y="4413"/>
                  </a:cubicBezTo>
                  <a:cubicBezTo>
                    <a:pt x="2285" y="4413"/>
                    <a:pt x="4175" y="1419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5857275" y="4472125"/>
              <a:ext cx="5850" cy="75200"/>
            </a:xfrm>
            <a:custGeom>
              <a:avLst/>
              <a:gdLst/>
              <a:ahLst/>
              <a:cxnLst/>
              <a:rect l="l" t="t" r="r" b="b"/>
              <a:pathLst>
                <a:path w="234" h="3008" extrusionOk="0">
                  <a:moveTo>
                    <a:pt x="124" y="1"/>
                  </a:moveTo>
                  <a:lnTo>
                    <a:pt x="1" y="6"/>
                  </a:lnTo>
                  <a:lnTo>
                    <a:pt x="110" y="3008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5592700" y="4510975"/>
              <a:ext cx="104575" cy="110350"/>
            </a:xfrm>
            <a:custGeom>
              <a:avLst/>
              <a:gdLst/>
              <a:ahLst/>
              <a:cxnLst/>
              <a:rect l="l" t="t" r="r" b="b"/>
              <a:pathLst>
                <a:path w="4183" h="4414" extrusionOk="0">
                  <a:moveTo>
                    <a:pt x="2226" y="1"/>
                  </a:moveTo>
                  <a:cubicBezTo>
                    <a:pt x="2226" y="1"/>
                    <a:pt x="1" y="1521"/>
                    <a:pt x="2111" y="4414"/>
                  </a:cubicBezTo>
                  <a:lnTo>
                    <a:pt x="2111" y="4414"/>
                  </a:lnTo>
                  <a:cubicBezTo>
                    <a:pt x="2111" y="4412"/>
                    <a:pt x="4182" y="1542"/>
                    <a:pt x="2226" y="1"/>
                  </a:cubicBezTo>
                  <a:close/>
                  <a:moveTo>
                    <a:pt x="2111" y="4414"/>
                  </a:moveTo>
                  <a:lnTo>
                    <a:pt x="2111" y="4414"/>
                  </a:lnTo>
                  <a:cubicBezTo>
                    <a:pt x="2111" y="4414"/>
                    <a:pt x="2111" y="4414"/>
                    <a:pt x="2111" y="4414"/>
                  </a:cubicBezTo>
                  <a:cubicBezTo>
                    <a:pt x="2111" y="4414"/>
                    <a:pt x="2111" y="4414"/>
                    <a:pt x="2111" y="44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5645050" y="4510900"/>
              <a:ext cx="5000" cy="75175"/>
            </a:xfrm>
            <a:custGeom>
              <a:avLst/>
              <a:gdLst/>
              <a:ahLst/>
              <a:cxnLst/>
              <a:rect l="l" t="t" r="r" b="b"/>
              <a:pathLst>
                <a:path w="200" h="3007" extrusionOk="0">
                  <a:moveTo>
                    <a:pt x="76" y="1"/>
                  </a:moveTo>
                  <a:lnTo>
                    <a:pt x="0" y="3004"/>
                  </a:lnTo>
                  <a:lnTo>
                    <a:pt x="124" y="3007"/>
                  </a:lnTo>
                  <a:lnTo>
                    <a:pt x="200" y="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5408250" y="4466475"/>
              <a:ext cx="102675" cy="107900"/>
            </a:xfrm>
            <a:custGeom>
              <a:avLst/>
              <a:gdLst/>
              <a:ahLst/>
              <a:cxnLst/>
              <a:rect l="l" t="t" r="r" b="b"/>
              <a:pathLst>
                <a:path w="4107" h="4316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469" y="1"/>
                    <a:pt x="1" y="1083"/>
                    <a:pt x="1540" y="4316"/>
                  </a:cubicBezTo>
                  <a:cubicBezTo>
                    <a:pt x="1540" y="4316"/>
                    <a:pt x="1540" y="4316"/>
                    <a:pt x="1540" y="4316"/>
                  </a:cubicBezTo>
                  <a:lnTo>
                    <a:pt x="1540" y="4316"/>
                  </a:lnTo>
                  <a:cubicBezTo>
                    <a:pt x="1540" y="4316"/>
                    <a:pt x="4107" y="1877"/>
                    <a:pt x="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5452500" y="4466375"/>
              <a:ext cx="18825" cy="74100"/>
            </a:xfrm>
            <a:custGeom>
              <a:avLst/>
              <a:gdLst/>
              <a:ahLst/>
              <a:cxnLst/>
              <a:rect l="l" t="t" r="r" b="b"/>
              <a:pathLst>
                <a:path w="753" h="2964" extrusionOk="0">
                  <a:moveTo>
                    <a:pt x="631" y="0"/>
                  </a:moveTo>
                  <a:lnTo>
                    <a:pt x="0" y="2938"/>
                  </a:lnTo>
                  <a:lnTo>
                    <a:pt x="122" y="2963"/>
                  </a:lnTo>
                  <a:lnTo>
                    <a:pt x="752" y="26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5262625" y="4380500"/>
              <a:ext cx="91475" cy="95425"/>
            </a:xfrm>
            <a:custGeom>
              <a:avLst/>
              <a:gdLst/>
              <a:ahLst/>
              <a:cxnLst/>
              <a:rect l="l" t="t" r="r" b="b"/>
              <a:pathLst>
                <a:path w="3659" h="3817" extrusionOk="0">
                  <a:moveTo>
                    <a:pt x="2683" y="0"/>
                  </a:moveTo>
                  <a:cubicBezTo>
                    <a:pt x="2683" y="1"/>
                    <a:pt x="1" y="266"/>
                    <a:pt x="463" y="3817"/>
                  </a:cubicBezTo>
                  <a:cubicBezTo>
                    <a:pt x="463" y="3817"/>
                    <a:pt x="3659" y="2293"/>
                    <a:pt x="2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5290700" y="4379625"/>
              <a:ext cx="40375" cy="66500"/>
            </a:xfrm>
            <a:custGeom>
              <a:avLst/>
              <a:gdLst/>
              <a:ahLst/>
              <a:cxnLst/>
              <a:rect l="l" t="t" r="r" b="b"/>
              <a:pathLst>
                <a:path w="1615" h="2660" extrusionOk="0">
                  <a:moveTo>
                    <a:pt x="1507" y="1"/>
                  </a:moveTo>
                  <a:lnTo>
                    <a:pt x="1" y="2598"/>
                  </a:lnTo>
                  <a:lnTo>
                    <a:pt x="107" y="2660"/>
                  </a:lnTo>
                  <a:lnTo>
                    <a:pt x="1614" y="6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5121925" y="4252750"/>
              <a:ext cx="85100" cy="85050"/>
            </a:xfrm>
            <a:custGeom>
              <a:avLst/>
              <a:gdLst/>
              <a:ahLst/>
              <a:cxnLst/>
              <a:rect l="l" t="t" r="r" b="b"/>
              <a:pathLst>
                <a:path w="3404" h="3402" extrusionOk="0">
                  <a:moveTo>
                    <a:pt x="2754" y="1"/>
                  </a:moveTo>
                  <a:cubicBezTo>
                    <a:pt x="2347" y="1"/>
                    <a:pt x="117" y="149"/>
                    <a:pt x="0" y="3401"/>
                  </a:cubicBezTo>
                  <a:cubicBezTo>
                    <a:pt x="0" y="3401"/>
                    <a:pt x="3403" y="2424"/>
                    <a:pt x="2817" y="2"/>
                  </a:cubicBezTo>
                  <a:cubicBezTo>
                    <a:pt x="2817" y="2"/>
                    <a:pt x="2795" y="1"/>
                    <a:pt x="2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5143400" y="4251775"/>
              <a:ext cx="50300" cy="59850"/>
            </a:xfrm>
            <a:custGeom>
              <a:avLst/>
              <a:gdLst/>
              <a:ahLst/>
              <a:cxnLst/>
              <a:rect l="l" t="t" r="r" b="b"/>
              <a:pathLst>
                <a:path w="2012" h="2394" extrusionOk="0">
                  <a:moveTo>
                    <a:pt x="1916" y="0"/>
                  </a:moveTo>
                  <a:lnTo>
                    <a:pt x="1" y="2314"/>
                  </a:lnTo>
                  <a:lnTo>
                    <a:pt x="96" y="2393"/>
                  </a:lnTo>
                  <a:lnTo>
                    <a:pt x="2011" y="78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5885275" y="4414350"/>
              <a:ext cx="145275" cy="153500"/>
            </a:xfrm>
            <a:custGeom>
              <a:avLst/>
              <a:gdLst/>
              <a:ahLst/>
              <a:cxnLst/>
              <a:rect l="l" t="t" r="r" b="b"/>
              <a:pathLst>
                <a:path w="5811" h="6140" extrusionOk="0">
                  <a:moveTo>
                    <a:pt x="2960" y="1"/>
                  </a:moveTo>
                  <a:cubicBezTo>
                    <a:pt x="2960" y="1"/>
                    <a:pt x="1" y="2303"/>
                    <a:pt x="3180" y="6139"/>
                  </a:cubicBezTo>
                  <a:cubicBezTo>
                    <a:pt x="3180" y="6139"/>
                    <a:pt x="5810" y="1973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5960950" y="4515575"/>
              <a:ext cx="4225" cy="33550"/>
            </a:xfrm>
            <a:custGeom>
              <a:avLst/>
              <a:gdLst/>
              <a:ahLst/>
              <a:cxnLst/>
              <a:rect l="l" t="t" r="r" b="b"/>
              <a:pathLst>
                <a:path w="169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957650" y="4415325"/>
              <a:ext cx="5925" cy="83550"/>
            </a:xfrm>
            <a:custGeom>
              <a:avLst/>
              <a:gdLst/>
              <a:ahLst/>
              <a:cxnLst/>
              <a:rect l="l" t="t" r="r" b="b"/>
              <a:pathLst>
                <a:path w="237" h="3342" extrusionOk="0">
                  <a:moveTo>
                    <a:pt x="124" y="1"/>
                  </a:moveTo>
                  <a:lnTo>
                    <a:pt x="1" y="5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5473950" y="4494825"/>
              <a:ext cx="145250" cy="153150"/>
            </a:xfrm>
            <a:custGeom>
              <a:avLst/>
              <a:gdLst/>
              <a:ahLst/>
              <a:cxnLst/>
              <a:rect l="l" t="t" r="r" b="b"/>
              <a:pathLst>
                <a:path w="5810" h="6126" extrusionOk="0">
                  <a:moveTo>
                    <a:pt x="3199" y="1"/>
                  </a:moveTo>
                  <a:lnTo>
                    <a:pt x="3199" y="1"/>
                  </a:lnTo>
                  <a:cubicBezTo>
                    <a:pt x="3198" y="1"/>
                    <a:pt x="0" y="1957"/>
                    <a:pt x="2729" y="6125"/>
                  </a:cubicBezTo>
                  <a:cubicBezTo>
                    <a:pt x="2730" y="6125"/>
                    <a:pt x="5810" y="2280"/>
                    <a:pt x="3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5541625" y="4596050"/>
              <a:ext cx="5750" cy="33600"/>
            </a:xfrm>
            <a:custGeom>
              <a:avLst/>
              <a:gdLst/>
              <a:ahLst/>
              <a:cxnLst/>
              <a:rect l="l" t="t" r="r" b="b"/>
              <a:pathLst>
                <a:path w="230" h="1344" extrusionOk="0">
                  <a:moveTo>
                    <a:pt x="106" y="1"/>
                  </a:moveTo>
                  <a:lnTo>
                    <a:pt x="1" y="1335"/>
                  </a:lnTo>
                  <a:lnTo>
                    <a:pt x="124" y="1344"/>
                  </a:lnTo>
                  <a:lnTo>
                    <a:pt x="229" y="1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5545575" y="4496200"/>
              <a:ext cx="9600" cy="83450"/>
            </a:xfrm>
            <a:custGeom>
              <a:avLst/>
              <a:gdLst/>
              <a:ahLst/>
              <a:cxnLst/>
              <a:rect l="l" t="t" r="r" b="b"/>
              <a:pathLst>
                <a:path w="384" h="3338" extrusionOk="0">
                  <a:moveTo>
                    <a:pt x="261" y="0"/>
                  </a:moveTo>
                  <a:lnTo>
                    <a:pt x="0" y="3327"/>
                  </a:lnTo>
                  <a:lnTo>
                    <a:pt x="123" y="3338"/>
                  </a:lnTo>
                  <a:lnTo>
                    <a:pt x="384" y="1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305050" y="4421650"/>
              <a:ext cx="139200" cy="146000"/>
            </a:xfrm>
            <a:custGeom>
              <a:avLst/>
              <a:gdLst/>
              <a:ahLst/>
              <a:cxnLst/>
              <a:rect l="l" t="t" r="r" b="b"/>
              <a:pathLst>
                <a:path w="5568" h="5840" extrusionOk="0">
                  <a:moveTo>
                    <a:pt x="3572" y="1"/>
                  </a:moveTo>
                  <a:cubicBezTo>
                    <a:pt x="3572" y="1"/>
                    <a:pt x="1" y="1142"/>
                    <a:pt x="1662" y="5839"/>
                  </a:cubicBezTo>
                  <a:cubicBezTo>
                    <a:pt x="1662" y="5839"/>
                    <a:pt x="5567" y="2836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5350425" y="4517725"/>
              <a:ext cx="13400" cy="32750"/>
            </a:xfrm>
            <a:custGeom>
              <a:avLst/>
              <a:gdLst/>
              <a:ahLst/>
              <a:cxnLst/>
              <a:rect l="l" t="t" r="r" b="b"/>
              <a:pathLst>
                <a:path w="536" h="1310" extrusionOk="0">
                  <a:moveTo>
                    <a:pt x="418" y="0"/>
                  </a:moveTo>
                  <a:lnTo>
                    <a:pt x="1" y="1271"/>
                  </a:lnTo>
                  <a:lnTo>
                    <a:pt x="117" y="1309"/>
                  </a:lnTo>
                  <a:lnTo>
                    <a:pt x="535" y="39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5366100" y="4422200"/>
              <a:ext cx="29075" cy="80250"/>
            </a:xfrm>
            <a:custGeom>
              <a:avLst/>
              <a:gdLst/>
              <a:ahLst/>
              <a:cxnLst/>
              <a:rect l="l" t="t" r="r" b="b"/>
              <a:pathLst>
                <a:path w="1163" h="3210" extrusionOk="0">
                  <a:moveTo>
                    <a:pt x="1045" y="1"/>
                  </a:moveTo>
                  <a:lnTo>
                    <a:pt x="0" y="3171"/>
                  </a:lnTo>
                  <a:lnTo>
                    <a:pt x="117" y="3209"/>
                  </a:lnTo>
                  <a:lnTo>
                    <a:pt x="1162" y="40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5158750" y="4312775"/>
              <a:ext cx="121800" cy="126775"/>
            </a:xfrm>
            <a:custGeom>
              <a:avLst/>
              <a:gdLst/>
              <a:ahLst/>
              <a:cxnLst/>
              <a:rect l="l" t="t" r="r" b="b"/>
              <a:pathLst>
                <a:path w="4872" h="5071" extrusionOk="0">
                  <a:moveTo>
                    <a:pt x="3748" y="1"/>
                  </a:moveTo>
                  <a:cubicBezTo>
                    <a:pt x="3748" y="1"/>
                    <a:pt x="1" y="97"/>
                    <a:pt x="283" y="5071"/>
                  </a:cubicBezTo>
                  <a:cubicBezTo>
                    <a:pt x="283" y="5071"/>
                    <a:pt x="4871" y="3279"/>
                    <a:pt x="3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5175150" y="4395525"/>
              <a:ext cx="21500" cy="29325"/>
            </a:xfrm>
            <a:custGeom>
              <a:avLst/>
              <a:gdLst/>
              <a:ahLst/>
              <a:cxnLst/>
              <a:rect l="l" t="t" r="r" b="b"/>
              <a:pathLst>
                <a:path w="860" h="1173" extrusionOk="0">
                  <a:moveTo>
                    <a:pt x="758" y="0"/>
                  </a:moveTo>
                  <a:lnTo>
                    <a:pt x="0" y="1103"/>
                  </a:lnTo>
                  <a:lnTo>
                    <a:pt x="102" y="1172"/>
                  </a:lnTo>
                  <a:lnTo>
                    <a:pt x="860" y="70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5203500" y="4312900"/>
              <a:ext cx="49825" cy="70550"/>
            </a:xfrm>
            <a:custGeom>
              <a:avLst/>
              <a:gdLst/>
              <a:ahLst/>
              <a:cxnLst/>
              <a:rect l="l" t="t" r="r" b="b"/>
              <a:pathLst>
                <a:path w="1993" h="2822" extrusionOk="0">
                  <a:moveTo>
                    <a:pt x="1891" y="1"/>
                  </a:moveTo>
                  <a:lnTo>
                    <a:pt x="0" y="2752"/>
                  </a:lnTo>
                  <a:lnTo>
                    <a:pt x="102" y="2822"/>
                  </a:lnTo>
                  <a:lnTo>
                    <a:pt x="1992" y="71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5680800" y="4505025"/>
              <a:ext cx="145275" cy="153475"/>
            </a:xfrm>
            <a:custGeom>
              <a:avLst/>
              <a:gdLst/>
              <a:ahLst/>
              <a:cxnLst/>
              <a:rect l="l" t="t" r="r" b="b"/>
              <a:pathLst>
                <a:path w="5811" h="6139" extrusionOk="0">
                  <a:moveTo>
                    <a:pt x="2961" y="0"/>
                  </a:moveTo>
                  <a:cubicBezTo>
                    <a:pt x="2960" y="0"/>
                    <a:pt x="1" y="2303"/>
                    <a:pt x="3180" y="6139"/>
                  </a:cubicBezTo>
                  <a:cubicBezTo>
                    <a:pt x="3180" y="6139"/>
                    <a:pt x="5810" y="1974"/>
                    <a:pt x="2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5756500" y="4606225"/>
              <a:ext cx="4250" cy="33550"/>
            </a:xfrm>
            <a:custGeom>
              <a:avLst/>
              <a:gdLst/>
              <a:ahLst/>
              <a:cxnLst/>
              <a:rect l="l" t="t" r="r" b="b"/>
              <a:pathLst>
                <a:path w="170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5753025" y="4506175"/>
              <a:ext cx="5925" cy="83525"/>
            </a:xfrm>
            <a:custGeom>
              <a:avLst/>
              <a:gdLst/>
              <a:ahLst/>
              <a:cxnLst/>
              <a:rect l="l" t="t" r="r" b="b"/>
              <a:pathLst>
                <a:path w="237" h="3341" extrusionOk="0">
                  <a:moveTo>
                    <a:pt x="124" y="0"/>
                  </a:moveTo>
                  <a:lnTo>
                    <a:pt x="1" y="4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5118350" y="4108100"/>
              <a:ext cx="1110100" cy="408750"/>
            </a:xfrm>
            <a:custGeom>
              <a:avLst/>
              <a:gdLst/>
              <a:ahLst/>
              <a:cxnLst/>
              <a:rect l="l" t="t" r="r" b="b"/>
              <a:pathLst>
                <a:path w="44404" h="16350" extrusionOk="0">
                  <a:moveTo>
                    <a:pt x="43775" y="0"/>
                  </a:moveTo>
                  <a:cubicBezTo>
                    <a:pt x="37353" y="10360"/>
                    <a:pt x="30145" y="15609"/>
                    <a:pt x="22343" y="15609"/>
                  </a:cubicBezTo>
                  <a:cubicBezTo>
                    <a:pt x="22248" y="15609"/>
                    <a:pt x="22151" y="15608"/>
                    <a:pt x="22054" y="15607"/>
                  </a:cubicBezTo>
                  <a:cubicBezTo>
                    <a:pt x="10861" y="15420"/>
                    <a:pt x="2189" y="4507"/>
                    <a:pt x="642" y="1817"/>
                  </a:cubicBezTo>
                  <a:lnTo>
                    <a:pt x="0" y="2185"/>
                  </a:lnTo>
                  <a:cubicBezTo>
                    <a:pt x="1157" y="4198"/>
                    <a:pt x="4020" y="7657"/>
                    <a:pt x="7572" y="10491"/>
                  </a:cubicBezTo>
                  <a:cubicBezTo>
                    <a:pt x="10850" y="13108"/>
                    <a:pt x="16020" y="16246"/>
                    <a:pt x="22041" y="16347"/>
                  </a:cubicBezTo>
                  <a:cubicBezTo>
                    <a:pt x="22143" y="16348"/>
                    <a:pt x="22244" y="16349"/>
                    <a:pt x="22346" y="16349"/>
                  </a:cubicBezTo>
                  <a:cubicBezTo>
                    <a:pt x="30419" y="16349"/>
                    <a:pt x="37839" y="10982"/>
                    <a:pt x="44404" y="390"/>
                  </a:cubicBezTo>
                  <a:lnTo>
                    <a:pt x="43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2"/>
          <p:cNvSpPr/>
          <p:nvPr/>
        </p:nvSpPr>
        <p:spPr>
          <a:xfrm flipH="1">
            <a:off x="2132025" y="153522"/>
            <a:ext cx="1596995" cy="352903"/>
          </a:xfrm>
          <a:custGeom>
            <a:avLst/>
            <a:gdLst/>
            <a:ahLst/>
            <a:cxnLst/>
            <a:rect l="l" t="t" r="r" b="b"/>
            <a:pathLst>
              <a:path w="18965" h="4191" extrusionOk="0">
                <a:moveTo>
                  <a:pt x="9627" y="1"/>
                </a:moveTo>
                <a:cubicBezTo>
                  <a:pt x="8219" y="1"/>
                  <a:pt x="6702" y="850"/>
                  <a:pt x="6571" y="1830"/>
                </a:cubicBezTo>
                <a:cubicBezTo>
                  <a:pt x="6375" y="3305"/>
                  <a:pt x="3326" y="2715"/>
                  <a:pt x="1653" y="3010"/>
                </a:cubicBezTo>
                <a:cubicBezTo>
                  <a:pt x="858" y="3151"/>
                  <a:pt x="424" y="3424"/>
                  <a:pt x="187" y="3672"/>
                </a:cubicBezTo>
                <a:cubicBezTo>
                  <a:pt x="1" y="3867"/>
                  <a:pt x="143" y="4190"/>
                  <a:pt x="412" y="4190"/>
                </a:cubicBezTo>
                <a:lnTo>
                  <a:pt x="18542" y="4190"/>
                </a:lnTo>
                <a:cubicBezTo>
                  <a:pt x="18831" y="4190"/>
                  <a:pt x="18965" y="3822"/>
                  <a:pt x="18736" y="3643"/>
                </a:cubicBezTo>
                <a:cubicBezTo>
                  <a:pt x="18028" y="3090"/>
                  <a:pt x="16057" y="3528"/>
                  <a:pt x="15817" y="2322"/>
                </a:cubicBezTo>
                <a:cubicBezTo>
                  <a:pt x="15522" y="846"/>
                  <a:pt x="12866" y="2322"/>
                  <a:pt x="11489" y="748"/>
                </a:cubicBezTo>
                <a:cubicBezTo>
                  <a:pt x="11026" y="219"/>
                  <a:pt x="10341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2"/>
          <p:cNvSpPr/>
          <p:nvPr/>
        </p:nvSpPr>
        <p:spPr>
          <a:xfrm flipH="1">
            <a:off x="7236969" y="214930"/>
            <a:ext cx="1193810" cy="263730"/>
          </a:xfrm>
          <a:custGeom>
            <a:avLst/>
            <a:gdLst/>
            <a:ahLst/>
            <a:cxnLst/>
            <a:rect l="l" t="t" r="r" b="b"/>
            <a:pathLst>
              <a:path w="14177" h="3132" extrusionOk="0">
                <a:moveTo>
                  <a:pt x="7197" y="0"/>
                </a:moveTo>
                <a:cubicBezTo>
                  <a:pt x="6144" y="0"/>
                  <a:pt x="5010" y="635"/>
                  <a:pt x="4912" y="1367"/>
                </a:cubicBezTo>
                <a:cubicBezTo>
                  <a:pt x="4765" y="2470"/>
                  <a:pt x="2486" y="2029"/>
                  <a:pt x="1236" y="2249"/>
                </a:cubicBezTo>
                <a:cubicBezTo>
                  <a:pt x="641" y="2354"/>
                  <a:pt x="318" y="2559"/>
                  <a:pt x="140" y="2745"/>
                </a:cubicBezTo>
                <a:cubicBezTo>
                  <a:pt x="1" y="2890"/>
                  <a:pt x="107" y="3132"/>
                  <a:pt x="308" y="3132"/>
                </a:cubicBezTo>
                <a:lnTo>
                  <a:pt x="13861" y="3132"/>
                </a:lnTo>
                <a:cubicBezTo>
                  <a:pt x="14077" y="3132"/>
                  <a:pt x="14176" y="2856"/>
                  <a:pt x="14007" y="2723"/>
                </a:cubicBezTo>
                <a:cubicBezTo>
                  <a:pt x="13476" y="2309"/>
                  <a:pt x="12003" y="2637"/>
                  <a:pt x="11823" y="1735"/>
                </a:cubicBezTo>
                <a:cubicBezTo>
                  <a:pt x="11602" y="633"/>
                  <a:pt x="9617" y="1735"/>
                  <a:pt x="8588" y="559"/>
                </a:cubicBezTo>
                <a:cubicBezTo>
                  <a:pt x="8242" y="163"/>
                  <a:pt x="7730" y="0"/>
                  <a:pt x="7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2"/>
          <p:cNvSpPr/>
          <p:nvPr/>
        </p:nvSpPr>
        <p:spPr>
          <a:xfrm>
            <a:off x="5750337" y="115714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2"/>
          <p:cNvSpPr/>
          <p:nvPr/>
        </p:nvSpPr>
        <p:spPr>
          <a:xfrm flipH="1">
            <a:off x="4958562" y="302301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2"/>
          <p:cNvSpPr/>
          <p:nvPr/>
        </p:nvSpPr>
        <p:spPr>
          <a:xfrm>
            <a:off x="882397" y="125988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3835206" y="77155"/>
            <a:ext cx="1193810" cy="263730"/>
          </a:xfrm>
          <a:custGeom>
            <a:avLst/>
            <a:gdLst/>
            <a:ahLst/>
            <a:cxnLst/>
            <a:rect l="l" t="t" r="r" b="b"/>
            <a:pathLst>
              <a:path w="14177" h="3132" extrusionOk="0">
                <a:moveTo>
                  <a:pt x="7197" y="0"/>
                </a:moveTo>
                <a:cubicBezTo>
                  <a:pt x="6144" y="0"/>
                  <a:pt x="5010" y="635"/>
                  <a:pt x="4912" y="1367"/>
                </a:cubicBezTo>
                <a:cubicBezTo>
                  <a:pt x="4765" y="2470"/>
                  <a:pt x="2486" y="2029"/>
                  <a:pt x="1236" y="2249"/>
                </a:cubicBezTo>
                <a:cubicBezTo>
                  <a:pt x="641" y="2354"/>
                  <a:pt x="318" y="2559"/>
                  <a:pt x="140" y="2745"/>
                </a:cubicBezTo>
                <a:cubicBezTo>
                  <a:pt x="1" y="2890"/>
                  <a:pt x="107" y="3132"/>
                  <a:pt x="308" y="3132"/>
                </a:cubicBezTo>
                <a:lnTo>
                  <a:pt x="13861" y="3132"/>
                </a:lnTo>
                <a:cubicBezTo>
                  <a:pt x="14077" y="3132"/>
                  <a:pt x="14176" y="2856"/>
                  <a:pt x="14007" y="2723"/>
                </a:cubicBezTo>
                <a:cubicBezTo>
                  <a:pt x="13476" y="2309"/>
                  <a:pt x="12003" y="2637"/>
                  <a:pt x="11823" y="1735"/>
                </a:cubicBezTo>
                <a:cubicBezTo>
                  <a:pt x="11602" y="633"/>
                  <a:pt x="9617" y="1735"/>
                  <a:pt x="8588" y="559"/>
                </a:cubicBezTo>
                <a:cubicBezTo>
                  <a:pt x="8242" y="163"/>
                  <a:pt x="7730" y="0"/>
                  <a:pt x="7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1098500" y="236664"/>
            <a:ext cx="844056" cy="186599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1"/>
                </a:moveTo>
                <a:cubicBezTo>
                  <a:pt x="4081" y="1"/>
                  <a:pt x="3328" y="423"/>
                  <a:pt x="3263" y="909"/>
                </a:cubicBezTo>
                <a:cubicBezTo>
                  <a:pt x="3166" y="1642"/>
                  <a:pt x="1652" y="1349"/>
                  <a:pt x="821" y="1495"/>
                </a:cubicBezTo>
                <a:cubicBezTo>
                  <a:pt x="426" y="1565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6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2"/>
                </a:cubicBezTo>
                <a:cubicBezTo>
                  <a:pt x="5476" y="109"/>
                  <a:pt x="5135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2"/>
          <p:cNvSpPr/>
          <p:nvPr/>
        </p:nvSpPr>
        <p:spPr>
          <a:xfrm>
            <a:off x="2004047" y="77138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2"/>
          <p:cNvSpPr/>
          <p:nvPr/>
        </p:nvSpPr>
        <p:spPr>
          <a:xfrm>
            <a:off x="7166897" y="77138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2"/>
          <p:cNvSpPr/>
          <p:nvPr/>
        </p:nvSpPr>
        <p:spPr>
          <a:xfrm flipH="1">
            <a:off x="6637722" y="351138"/>
            <a:ext cx="402352" cy="88927"/>
          </a:xfrm>
          <a:custGeom>
            <a:avLst/>
            <a:gdLst/>
            <a:ahLst/>
            <a:cxnLst/>
            <a:rect l="l" t="t" r="r" b="b"/>
            <a:pathLst>
              <a:path w="9420" h="2082" extrusionOk="0">
                <a:moveTo>
                  <a:pt x="4781" y="0"/>
                </a:moveTo>
                <a:cubicBezTo>
                  <a:pt x="4082" y="0"/>
                  <a:pt x="3328" y="422"/>
                  <a:pt x="3263" y="909"/>
                </a:cubicBezTo>
                <a:cubicBezTo>
                  <a:pt x="3166" y="1641"/>
                  <a:pt x="1652" y="1348"/>
                  <a:pt x="821" y="1495"/>
                </a:cubicBezTo>
                <a:cubicBezTo>
                  <a:pt x="426" y="1564"/>
                  <a:pt x="210" y="1701"/>
                  <a:pt x="93" y="1825"/>
                </a:cubicBezTo>
                <a:cubicBezTo>
                  <a:pt x="0" y="1921"/>
                  <a:pt x="71" y="2082"/>
                  <a:pt x="205" y="2082"/>
                </a:cubicBezTo>
                <a:lnTo>
                  <a:pt x="9208" y="2082"/>
                </a:lnTo>
                <a:cubicBezTo>
                  <a:pt x="9352" y="2082"/>
                  <a:pt x="9419" y="1899"/>
                  <a:pt x="9306" y="1810"/>
                </a:cubicBezTo>
                <a:cubicBezTo>
                  <a:pt x="8953" y="1535"/>
                  <a:pt x="7975" y="1753"/>
                  <a:pt x="7855" y="1153"/>
                </a:cubicBezTo>
                <a:cubicBezTo>
                  <a:pt x="7709" y="421"/>
                  <a:pt x="6390" y="1153"/>
                  <a:pt x="5706" y="371"/>
                </a:cubicBezTo>
                <a:cubicBezTo>
                  <a:pt x="5476" y="109"/>
                  <a:pt x="5136" y="0"/>
                  <a:pt x="4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SemiBold"/>
              <a:buNone/>
              <a:defRPr sz="35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87" r:id="rId5"/>
    <p:sldLayoutId id="214748368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6"/>
          <p:cNvSpPr txBox="1">
            <a:spLocks noGrp="1"/>
          </p:cNvSpPr>
          <p:nvPr>
            <p:ph type="ctrTitle"/>
          </p:nvPr>
        </p:nvSpPr>
        <p:spPr>
          <a:xfrm>
            <a:off x="1069535" y="489529"/>
            <a:ext cx="6180300" cy="950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6000" dirty="0"/>
              <a:t>Introduce </a:t>
            </a:r>
            <a:r>
              <a:rPr lang="es-EC" sz="6000" dirty="0" err="1"/>
              <a:t>Myself</a:t>
            </a:r>
            <a:endParaRPr sz="6000" dirty="0"/>
          </a:p>
        </p:txBody>
      </p:sp>
      <p:grpSp>
        <p:nvGrpSpPr>
          <p:cNvPr id="1339" name="Google Shape;1339;p46"/>
          <p:cNvGrpSpPr/>
          <p:nvPr/>
        </p:nvGrpSpPr>
        <p:grpSpPr>
          <a:xfrm rot="20612287">
            <a:off x="8013061" y="4027360"/>
            <a:ext cx="2442434" cy="1888681"/>
            <a:chOff x="4951600" y="308925"/>
            <a:chExt cx="1418700" cy="1097050"/>
          </a:xfrm>
        </p:grpSpPr>
        <p:sp>
          <p:nvSpPr>
            <p:cNvPr id="1340" name="Google Shape;1340;p46"/>
            <p:cNvSpPr/>
            <p:nvPr/>
          </p:nvSpPr>
          <p:spPr>
            <a:xfrm>
              <a:off x="5444800" y="798250"/>
              <a:ext cx="925500" cy="607725"/>
            </a:xfrm>
            <a:custGeom>
              <a:avLst/>
              <a:gdLst/>
              <a:ahLst/>
              <a:cxnLst/>
              <a:rect l="l" t="t" r="r" b="b"/>
              <a:pathLst>
                <a:path w="37020" h="24309" extrusionOk="0">
                  <a:moveTo>
                    <a:pt x="9456" y="0"/>
                  </a:moveTo>
                  <a:cubicBezTo>
                    <a:pt x="314" y="0"/>
                    <a:pt x="1" y="4938"/>
                    <a:pt x="1" y="4938"/>
                  </a:cubicBezTo>
                  <a:lnTo>
                    <a:pt x="2201" y="24232"/>
                  </a:lnTo>
                  <a:lnTo>
                    <a:pt x="35887" y="24309"/>
                  </a:lnTo>
                  <a:lnTo>
                    <a:pt x="35887" y="24309"/>
                  </a:lnTo>
                  <a:cubicBezTo>
                    <a:pt x="35887" y="24309"/>
                    <a:pt x="37020" y="5427"/>
                    <a:pt x="18761" y="1229"/>
                  </a:cubicBezTo>
                  <a:cubicBezTo>
                    <a:pt x="14931" y="348"/>
                    <a:pt x="11883" y="0"/>
                    <a:pt x="9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5411500" y="607425"/>
              <a:ext cx="414425" cy="414425"/>
            </a:xfrm>
            <a:custGeom>
              <a:avLst/>
              <a:gdLst/>
              <a:ahLst/>
              <a:cxnLst/>
              <a:rect l="l" t="t" r="r" b="b"/>
              <a:pathLst>
                <a:path w="16577" h="16577" extrusionOk="0">
                  <a:moveTo>
                    <a:pt x="8288" y="0"/>
                  </a:moveTo>
                  <a:cubicBezTo>
                    <a:pt x="6089" y="0"/>
                    <a:pt x="3982" y="873"/>
                    <a:pt x="2427" y="2427"/>
                  </a:cubicBezTo>
                  <a:cubicBezTo>
                    <a:pt x="873" y="3982"/>
                    <a:pt x="0" y="6089"/>
                    <a:pt x="0" y="8288"/>
                  </a:cubicBezTo>
                  <a:cubicBezTo>
                    <a:pt x="0" y="10486"/>
                    <a:pt x="873" y="12594"/>
                    <a:pt x="2427" y="14148"/>
                  </a:cubicBezTo>
                  <a:cubicBezTo>
                    <a:pt x="3982" y="15703"/>
                    <a:pt x="6089" y="16576"/>
                    <a:pt x="8288" y="16576"/>
                  </a:cubicBezTo>
                  <a:cubicBezTo>
                    <a:pt x="10486" y="16576"/>
                    <a:pt x="12594" y="15703"/>
                    <a:pt x="14148" y="14148"/>
                  </a:cubicBezTo>
                  <a:cubicBezTo>
                    <a:pt x="15703" y="12594"/>
                    <a:pt x="16576" y="10486"/>
                    <a:pt x="16576" y="8288"/>
                  </a:cubicBezTo>
                  <a:cubicBezTo>
                    <a:pt x="16576" y="6089"/>
                    <a:pt x="15703" y="3982"/>
                    <a:pt x="14148" y="2427"/>
                  </a:cubicBezTo>
                  <a:cubicBezTo>
                    <a:pt x="12594" y="873"/>
                    <a:pt x="10486" y="0"/>
                    <a:pt x="8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4951600" y="308925"/>
              <a:ext cx="657375" cy="582250"/>
            </a:xfrm>
            <a:custGeom>
              <a:avLst/>
              <a:gdLst/>
              <a:ahLst/>
              <a:cxnLst/>
              <a:rect l="l" t="t" r="r" b="b"/>
              <a:pathLst>
                <a:path w="26295" h="23290" extrusionOk="0">
                  <a:moveTo>
                    <a:pt x="1677" y="0"/>
                  </a:moveTo>
                  <a:cubicBezTo>
                    <a:pt x="804" y="0"/>
                    <a:pt x="1352" y="2352"/>
                    <a:pt x="1352" y="2352"/>
                  </a:cubicBezTo>
                  <a:cubicBezTo>
                    <a:pt x="1153" y="2170"/>
                    <a:pt x="954" y="2081"/>
                    <a:pt x="790" y="2081"/>
                  </a:cubicBezTo>
                  <a:cubicBezTo>
                    <a:pt x="94" y="2081"/>
                    <a:pt x="0" y="3675"/>
                    <a:pt x="2936" y="6585"/>
                  </a:cubicBezTo>
                  <a:cubicBezTo>
                    <a:pt x="4131" y="7770"/>
                    <a:pt x="5829" y="7964"/>
                    <a:pt x="7607" y="7964"/>
                  </a:cubicBezTo>
                  <a:cubicBezTo>
                    <a:pt x="8476" y="7964"/>
                    <a:pt x="9364" y="7918"/>
                    <a:pt x="10221" y="7918"/>
                  </a:cubicBezTo>
                  <a:cubicBezTo>
                    <a:pt x="12943" y="7918"/>
                    <a:pt x="15360" y="8385"/>
                    <a:pt x="15897" y="12285"/>
                  </a:cubicBezTo>
                  <a:cubicBezTo>
                    <a:pt x="16949" y="19928"/>
                    <a:pt x="19107" y="23290"/>
                    <a:pt x="19107" y="23290"/>
                  </a:cubicBezTo>
                  <a:lnTo>
                    <a:pt x="26294" y="11949"/>
                  </a:lnTo>
                  <a:cubicBezTo>
                    <a:pt x="26294" y="11949"/>
                    <a:pt x="22235" y="11293"/>
                    <a:pt x="19409" y="6811"/>
                  </a:cubicBezTo>
                  <a:cubicBezTo>
                    <a:pt x="17898" y="4414"/>
                    <a:pt x="15742" y="3763"/>
                    <a:pt x="13467" y="3763"/>
                  </a:cubicBezTo>
                  <a:cubicBezTo>
                    <a:pt x="11489" y="3763"/>
                    <a:pt x="9421" y="4255"/>
                    <a:pt x="7608" y="4519"/>
                  </a:cubicBezTo>
                  <a:cubicBezTo>
                    <a:pt x="7371" y="4554"/>
                    <a:pt x="7147" y="4570"/>
                    <a:pt x="6935" y="4570"/>
                  </a:cubicBezTo>
                  <a:cubicBezTo>
                    <a:pt x="3665" y="4570"/>
                    <a:pt x="3271" y="681"/>
                    <a:pt x="2016" y="90"/>
                  </a:cubicBezTo>
                  <a:cubicBezTo>
                    <a:pt x="1884" y="28"/>
                    <a:pt x="1772" y="0"/>
                    <a:pt x="1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5606425" y="773800"/>
              <a:ext cx="367325" cy="311275"/>
            </a:xfrm>
            <a:custGeom>
              <a:avLst/>
              <a:gdLst/>
              <a:ahLst/>
              <a:cxnLst/>
              <a:rect l="l" t="t" r="r" b="b"/>
              <a:pathLst>
                <a:path w="14693" h="12451" extrusionOk="0">
                  <a:moveTo>
                    <a:pt x="8973" y="0"/>
                  </a:moveTo>
                  <a:cubicBezTo>
                    <a:pt x="7894" y="0"/>
                    <a:pt x="7099" y="713"/>
                    <a:pt x="6635" y="1240"/>
                  </a:cubicBezTo>
                  <a:cubicBezTo>
                    <a:pt x="4720" y="3417"/>
                    <a:pt x="1" y="10353"/>
                    <a:pt x="2261" y="11983"/>
                  </a:cubicBezTo>
                  <a:cubicBezTo>
                    <a:pt x="2690" y="12292"/>
                    <a:pt x="3136" y="12404"/>
                    <a:pt x="3558" y="12404"/>
                  </a:cubicBezTo>
                  <a:cubicBezTo>
                    <a:pt x="4666" y="12404"/>
                    <a:pt x="5603" y="11633"/>
                    <a:pt x="5603" y="11633"/>
                  </a:cubicBezTo>
                  <a:cubicBezTo>
                    <a:pt x="5603" y="11633"/>
                    <a:pt x="6086" y="12347"/>
                    <a:pt x="7738" y="12446"/>
                  </a:cubicBezTo>
                  <a:cubicBezTo>
                    <a:pt x="7797" y="12449"/>
                    <a:pt x="7854" y="12451"/>
                    <a:pt x="7910" y="12451"/>
                  </a:cubicBezTo>
                  <a:cubicBezTo>
                    <a:pt x="9701" y="12451"/>
                    <a:pt x="10443" y="10725"/>
                    <a:pt x="10443" y="10725"/>
                  </a:cubicBezTo>
                  <a:cubicBezTo>
                    <a:pt x="10443" y="10725"/>
                    <a:pt x="11121" y="11238"/>
                    <a:pt x="11972" y="11238"/>
                  </a:cubicBezTo>
                  <a:cubicBezTo>
                    <a:pt x="12495" y="11238"/>
                    <a:pt x="13083" y="11044"/>
                    <a:pt x="13618" y="10419"/>
                  </a:cubicBezTo>
                  <a:cubicBezTo>
                    <a:pt x="14692" y="9163"/>
                    <a:pt x="12847" y="2076"/>
                    <a:pt x="10812" y="656"/>
                  </a:cubicBezTo>
                  <a:cubicBezTo>
                    <a:pt x="10131" y="181"/>
                    <a:pt x="9516" y="0"/>
                    <a:pt x="8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5789950" y="817575"/>
              <a:ext cx="138050" cy="176100"/>
            </a:xfrm>
            <a:custGeom>
              <a:avLst/>
              <a:gdLst/>
              <a:ahLst/>
              <a:cxnLst/>
              <a:rect l="l" t="t" r="r" b="b"/>
              <a:pathLst>
                <a:path w="5522" h="7044" extrusionOk="0">
                  <a:moveTo>
                    <a:pt x="1379" y="1"/>
                  </a:moveTo>
                  <a:cubicBezTo>
                    <a:pt x="636" y="1"/>
                    <a:pt x="77" y="235"/>
                    <a:pt x="66" y="240"/>
                  </a:cubicBezTo>
                  <a:cubicBezTo>
                    <a:pt x="29" y="256"/>
                    <a:pt x="3" y="292"/>
                    <a:pt x="2" y="334"/>
                  </a:cubicBezTo>
                  <a:cubicBezTo>
                    <a:pt x="0" y="375"/>
                    <a:pt x="23" y="414"/>
                    <a:pt x="60" y="432"/>
                  </a:cubicBezTo>
                  <a:cubicBezTo>
                    <a:pt x="178" y="494"/>
                    <a:pt x="2946" y="1996"/>
                    <a:pt x="1979" y="6041"/>
                  </a:cubicBezTo>
                  <a:lnTo>
                    <a:pt x="2187" y="6091"/>
                  </a:lnTo>
                  <a:cubicBezTo>
                    <a:pt x="3040" y="2520"/>
                    <a:pt x="1009" y="812"/>
                    <a:pt x="353" y="365"/>
                  </a:cubicBezTo>
                  <a:cubicBezTo>
                    <a:pt x="569" y="300"/>
                    <a:pt x="938" y="213"/>
                    <a:pt x="1376" y="213"/>
                  </a:cubicBezTo>
                  <a:cubicBezTo>
                    <a:pt x="2033" y="213"/>
                    <a:pt x="2846" y="409"/>
                    <a:pt x="3525" y="1172"/>
                  </a:cubicBezTo>
                  <a:cubicBezTo>
                    <a:pt x="5304" y="3168"/>
                    <a:pt x="5134" y="6995"/>
                    <a:pt x="5132" y="7033"/>
                  </a:cubicBezTo>
                  <a:lnTo>
                    <a:pt x="5346" y="7044"/>
                  </a:lnTo>
                  <a:cubicBezTo>
                    <a:pt x="5353" y="6883"/>
                    <a:pt x="5522" y="3092"/>
                    <a:pt x="3684" y="1030"/>
                  </a:cubicBezTo>
                  <a:cubicBezTo>
                    <a:pt x="2956" y="212"/>
                    <a:pt x="2084" y="1"/>
                    <a:pt x="1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5163350" y="4119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1103" y="0"/>
                  </a:moveTo>
                  <a:cubicBezTo>
                    <a:pt x="1070" y="11"/>
                    <a:pt x="261" y="273"/>
                    <a:pt x="1" y="1103"/>
                  </a:cubicBezTo>
                  <a:lnTo>
                    <a:pt x="205" y="1166"/>
                  </a:lnTo>
                  <a:cubicBezTo>
                    <a:pt x="430" y="444"/>
                    <a:pt x="1160" y="207"/>
                    <a:pt x="1167" y="204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5208300" y="403925"/>
              <a:ext cx="40375" cy="40175"/>
            </a:xfrm>
            <a:custGeom>
              <a:avLst/>
              <a:gdLst/>
              <a:ahLst/>
              <a:cxnLst/>
              <a:rect l="l" t="t" r="r" b="b"/>
              <a:pathLst>
                <a:path w="1615" h="1607" extrusionOk="0">
                  <a:moveTo>
                    <a:pt x="1564" y="0"/>
                  </a:moveTo>
                  <a:cubicBezTo>
                    <a:pt x="1509" y="13"/>
                    <a:pt x="239" y="334"/>
                    <a:pt x="1" y="1566"/>
                  </a:cubicBezTo>
                  <a:lnTo>
                    <a:pt x="210" y="1607"/>
                  </a:lnTo>
                  <a:cubicBezTo>
                    <a:pt x="422" y="511"/>
                    <a:pt x="1602" y="210"/>
                    <a:pt x="1614" y="207"/>
                  </a:cubicBezTo>
                  <a:lnTo>
                    <a:pt x="1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5245400" y="402075"/>
              <a:ext cx="49125" cy="50600"/>
            </a:xfrm>
            <a:custGeom>
              <a:avLst/>
              <a:gdLst/>
              <a:ahLst/>
              <a:cxnLst/>
              <a:rect l="l" t="t" r="r" b="b"/>
              <a:pathLst>
                <a:path w="1965" h="2024" extrusionOk="0">
                  <a:moveTo>
                    <a:pt x="1896" y="0"/>
                  </a:moveTo>
                  <a:cubicBezTo>
                    <a:pt x="1829" y="23"/>
                    <a:pt x="275" y="569"/>
                    <a:pt x="1" y="1982"/>
                  </a:cubicBezTo>
                  <a:lnTo>
                    <a:pt x="209" y="2023"/>
                  </a:lnTo>
                  <a:cubicBezTo>
                    <a:pt x="460" y="732"/>
                    <a:pt x="1949" y="208"/>
                    <a:pt x="1965" y="203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5394675" y="482900"/>
              <a:ext cx="40625" cy="52600"/>
            </a:xfrm>
            <a:custGeom>
              <a:avLst/>
              <a:gdLst/>
              <a:ahLst/>
              <a:cxnLst/>
              <a:rect l="l" t="t" r="r" b="b"/>
              <a:pathLst>
                <a:path w="1625" h="2104" extrusionOk="0">
                  <a:moveTo>
                    <a:pt x="1549" y="0"/>
                  </a:moveTo>
                  <a:cubicBezTo>
                    <a:pt x="1502" y="19"/>
                    <a:pt x="389" y="457"/>
                    <a:pt x="1" y="2053"/>
                  </a:cubicBezTo>
                  <a:lnTo>
                    <a:pt x="207" y="2104"/>
                  </a:lnTo>
                  <a:cubicBezTo>
                    <a:pt x="568" y="623"/>
                    <a:pt x="1614" y="204"/>
                    <a:pt x="1624" y="200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5424800" y="508175"/>
              <a:ext cx="32525" cy="48700"/>
            </a:xfrm>
            <a:custGeom>
              <a:avLst/>
              <a:gdLst/>
              <a:ahLst/>
              <a:cxnLst/>
              <a:rect l="l" t="t" r="r" b="b"/>
              <a:pathLst>
                <a:path w="1301" h="1948" extrusionOk="0">
                  <a:moveTo>
                    <a:pt x="1187" y="0"/>
                  </a:moveTo>
                  <a:cubicBezTo>
                    <a:pt x="1156" y="20"/>
                    <a:pt x="426" y="494"/>
                    <a:pt x="1" y="1886"/>
                  </a:cubicBezTo>
                  <a:lnTo>
                    <a:pt x="205" y="1947"/>
                  </a:lnTo>
                  <a:cubicBezTo>
                    <a:pt x="605" y="639"/>
                    <a:pt x="1294" y="186"/>
                    <a:pt x="1301" y="181"/>
                  </a:cubicBezTo>
                  <a:lnTo>
                    <a:pt x="11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5320400" y="415225"/>
              <a:ext cx="46725" cy="72900"/>
            </a:xfrm>
            <a:custGeom>
              <a:avLst/>
              <a:gdLst/>
              <a:ahLst/>
              <a:cxnLst/>
              <a:rect l="l" t="t" r="r" b="b"/>
              <a:pathLst>
                <a:path w="1869" h="2916" extrusionOk="0">
                  <a:moveTo>
                    <a:pt x="1812" y="1"/>
                  </a:moveTo>
                  <a:cubicBezTo>
                    <a:pt x="1746" y="18"/>
                    <a:pt x="191" y="468"/>
                    <a:pt x="1" y="2898"/>
                  </a:cubicBezTo>
                  <a:lnTo>
                    <a:pt x="213" y="2915"/>
                  </a:lnTo>
                  <a:cubicBezTo>
                    <a:pt x="391" y="641"/>
                    <a:pt x="1807" y="223"/>
                    <a:pt x="1868" y="206"/>
                  </a:cubicBezTo>
                  <a:lnTo>
                    <a:pt x="18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4982250" y="364125"/>
              <a:ext cx="14125" cy="32075"/>
            </a:xfrm>
            <a:custGeom>
              <a:avLst/>
              <a:gdLst/>
              <a:ahLst/>
              <a:cxnLst/>
              <a:rect l="l" t="t" r="r" b="b"/>
              <a:pathLst>
                <a:path w="565" h="1283" extrusionOk="0">
                  <a:moveTo>
                    <a:pt x="214" y="0"/>
                  </a:moveTo>
                  <a:lnTo>
                    <a:pt x="1" y="11"/>
                  </a:lnTo>
                  <a:cubicBezTo>
                    <a:pt x="3" y="42"/>
                    <a:pt x="44" y="784"/>
                    <a:pt x="389" y="1283"/>
                  </a:cubicBezTo>
                  <a:lnTo>
                    <a:pt x="564" y="1161"/>
                  </a:lnTo>
                  <a:cubicBezTo>
                    <a:pt x="254" y="713"/>
                    <a:pt x="215" y="7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5528275" y="712000"/>
              <a:ext cx="107700" cy="75650"/>
            </a:xfrm>
            <a:custGeom>
              <a:avLst/>
              <a:gdLst/>
              <a:ahLst/>
              <a:cxnLst/>
              <a:rect l="l" t="t" r="r" b="b"/>
              <a:pathLst>
                <a:path w="4308" h="3026" extrusionOk="0">
                  <a:moveTo>
                    <a:pt x="764" y="1"/>
                  </a:moveTo>
                  <a:cubicBezTo>
                    <a:pt x="756" y="20"/>
                    <a:pt x="0" y="1977"/>
                    <a:pt x="1739" y="2802"/>
                  </a:cubicBezTo>
                  <a:cubicBezTo>
                    <a:pt x="2075" y="2961"/>
                    <a:pt x="2381" y="3025"/>
                    <a:pt x="2655" y="3025"/>
                  </a:cubicBezTo>
                  <a:cubicBezTo>
                    <a:pt x="3716" y="3025"/>
                    <a:pt x="4300" y="2075"/>
                    <a:pt x="4307" y="2063"/>
                  </a:cubicBezTo>
                  <a:lnTo>
                    <a:pt x="4125" y="1953"/>
                  </a:lnTo>
                  <a:cubicBezTo>
                    <a:pt x="4098" y="1996"/>
                    <a:pt x="3596" y="2814"/>
                    <a:pt x="2665" y="2814"/>
                  </a:cubicBezTo>
                  <a:cubicBezTo>
                    <a:pt x="2417" y="2814"/>
                    <a:pt x="2139" y="2756"/>
                    <a:pt x="1831" y="2610"/>
                  </a:cubicBezTo>
                  <a:cubicBezTo>
                    <a:pt x="274" y="1870"/>
                    <a:pt x="933" y="152"/>
                    <a:pt x="962" y="80"/>
                  </a:cubicBezTo>
                  <a:lnTo>
                    <a:pt x="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5610600" y="781550"/>
              <a:ext cx="14325" cy="30050"/>
            </a:xfrm>
            <a:custGeom>
              <a:avLst/>
              <a:gdLst/>
              <a:ahLst/>
              <a:cxnLst/>
              <a:rect l="l" t="t" r="r" b="b"/>
              <a:pathLst>
                <a:path w="573" h="1202" extrusionOk="0">
                  <a:moveTo>
                    <a:pt x="203" y="1"/>
                  </a:moveTo>
                  <a:lnTo>
                    <a:pt x="0" y="66"/>
                  </a:lnTo>
                  <a:lnTo>
                    <a:pt x="369" y="1202"/>
                  </a:lnTo>
                  <a:lnTo>
                    <a:pt x="573" y="11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5586875" y="785050"/>
              <a:ext cx="15425" cy="34125"/>
            </a:xfrm>
            <a:custGeom>
              <a:avLst/>
              <a:gdLst/>
              <a:ahLst/>
              <a:cxnLst/>
              <a:rect l="l" t="t" r="r" b="b"/>
              <a:pathLst>
                <a:path w="617" h="1365" extrusionOk="0">
                  <a:moveTo>
                    <a:pt x="204" y="0"/>
                  </a:moveTo>
                  <a:lnTo>
                    <a:pt x="1" y="65"/>
                  </a:lnTo>
                  <a:lnTo>
                    <a:pt x="414" y="1364"/>
                  </a:lnTo>
                  <a:lnTo>
                    <a:pt x="617" y="129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5491625" y="782525"/>
              <a:ext cx="78575" cy="81825"/>
            </a:xfrm>
            <a:custGeom>
              <a:avLst/>
              <a:gdLst/>
              <a:ahLst/>
              <a:cxnLst/>
              <a:rect l="l" t="t" r="r" b="b"/>
              <a:pathLst>
                <a:path w="3143" h="3273" extrusionOk="0">
                  <a:moveTo>
                    <a:pt x="898" y="1"/>
                  </a:moveTo>
                  <a:cubicBezTo>
                    <a:pt x="742" y="1"/>
                    <a:pt x="599" y="41"/>
                    <a:pt x="481" y="127"/>
                  </a:cubicBezTo>
                  <a:cubicBezTo>
                    <a:pt x="1" y="474"/>
                    <a:pt x="99" y="1431"/>
                    <a:pt x="702" y="2264"/>
                  </a:cubicBezTo>
                  <a:cubicBezTo>
                    <a:pt x="1156" y="2893"/>
                    <a:pt x="1767" y="3272"/>
                    <a:pt x="2246" y="3272"/>
                  </a:cubicBezTo>
                  <a:cubicBezTo>
                    <a:pt x="2402" y="3272"/>
                    <a:pt x="2544" y="3232"/>
                    <a:pt x="2662" y="3147"/>
                  </a:cubicBezTo>
                  <a:cubicBezTo>
                    <a:pt x="3143" y="2800"/>
                    <a:pt x="3044" y="1842"/>
                    <a:pt x="2441" y="1008"/>
                  </a:cubicBezTo>
                  <a:cubicBezTo>
                    <a:pt x="1987" y="380"/>
                    <a:pt x="1377" y="1"/>
                    <a:pt x="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5434925" y="777525"/>
              <a:ext cx="97375" cy="56275"/>
            </a:xfrm>
            <a:custGeom>
              <a:avLst/>
              <a:gdLst/>
              <a:ahLst/>
              <a:cxnLst/>
              <a:rect l="l" t="t" r="r" b="b"/>
              <a:pathLst>
                <a:path w="3895" h="2251" extrusionOk="0">
                  <a:moveTo>
                    <a:pt x="213" y="0"/>
                  </a:moveTo>
                  <a:lnTo>
                    <a:pt x="0" y="7"/>
                  </a:lnTo>
                  <a:cubicBezTo>
                    <a:pt x="2" y="60"/>
                    <a:pt x="51" y="1299"/>
                    <a:pt x="987" y="1917"/>
                  </a:cubicBezTo>
                  <a:cubicBezTo>
                    <a:pt x="1324" y="2139"/>
                    <a:pt x="1727" y="2250"/>
                    <a:pt x="2197" y="2250"/>
                  </a:cubicBezTo>
                  <a:cubicBezTo>
                    <a:pt x="2691" y="2250"/>
                    <a:pt x="3259" y="2127"/>
                    <a:pt x="3895" y="1879"/>
                  </a:cubicBezTo>
                  <a:lnTo>
                    <a:pt x="3818" y="1680"/>
                  </a:lnTo>
                  <a:cubicBezTo>
                    <a:pt x="3206" y="1918"/>
                    <a:pt x="2665" y="2037"/>
                    <a:pt x="2197" y="2037"/>
                  </a:cubicBezTo>
                  <a:cubicBezTo>
                    <a:pt x="1771" y="2037"/>
                    <a:pt x="1406" y="1938"/>
                    <a:pt x="1106" y="1740"/>
                  </a:cubicBezTo>
                  <a:cubicBezTo>
                    <a:pt x="262" y="1184"/>
                    <a:pt x="214" y="12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5600875" y="628725"/>
              <a:ext cx="88000" cy="60825"/>
            </a:xfrm>
            <a:custGeom>
              <a:avLst/>
              <a:gdLst/>
              <a:ahLst/>
              <a:cxnLst/>
              <a:rect l="l" t="t" r="r" b="b"/>
              <a:pathLst>
                <a:path w="3520" h="2433" extrusionOk="0">
                  <a:moveTo>
                    <a:pt x="1773" y="744"/>
                  </a:moveTo>
                  <a:cubicBezTo>
                    <a:pt x="2070" y="744"/>
                    <a:pt x="2334" y="876"/>
                    <a:pt x="2382" y="1070"/>
                  </a:cubicBezTo>
                  <a:cubicBezTo>
                    <a:pt x="2386" y="1086"/>
                    <a:pt x="2398" y="1134"/>
                    <a:pt x="2270" y="1175"/>
                  </a:cubicBezTo>
                  <a:cubicBezTo>
                    <a:pt x="2170" y="1207"/>
                    <a:pt x="2033" y="1221"/>
                    <a:pt x="1876" y="1221"/>
                  </a:cubicBezTo>
                  <a:cubicBezTo>
                    <a:pt x="1632" y="1221"/>
                    <a:pt x="1340" y="1186"/>
                    <a:pt x="1068" y="1127"/>
                  </a:cubicBezTo>
                  <a:cubicBezTo>
                    <a:pt x="1194" y="861"/>
                    <a:pt x="1477" y="782"/>
                    <a:pt x="1587" y="762"/>
                  </a:cubicBezTo>
                  <a:cubicBezTo>
                    <a:pt x="1649" y="750"/>
                    <a:pt x="1712" y="744"/>
                    <a:pt x="1773" y="744"/>
                  </a:cubicBezTo>
                  <a:close/>
                  <a:moveTo>
                    <a:pt x="1403" y="0"/>
                  </a:moveTo>
                  <a:cubicBezTo>
                    <a:pt x="1104" y="0"/>
                    <a:pt x="803" y="51"/>
                    <a:pt x="525" y="181"/>
                  </a:cubicBezTo>
                  <a:cubicBezTo>
                    <a:pt x="152" y="354"/>
                    <a:pt x="0" y="540"/>
                    <a:pt x="74" y="731"/>
                  </a:cubicBezTo>
                  <a:cubicBezTo>
                    <a:pt x="154" y="932"/>
                    <a:pt x="512" y="1097"/>
                    <a:pt x="928" y="1202"/>
                  </a:cubicBezTo>
                  <a:cubicBezTo>
                    <a:pt x="899" y="1308"/>
                    <a:pt x="890" y="1430"/>
                    <a:pt x="909" y="1570"/>
                  </a:cubicBezTo>
                  <a:cubicBezTo>
                    <a:pt x="1005" y="2306"/>
                    <a:pt x="2051" y="2433"/>
                    <a:pt x="2760" y="2433"/>
                  </a:cubicBezTo>
                  <a:cubicBezTo>
                    <a:pt x="3108" y="2433"/>
                    <a:pt x="3375" y="2402"/>
                    <a:pt x="3407" y="2399"/>
                  </a:cubicBezTo>
                  <a:lnTo>
                    <a:pt x="3394" y="2293"/>
                  </a:lnTo>
                  <a:cubicBezTo>
                    <a:pt x="3386" y="2294"/>
                    <a:pt x="3121" y="2324"/>
                    <a:pt x="2770" y="2324"/>
                  </a:cubicBezTo>
                  <a:cubicBezTo>
                    <a:pt x="2094" y="2324"/>
                    <a:pt x="1100" y="2211"/>
                    <a:pt x="1014" y="1557"/>
                  </a:cubicBezTo>
                  <a:cubicBezTo>
                    <a:pt x="997" y="1427"/>
                    <a:pt x="1006" y="1318"/>
                    <a:pt x="1031" y="1227"/>
                  </a:cubicBezTo>
                  <a:cubicBezTo>
                    <a:pt x="1318" y="1291"/>
                    <a:pt x="1623" y="1326"/>
                    <a:pt x="1879" y="1326"/>
                  </a:cubicBezTo>
                  <a:cubicBezTo>
                    <a:pt x="2049" y="1326"/>
                    <a:pt x="2197" y="1311"/>
                    <a:pt x="2303" y="1277"/>
                  </a:cubicBezTo>
                  <a:cubicBezTo>
                    <a:pt x="2496" y="1214"/>
                    <a:pt x="2501" y="1104"/>
                    <a:pt x="2485" y="1044"/>
                  </a:cubicBezTo>
                  <a:cubicBezTo>
                    <a:pt x="2419" y="779"/>
                    <a:pt x="2093" y="639"/>
                    <a:pt x="1767" y="639"/>
                  </a:cubicBezTo>
                  <a:cubicBezTo>
                    <a:pt x="1699" y="639"/>
                    <a:pt x="1632" y="645"/>
                    <a:pt x="1567" y="657"/>
                  </a:cubicBezTo>
                  <a:cubicBezTo>
                    <a:pt x="1321" y="704"/>
                    <a:pt x="1075" y="844"/>
                    <a:pt x="963" y="1102"/>
                  </a:cubicBezTo>
                  <a:cubicBezTo>
                    <a:pt x="571" y="1004"/>
                    <a:pt x="238" y="856"/>
                    <a:pt x="174" y="693"/>
                  </a:cubicBezTo>
                  <a:cubicBezTo>
                    <a:pt x="112" y="531"/>
                    <a:pt x="354" y="378"/>
                    <a:pt x="570" y="277"/>
                  </a:cubicBezTo>
                  <a:cubicBezTo>
                    <a:pt x="828" y="157"/>
                    <a:pt x="1110" y="110"/>
                    <a:pt x="1392" y="110"/>
                  </a:cubicBezTo>
                  <a:cubicBezTo>
                    <a:pt x="2414" y="110"/>
                    <a:pt x="3451" y="727"/>
                    <a:pt x="3464" y="735"/>
                  </a:cubicBezTo>
                  <a:lnTo>
                    <a:pt x="3520" y="643"/>
                  </a:lnTo>
                  <a:cubicBezTo>
                    <a:pt x="3465" y="610"/>
                    <a:pt x="2440" y="0"/>
                    <a:pt x="1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6"/>
          <p:cNvGrpSpPr/>
          <p:nvPr/>
        </p:nvGrpSpPr>
        <p:grpSpPr>
          <a:xfrm rot="-844850">
            <a:off x="7143387" y="-262230"/>
            <a:ext cx="2000869" cy="1445292"/>
            <a:chOff x="4945750" y="4282550"/>
            <a:chExt cx="856125" cy="618400"/>
          </a:xfrm>
        </p:grpSpPr>
        <p:sp>
          <p:nvSpPr>
            <p:cNvPr id="1359" name="Google Shape;1359;p46"/>
            <p:cNvSpPr/>
            <p:nvPr/>
          </p:nvSpPr>
          <p:spPr>
            <a:xfrm>
              <a:off x="4993775" y="4327950"/>
              <a:ext cx="69175" cy="27950"/>
            </a:xfrm>
            <a:custGeom>
              <a:avLst/>
              <a:gdLst/>
              <a:ahLst/>
              <a:cxnLst/>
              <a:rect l="l" t="t" r="r" b="b"/>
              <a:pathLst>
                <a:path w="2767" h="1118" extrusionOk="0">
                  <a:moveTo>
                    <a:pt x="152" y="1"/>
                  </a:moveTo>
                  <a:cubicBezTo>
                    <a:pt x="57" y="1"/>
                    <a:pt x="1" y="2"/>
                    <a:pt x="1" y="2"/>
                  </a:cubicBezTo>
                  <a:cubicBezTo>
                    <a:pt x="1" y="2"/>
                    <a:pt x="1271" y="1118"/>
                    <a:pt x="2001" y="1118"/>
                  </a:cubicBezTo>
                  <a:cubicBezTo>
                    <a:pt x="2195" y="1118"/>
                    <a:pt x="2351" y="1039"/>
                    <a:pt x="2435" y="841"/>
                  </a:cubicBezTo>
                  <a:cubicBezTo>
                    <a:pt x="2767" y="56"/>
                    <a:pt x="733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5012850" y="4390025"/>
              <a:ext cx="69175" cy="27950"/>
            </a:xfrm>
            <a:custGeom>
              <a:avLst/>
              <a:gdLst/>
              <a:ahLst/>
              <a:cxnLst/>
              <a:rect l="l" t="t" r="r" b="b"/>
              <a:pathLst>
                <a:path w="2767" h="1118" extrusionOk="0">
                  <a:moveTo>
                    <a:pt x="152" y="1"/>
                  </a:moveTo>
                  <a:cubicBezTo>
                    <a:pt x="57" y="1"/>
                    <a:pt x="1" y="2"/>
                    <a:pt x="1" y="2"/>
                  </a:cubicBezTo>
                  <a:cubicBezTo>
                    <a:pt x="1" y="2"/>
                    <a:pt x="1270" y="1117"/>
                    <a:pt x="2001" y="1117"/>
                  </a:cubicBezTo>
                  <a:cubicBezTo>
                    <a:pt x="2195" y="1117"/>
                    <a:pt x="2351" y="1039"/>
                    <a:pt x="2435" y="840"/>
                  </a:cubicBezTo>
                  <a:cubicBezTo>
                    <a:pt x="2767" y="56"/>
                    <a:pt x="733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5031925" y="4452075"/>
              <a:ext cx="69200" cy="27950"/>
            </a:xfrm>
            <a:custGeom>
              <a:avLst/>
              <a:gdLst/>
              <a:ahLst/>
              <a:cxnLst/>
              <a:rect l="l" t="t" r="r" b="b"/>
              <a:pathLst>
                <a:path w="2768" h="1118" extrusionOk="0">
                  <a:moveTo>
                    <a:pt x="153" y="0"/>
                  </a:moveTo>
                  <a:cubicBezTo>
                    <a:pt x="57" y="0"/>
                    <a:pt x="1" y="2"/>
                    <a:pt x="1" y="2"/>
                  </a:cubicBezTo>
                  <a:cubicBezTo>
                    <a:pt x="1" y="2"/>
                    <a:pt x="1271" y="1117"/>
                    <a:pt x="2001" y="1117"/>
                  </a:cubicBezTo>
                  <a:cubicBezTo>
                    <a:pt x="2195" y="1117"/>
                    <a:pt x="2351" y="1039"/>
                    <a:pt x="2435" y="840"/>
                  </a:cubicBezTo>
                  <a:cubicBezTo>
                    <a:pt x="2767" y="55"/>
                    <a:pt x="733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4972775" y="4423025"/>
              <a:ext cx="46650" cy="62250"/>
            </a:xfrm>
            <a:custGeom>
              <a:avLst/>
              <a:gdLst/>
              <a:ahLst/>
              <a:cxnLst/>
              <a:rect l="l" t="t" r="r" b="b"/>
              <a:pathLst>
                <a:path w="1866" h="2490" extrusionOk="0">
                  <a:moveTo>
                    <a:pt x="1727" y="0"/>
                  </a:moveTo>
                  <a:lnTo>
                    <a:pt x="1727" y="0"/>
                  </a:lnTo>
                  <a:cubicBezTo>
                    <a:pt x="1727" y="1"/>
                    <a:pt x="0" y="2083"/>
                    <a:pt x="959" y="2457"/>
                  </a:cubicBezTo>
                  <a:cubicBezTo>
                    <a:pt x="1015" y="2479"/>
                    <a:pt x="1066" y="2489"/>
                    <a:pt x="1114" y="2489"/>
                  </a:cubicBezTo>
                  <a:cubicBezTo>
                    <a:pt x="1865" y="2489"/>
                    <a:pt x="1727" y="1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4945750" y="4349875"/>
              <a:ext cx="52250" cy="58375"/>
            </a:xfrm>
            <a:custGeom>
              <a:avLst/>
              <a:gdLst/>
              <a:ahLst/>
              <a:cxnLst/>
              <a:rect l="l" t="t" r="r" b="b"/>
              <a:pathLst>
                <a:path w="2090" h="2335" extrusionOk="0">
                  <a:moveTo>
                    <a:pt x="2089" y="1"/>
                  </a:moveTo>
                  <a:cubicBezTo>
                    <a:pt x="2089" y="1"/>
                    <a:pt x="1" y="1720"/>
                    <a:pt x="872" y="2268"/>
                  </a:cubicBezTo>
                  <a:cubicBezTo>
                    <a:pt x="944" y="2314"/>
                    <a:pt x="1013" y="2335"/>
                    <a:pt x="1079" y="2335"/>
                  </a:cubicBezTo>
                  <a:cubicBezTo>
                    <a:pt x="1773" y="2335"/>
                    <a:pt x="2089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5051625" y="4496875"/>
              <a:ext cx="65350" cy="22450"/>
            </a:xfrm>
            <a:custGeom>
              <a:avLst/>
              <a:gdLst/>
              <a:ahLst/>
              <a:cxnLst/>
              <a:rect l="l" t="t" r="r" b="b"/>
              <a:pathLst>
                <a:path w="2614" h="898" extrusionOk="0">
                  <a:moveTo>
                    <a:pt x="1849" y="1"/>
                  </a:moveTo>
                  <a:cubicBezTo>
                    <a:pt x="1087" y="1"/>
                    <a:pt x="1" y="349"/>
                    <a:pt x="1" y="349"/>
                  </a:cubicBezTo>
                  <a:cubicBezTo>
                    <a:pt x="1" y="349"/>
                    <a:pt x="1173" y="897"/>
                    <a:pt x="1936" y="897"/>
                  </a:cubicBezTo>
                  <a:cubicBezTo>
                    <a:pt x="2276" y="897"/>
                    <a:pt x="2534" y="788"/>
                    <a:pt x="2572" y="473"/>
                  </a:cubicBezTo>
                  <a:cubicBezTo>
                    <a:pt x="2614" y="115"/>
                    <a:pt x="2285" y="1"/>
                    <a:pt x="18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5087250" y="4551150"/>
              <a:ext cx="65400" cy="22450"/>
            </a:xfrm>
            <a:custGeom>
              <a:avLst/>
              <a:gdLst/>
              <a:ahLst/>
              <a:cxnLst/>
              <a:rect l="l" t="t" r="r" b="b"/>
              <a:pathLst>
                <a:path w="2616" h="898" extrusionOk="0">
                  <a:moveTo>
                    <a:pt x="1849" y="0"/>
                  </a:moveTo>
                  <a:cubicBezTo>
                    <a:pt x="1087" y="0"/>
                    <a:pt x="1" y="348"/>
                    <a:pt x="1" y="348"/>
                  </a:cubicBezTo>
                  <a:cubicBezTo>
                    <a:pt x="1" y="348"/>
                    <a:pt x="1174" y="897"/>
                    <a:pt x="1937" y="897"/>
                  </a:cubicBezTo>
                  <a:cubicBezTo>
                    <a:pt x="2277" y="897"/>
                    <a:pt x="2536" y="788"/>
                    <a:pt x="2573" y="473"/>
                  </a:cubicBezTo>
                  <a:cubicBezTo>
                    <a:pt x="2615" y="114"/>
                    <a:pt x="2286" y="0"/>
                    <a:pt x="18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5023625" y="4525425"/>
              <a:ext cx="47650" cy="63450"/>
            </a:xfrm>
            <a:custGeom>
              <a:avLst/>
              <a:gdLst/>
              <a:ahLst/>
              <a:cxnLst/>
              <a:rect l="l" t="t" r="r" b="b"/>
              <a:pathLst>
                <a:path w="1906" h="2538" extrusionOk="0">
                  <a:moveTo>
                    <a:pt x="1527" y="1"/>
                  </a:moveTo>
                  <a:cubicBezTo>
                    <a:pt x="1527" y="1"/>
                    <a:pt x="1" y="2234"/>
                    <a:pt x="990" y="2518"/>
                  </a:cubicBezTo>
                  <a:cubicBezTo>
                    <a:pt x="1034" y="2531"/>
                    <a:pt x="1076" y="2537"/>
                    <a:pt x="1115" y="2537"/>
                  </a:cubicBezTo>
                  <a:cubicBezTo>
                    <a:pt x="1905" y="2537"/>
                    <a:pt x="1527" y="1"/>
                    <a:pt x="1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5279500" y="4715575"/>
              <a:ext cx="65500" cy="27000"/>
            </a:xfrm>
            <a:custGeom>
              <a:avLst/>
              <a:gdLst/>
              <a:ahLst/>
              <a:cxnLst/>
              <a:rect l="l" t="t" r="r" b="b"/>
              <a:pathLst>
                <a:path w="2620" h="1080" extrusionOk="0">
                  <a:moveTo>
                    <a:pt x="2068" y="0"/>
                  </a:moveTo>
                  <a:cubicBezTo>
                    <a:pt x="1364" y="0"/>
                    <a:pt x="0" y="1054"/>
                    <a:pt x="0" y="1054"/>
                  </a:cubicBezTo>
                  <a:cubicBezTo>
                    <a:pt x="0" y="1054"/>
                    <a:pt x="286" y="1079"/>
                    <a:pt x="663" y="1079"/>
                  </a:cubicBezTo>
                  <a:cubicBezTo>
                    <a:pt x="1444" y="1079"/>
                    <a:pt x="2619" y="970"/>
                    <a:pt x="2460" y="294"/>
                  </a:cubicBezTo>
                  <a:cubicBezTo>
                    <a:pt x="2411" y="83"/>
                    <a:pt x="2265" y="0"/>
                    <a:pt x="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5245675" y="4727850"/>
              <a:ext cx="48500" cy="61375"/>
            </a:xfrm>
            <a:custGeom>
              <a:avLst/>
              <a:gdLst/>
              <a:ahLst/>
              <a:cxnLst/>
              <a:rect l="l" t="t" r="r" b="b"/>
              <a:pathLst>
                <a:path w="1940" h="2455" extrusionOk="0">
                  <a:moveTo>
                    <a:pt x="150" y="0"/>
                  </a:moveTo>
                  <a:cubicBezTo>
                    <a:pt x="150" y="1"/>
                    <a:pt x="1" y="2455"/>
                    <a:pt x="848" y="2455"/>
                  </a:cubicBezTo>
                  <a:cubicBezTo>
                    <a:pt x="890" y="2455"/>
                    <a:pt x="934" y="2449"/>
                    <a:pt x="980" y="2437"/>
                  </a:cubicBezTo>
                  <a:cubicBezTo>
                    <a:pt x="1939" y="2183"/>
                    <a:pt x="150" y="1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5328225" y="4728775"/>
              <a:ext cx="66600" cy="39475"/>
            </a:xfrm>
            <a:custGeom>
              <a:avLst/>
              <a:gdLst/>
              <a:ahLst/>
              <a:cxnLst/>
              <a:rect l="l" t="t" r="r" b="b"/>
              <a:pathLst>
                <a:path w="2664" h="1579" extrusionOk="0">
                  <a:moveTo>
                    <a:pt x="1860" y="1"/>
                  </a:moveTo>
                  <a:cubicBezTo>
                    <a:pt x="1195" y="1"/>
                    <a:pt x="0" y="1579"/>
                    <a:pt x="0" y="1579"/>
                  </a:cubicBezTo>
                  <a:cubicBezTo>
                    <a:pt x="0" y="1579"/>
                    <a:pt x="2664" y="1107"/>
                    <a:pt x="2175" y="202"/>
                  </a:cubicBezTo>
                  <a:cubicBezTo>
                    <a:pt x="2099" y="60"/>
                    <a:pt x="1989" y="1"/>
                    <a:pt x="18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5388575" y="4752675"/>
              <a:ext cx="66625" cy="39475"/>
            </a:xfrm>
            <a:custGeom>
              <a:avLst/>
              <a:gdLst/>
              <a:ahLst/>
              <a:cxnLst/>
              <a:rect l="l" t="t" r="r" b="b"/>
              <a:pathLst>
                <a:path w="2665" h="1579" extrusionOk="0">
                  <a:moveTo>
                    <a:pt x="1861" y="0"/>
                  </a:moveTo>
                  <a:cubicBezTo>
                    <a:pt x="1196" y="0"/>
                    <a:pt x="1" y="1578"/>
                    <a:pt x="1" y="1578"/>
                  </a:cubicBezTo>
                  <a:cubicBezTo>
                    <a:pt x="1" y="1578"/>
                    <a:pt x="2664" y="1106"/>
                    <a:pt x="2176" y="201"/>
                  </a:cubicBezTo>
                  <a:cubicBezTo>
                    <a:pt x="2099" y="59"/>
                    <a:pt x="1990" y="0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5448950" y="4776550"/>
              <a:ext cx="66650" cy="39475"/>
            </a:xfrm>
            <a:custGeom>
              <a:avLst/>
              <a:gdLst/>
              <a:ahLst/>
              <a:cxnLst/>
              <a:rect l="l" t="t" r="r" b="b"/>
              <a:pathLst>
                <a:path w="2666" h="1579" extrusionOk="0">
                  <a:moveTo>
                    <a:pt x="1861" y="0"/>
                  </a:moveTo>
                  <a:cubicBezTo>
                    <a:pt x="1196" y="0"/>
                    <a:pt x="1" y="1579"/>
                    <a:pt x="1" y="1579"/>
                  </a:cubicBezTo>
                  <a:cubicBezTo>
                    <a:pt x="1" y="1579"/>
                    <a:pt x="2665" y="1107"/>
                    <a:pt x="2176" y="202"/>
                  </a:cubicBezTo>
                  <a:cubicBezTo>
                    <a:pt x="2099" y="60"/>
                    <a:pt x="1990" y="0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5416250" y="4810300"/>
              <a:ext cx="57450" cy="55050"/>
            </a:xfrm>
            <a:custGeom>
              <a:avLst/>
              <a:gdLst/>
              <a:ahLst/>
              <a:cxnLst/>
              <a:rect l="l" t="t" r="r" b="b"/>
              <a:pathLst>
                <a:path w="2298" h="2202" extrusionOk="0">
                  <a:moveTo>
                    <a:pt x="0" y="0"/>
                  </a:moveTo>
                  <a:cubicBezTo>
                    <a:pt x="0" y="1"/>
                    <a:pt x="456" y="2202"/>
                    <a:pt x="1211" y="2202"/>
                  </a:cubicBezTo>
                  <a:cubicBezTo>
                    <a:pt x="1284" y="2202"/>
                    <a:pt x="1360" y="2181"/>
                    <a:pt x="1439" y="2135"/>
                  </a:cubicBezTo>
                  <a:cubicBezTo>
                    <a:pt x="2298" y="163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5347900" y="4778625"/>
              <a:ext cx="48700" cy="59950"/>
            </a:xfrm>
            <a:custGeom>
              <a:avLst/>
              <a:gdLst/>
              <a:ahLst/>
              <a:cxnLst/>
              <a:rect l="l" t="t" r="r" b="b"/>
              <a:pathLst>
                <a:path w="1948" h="2398" extrusionOk="0">
                  <a:moveTo>
                    <a:pt x="1" y="0"/>
                  </a:moveTo>
                  <a:cubicBezTo>
                    <a:pt x="1" y="1"/>
                    <a:pt x="35" y="2398"/>
                    <a:pt x="849" y="2398"/>
                  </a:cubicBezTo>
                  <a:cubicBezTo>
                    <a:pt x="900" y="2398"/>
                    <a:pt x="954" y="2389"/>
                    <a:pt x="1011" y="2369"/>
                  </a:cubicBezTo>
                  <a:cubicBezTo>
                    <a:pt x="1948" y="204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5520025" y="4783550"/>
              <a:ext cx="62250" cy="49200"/>
            </a:xfrm>
            <a:custGeom>
              <a:avLst/>
              <a:gdLst/>
              <a:ahLst/>
              <a:cxnLst/>
              <a:rect l="l" t="t" r="r" b="b"/>
              <a:pathLst>
                <a:path w="2490" h="1968" extrusionOk="0">
                  <a:moveTo>
                    <a:pt x="1541" y="1"/>
                  </a:moveTo>
                  <a:cubicBezTo>
                    <a:pt x="881" y="1"/>
                    <a:pt x="0" y="1967"/>
                    <a:pt x="0" y="1967"/>
                  </a:cubicBezTo>
                  <a:cubicBezTo>
                    <a:pt x="0" y="1967"/>
                    <a:pt x="2490" y="908"/>
                    <a:pt x="1809" y="136"/>
                  </a:cubicBezTo>
                  <a:cubicBezTo>
                    <a:pt x="1726" y="42"/>
                    <a:pt x="1636" y="1"/>
                    <a:pt x="1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5584225" y="4793225"/>
              <a:ext cx="62250" cy="49175"/>
            </a:xfrm>
            <a:custGeom>
              <a:avLst/>
              <a:gdLst/>
              <a:ahLst/>
              <a:cxnLst/>
              <a:rect l="l" t="t" r="r" b="b"/>
              <a:pathLst>
                <a:path w="2490" h="1967" extrusionOk="0">
                  <a:moveTo>
                    <a:pt x="1541" y="1"/>
                  </a:moveTo>
                  <a:cubicBezTo>
                    <a:pt x="881" y="1"/>
                    <a:pt x="0" y="1967"/>
                    <a:pt x="0" y="1967"/>
                  </a:cubicBezTo>
                  <a:cubicBezTo>
                    <a:pt x="0" y="1967"/>
                    <a:pt x="2490" y="908"/>
                    <a:pt x="1809" y="135"/>
                  </a:cubicBezTo>
                  <a:cubicBezTo>
                    <a:pt x="1726" y="41"/>
                    <a:pt x="1636" y="1"/>
                    <a:pt x="1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5648400" y="4802875"/>
              <a:ext cx="62275" cy="49200"/>
            </a:xfrm>
            <a:custGeom>
              <a:avLst/>
              <a:gdLst/>
              <a:ahLst/>
              <a:cxnLst/>
              <a:rect l="l" t="t" r="r" b="b"/>
              <a:pathLst>
                <a:path w="2491" h="1968" extrusionOk="0">
                  <a:moveTo>
                    <a:pt x="1542" y="1"/>
                  </a:moveTo>
                  <a:cubicBezTo>
                    <a:pt x="882" y="1"/>
                    <a:pt x="1" y="1968"/>
                    <a:pt x="1" y="1968"/>
                  </a:cubicBezTo>
                  <a:cubicBezTo>
                    <a:pt x="1" y="1968"/>
                    <a:pt x="2491" y="907"/>
                    <a:pt x="1811" y="136"/>
                  </a:cubicBezTo>
                  <a:cubicBezTo>
                    <a:pt x="1728" y="42"/>
                    <a:pt x="1637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5615275" y="4853875"/>
              <a:ext cx="65225" cy="47075"/>
            </a:xfrm>
            <a:custGeom>
              <a:avLst/>
              <a:gdLst/>
              <a:ahLst/>
              <a:cxnLst/>
              <a:rect l="l" t="t" r="r" b="b"/>
              <a:pathLst>
                <a:path w="2609" h="1883" extrusionOk="0">
                  <a:moveTo>
                    <a:pt x="0" y="1"/>
                  </a:moveTo>
                  <a:cubicBezTo>
                    <a:pt x="0" y="1"/>
                    <a:pt x="866" y="1882"/>
                    <a:pt x="1587" y="1882"/>
                  </a:cubicBezTo>
                  <a:cubicBezTo>
                    <a:pt x="1689" y="1882"/>
                    <a:pt x="1789" y="1844"/>
                    <a:pt x="1883" y="1756"/>
                  </a:cubicBezTo>
                  <a:cubicBezTo>
                    <a:pt x="2608" y="107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5541550" y="4838400"/>
              <a:ext cx="58950" cy="53900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531" y="2156"/>
                    <a:pt x="1279" y="2156"/>
                  </a:cubicBezTo>
                  <a:cubicBezTo>
                    <a:pt x="1356" y="2156"/>
                    <a:pt x="1437" y="2133"/>
                    <a:pt x="1519" y="2081"/>
                  </a:cubicBezTo>
                  <a:cubicBezTo>
                    <a:pt x="2358" y="15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5716000" y="4792800"/>
              <a:ext cx="58025" cy="54075"/>
            </a:xfrm>
            <a:custGeom>
              <a:avLst/>
              <a:gdLst/>
              <a:ahLst/>
              <a:cxnLst/>
              <a:rect l="l" t="t" r="r" b="b"/>
              <a:pathLst>
                <a:path w="2321" h="2163" extrusionOk="0">
                  <a:moveTo>
                    <a:pt x="1300" y="0"/>
                  </a:moveTo>
                  <a:cubicBezTo>
                    <a:pt x="630" y="0"/>
                    <a:pt x="1" y="2163"/>
                    <a:pt x="1" y="2163"/>
                  </a:cubicBezTo>
                  <a:cubicBezTo>
                    <a:pt x="1" y="2163"/>
                    <a:pt x="2321" y="771"/>
                    <a:pt x="1541" y="100"/>
                  </a:cubicBezTo>
                  <a:cubicBezTo>
                    <a:pt x="1461" y="31"/>
                    <a:pt x="1380" y="0"/>
                    <a:pt x="1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5738150" y="4849525"/>
              <a:ext cx="63725" cy="49100"/>
            </a:xfrm>
            <a:custGeom>
              <a:avLst/>
              <a:gdLst/>
              <a:ahLst/>
              <a:cxnLst/>
              <a:rect l="l" t="t" r="r" b="b"/>
              <a:pathLst>
                <a:path w="2549" h="1964" extrusionOk="0">
                  <a:moveTo>
                    <a:pt x="0" y="1"/>
                  </a:moveTo>
                  <a:cubicBezTo>
                    <a:pt x="0" y="1"/>
                    <a:pt x="781" y="1963"/>
                    <a:pt x="1507" y="1963"/>
                  </a:cubicBezTo>
                  <a:cubicBezTo>
                    <a:pt x="1602" y="1963"/>
                    <a:pt x="1697" y="1929"/>
                    <a:pt x="1789" y="1852"/>
                  </a:cubicBezTo>
                  <a:cubicBezTo>
                    <a:pt x="2548" y="121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4972200" y="4282550"/>
              <a:ext cx="827275" cy="572275"/>
            </a:xfrm>
            <a:custGeom>
              <a:avLst/>
              <a:gdLst/>
              <a:ahLst/>
              <a:cxnLst/>
              <a:rect l="l" t="t" r="r" b="b"/>
              <a:pathLst>
                <a:path w="33091" h="22891" extrusionOk="0">
                  <a:moveTo>
                    <a:pt x="656" y="0"/>
                  </a:moveTo>
                  <a:lnTo>
                    <a:pt x="1" y="134"/>
                  </a:lnTo>
                  <a:cubicBezTo>
                    <a:pt x="1203" y="6042"/>
                    <a:pt x="3534" y="10899"/>
                    <a:pt x="6928" y="14572"/>
                  </a:cubicBezTo>
                  <a:cubicBezTo>
                    <a:pt x="9695" y="17564"/>
                    <a:pt x="13180" y="19790"/>
                    <a:pt x="17286" y="21186"/>
                  </a:cubicBezTo>
                  <a:cubicBezTo>
                    <a:pt x="20596" y="22311"/>
                    <a:pt x="24363" y="22891"/>
                    <a:pt x="28215" y="22891"/>
                  </a:cubicBezTo>
                  <a:cubicBezTo>
                    <a:pt x="29741" y="22891"/>
                    <a:pt x="31282" y="22799"/>
                    <a:pt x="32811" y="22615"/>
                  </a:cubicBezTo>
                  <a:cubicBezTo>
                    <a:pt x="32924" y="22602"/>
                    <a:pt x="33032" y="22589"/>
                    <a:pt x="33058" y="22587"/>
                  </a:cubicBezTo>
                  <a:lnTo>
                    <a:pt x="33058" y="22587"/>
                  </a:lnTo>
                  <a:cubicBezTo>
                    <a:pt x="33054" y="22588"/>
                    <a:pt x="33050" y="22588"/>
                    <a:pt x="33046" y="22588"/>
                  </a:cubicBezTo>
                  <a:cubicBezTo>
                    <a:pt x="33038" y="22588"/>
                    <a:pt x="33031" y="22587"/>
                    <a:pt x="33026" y="22586"/>
                  </a:cubicBezTo>
                  <a:lnTo>
                    <a:pt x="33091" y="21921"/>
                  </a:lnTo>
                  <a:cubicBezTo>
                    <a:pt x="33078" y="21919"/>
                    <a:pt x="33065" y="21919"/>
                    <a:pt x="33050" y="21919"/>
                  </a:cubicBezTo>
                  <a:cubicBezTo>
                    <a:pt x="32999" y="21919"/>
                    <a:pt x="32924" y="21928"/>
                    <a:pt x="32732" y="21951"/>
                  </a:cubicBezTo>
                  <a:cubicBezTo>
                    <a:pt x="31630" y="22083"/>
                    <a:pt x="30082" y="22213"/>
                    <a:pt x="28251" y="22213"/>
                  </a:cubicBezTo>
                  <a:cubicBezTo>
                    <a:pt x="19583" y="22213"/>
                    <a:pt x="4586" y="19302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46"/>
          <p:cNvGrpSpPr/>
          <p:nvPr/>
        </p:nvGrpSpPr>
        <p:grpSpPr>
          <a:xfrm>
            <a:off x="6540398" y="-173380"/>
            <a:ext cx="2693880" cy="1335656"/>
            <a:chOff x="5118350" y="4108100"/>
            <a:chExt cx="1110100" cy="550400"/>
          </a:xfrm>
        </p:grpSpPr>
        <p:sp>
          <p:nvSpPr>
            <p:cNvPr id="1383" name="Google Shape;1383;p46"/>
            <p:cNvSpPr/>
            <p:nvPr/>
          </p:nvSpPr>
          <p:spPr>
            <a:xfrm>
              <a:off x="5985275" y="4343100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0"/>
                  </a:moveTo>
                  <a:lnTo>
                    <a:pt x="2127" y="0"/>
                  </a:lnTo>
                  <a:cubicBezTo>
                    <a:pt x="2127" y="0"/>
                    <a:pt x="0" y="1655"/>
                    <a:pt x="2284" y="4412"/>
                  </a:cubicBezTo>
                  <a:cubicBezTo>
                    <a:pt x="2284" y="4412"/>
                    <a:pt x="4176" y="1418"/>
                    <a:pt x="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6036650" y="4342900"/>
              <a:ext cx="5850" cy="75175"/>
            </a:xfrm>
            <a:custGeom>
              <a:avLst/>
              <a:gdLst/>
              <a:ahLst/>
              <a:cxnLst/>
              <a:rect l="l" t="t" r="r" b="b"/>
              <a:pathLst>
                <a:path w="234" h="3007" extrusionOk="0">
                  <a:moveTo>
                    <a:pt x="124" y="1"/>
                  </a:moveTo>
                  <a:lnTo>
                    <a:pt x="1" y="5"/>
                  </a:lnTo>
                  <a:lnTo>
                    <a:pt x="110" y="3007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5805875" y="4472325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1"/>
                  </a:moveTo>
                  <a:cubicBezTo>
                    <a:pt x="2127" y="1"/>
                    <a:pt x="0" y="1656"/>
                    <a:pt x="2285" y="4413"/>
                  </a:cubicBezTo>
                  <a:cubicBezTo>
                    <a:pt x="2285" y="4413"/>
                    <a:pt x="4175" y="1419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5857275" y="4472125"/>
              <a:ext cx="5850" cy="75200"/>
            </a:xfrm>
            <a:custGeom>
              <a:avLst/>
              <a:gdLst/>
              <a:ahLst/>
              <a:cxnLst/>
              <a:rect l="l" t="t" r="r" b="b"/>
              <a:pathLst>
                <a:path w="234" h="3008" extrusionOk="0">
                  <a:moveTo>
                    <a:pt x="124" y="1"/>
                  </a:moveTo>
                  <a:lnTo>
                    <a:pt x="1" y="6"/>
                  </a:lnTo>
                  <a:lnTo>
                    <a:pt x="110" y="3008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5592700" y="4510975"/>
              <a:ext cx="104575" cy="110350"/>
            </a:xfrm>
            <a:custGeom>
              <a:avLst/>
              <a:gdLst/>
              <a:ahLst/>
              <a:cxnLst/>
              <a:rect l="l" t="t" r="r" b="b"/>
              <a:pathLst>
                <a:path w="4183" h="4414" extrusionOk="0">
                  <a:moveTo>
                    <a:pt x="2226" y="1"/>
                  </a:moveTo>
                  <a:cubicBezTo>
                    <a:pt x="2226" y="1"/>
                    <a:pt x="1" y="1521"/>
                    <a:pt x="2111" y="4414"/>
                  </a:cubicBezTo>
                  <a:lnTo>
                    <a:pt x="2111" y="4414"/>
                  </a:lnTo>
                  <a:cubicBezTo>
                    <a:pt x="2111" y="4412"/>
                    <a:pt x="4182" y="1542"/>
                    <a:pt x="2226" y="1"/>
                  </a:cubicBezTo>
                  <a:close/>
                  <a:moveTo>
                    <a:pt x="2111" y="4414"/>
                  </a:moveTo>
                  <a:lnTo>
                    <a:pt x="2111" y="4414"/>
                  </a:lnTo>
                  <a:cubicBezTo>
                    <a:pt x="2111" y="4414"/>
                    <a:pt x="2111" y="4414"/>
                    <a:pt x="2111" y="4414"/>
                  </a:cubicBezTo>
                  <a:cubicBezTo>
                    <a:pt x="2111" y="4414"/>
                    <a:pt x="2111" y="4414"/>
                    <a:pt x="2111" y="44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5645050" y="4510900"/>
              <a:ext cx="5000" cy="75175"/>
            </a:xfrm>
            <a:custGeom>
              <a:avLst/>
              <a:gdLst/>
              <a:ahLst/>
              <a:cxnLst/>
              <a:rect l="l" t="t" r="r" b="b"/>
              <a:pathLst>
                <a:path w="200" h="3007" extrusionOk="0">
                  <a:moveTo>
                    <a:pt x="76" y="1"/>
                  </a:moveTo>
                  <a:lnTo>
                    <a:pt x="0" y="3004"/>
                  </a:lnTo>
                  <a:lnTo>
                    <a:pt x="124" y="3007"/>
                  </a:lnTo>
                  <a:lnTo>
                    <a:pt x="200" y="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5408250" y="4466475"/>
              <a:ext cx="102675" cy="107900"/>
            </a:xfrm>
            <a:custGeom>
              <a:avLst/>
              <a:gdLst/>
              <a:ahLst/>
              <a:cxnLst/>
              <a:rect l="l" t="t" r="r" b="b"/>
              <a:pathLst>
                <a:path w="4107" h="4316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469" y="1"/>
                    <a:pt x="1" y="1083"/>
                    <a:pt x="1540" y="4316"/>
                  </a:cubicBezTo>
                  <a:cubicBezTo>
                    <a:pt x="1540" y="4316"/>
                    <a:pt x="1540" y="4316"/>
                    <a:pt x="1540" y="4316"/>
                  </a:cubicBezTo>
                  <a:lnTo>
                    <a:pt x="1540" y="4316"/>
                  </a:lnTo>
                  <a:cubicBezTo>
                    <a:pt x="1540" y="4316"/>
                    <a:pt x="4107" y="1877"/>
                    <a:pt x="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5452500" y="4466375"/>
              <a:ext cx="18825" cy="74100"/>
            </a:xfrm>
            <a:custGeom>
              <a:avLst/>
              <a:gdLst/>
              <a:ahLst/>
              <a:cxnLst/>
              <a:rect l="l" t="t" r="r" b="b"/>
              <a:pathLst>
                <a:path w="753" h="2964" extrusionOk="0">
                  <a:moveTo>
                    <a:pt x="631" y="0"/>
                  </a:moveTo>
                  <a:lnTo>
                    <a:pt x="0" y="2938"/>
                  </a:lnTo>
                  <a:lnTo>
                    <a:pt x="122" y="2963"/>
                  </a:lnTo>
                  <a:lnTo>
                    <a:pt x="752" y="26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5262625" y="4380500"/>
              <a:ext cx="91475" cy="95425"/>
            </a:xfrm>
            <a:custGeom>
              <a:avLst/>
              <a:gdLst/>
              <a:ahLst/>
              <a:cxnLst/>
              <a:rect l="l" t="t" r="r" b="b"/>
              <a:pathLst>
                <a:path w="3659" h="3817" extrusionOk="0">
                  <a:moveTo>
                    <a:pt x="2683" y="0"/>
                  </a:moveTo>
                  <a:cubicBezTo>
                    <a:pt x="2683" y="1"/>
                    <a:pt x="1" y="266"/>
                    <a:pt x="463" y="3817"/>
                  </a:cubicBezTo>
                  <a:cubicBezTo>
                    <a:pt x="463" y="3817"/>
                    <a:pt x="3659" y="2293"/>
                    <a:pt x="2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5290700" y="4379625"/>
              <a:ext cx="40375" cy="66500"/>
            </a:xfrm>
            <a:custGeom>
              <a:avLst/>
              <a:gdLst/>
              <a:ahLst/>
              <a:cxnLst/>
              <a:rect l="l" t="t" r="r" b="b"/>
              <a:pathLst>
                <a:path w="1615" h="2660" extrusionOk="0">
                  <a:moveTo>
                    <a:pt x="1507" y="1"/>
                  </a:moveTo>
                  <a:lnTo>
                    <a:pt x="1" y="2598"/>
                  </a:lnTo>
                  <a:lnTo>
                    <a:pt x="107" y="2660"/>
                  </a:lnTo>
                  <a:lnTo>
                    <a:pt x="1614" y="6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5121925" y="4252750"/>
              <a:ext cx="85100" cy="85050"/>
            </a:xfrm>
            <a:custGeom>
              <a:avLst/>
              <a:gdLst/>
              <a:ahLst/>
              <a:cxnLst/>
              <a:rect l="l" t="t" r="r" b="b"/>
              <a:pathLst>
                <a:path w="3404" h="3402" extrusionOk="0">
                  <a:moveTo>
                    <a:pt x="2754" y="1"/>
                  </a:moveTo>
                  <a:cubicBezTo>
                    <a:pt x="2347" y="1"/>
                    <a:pt x="117" y="149"/>
                    <a:pt x="0" y="3401"/>
                  </a:cubicBezTo>
                  <a:cubicBezTo>
                    <a:pt x="0" y="3401"/>
                    <a:pt x="3403" y="2424"/>
                    <a:pt x="2817" y="2"/>
                  </a:cubicBezTo>
                  <a:cubicBezTo>
                    <a:pt x="2817" y="2"/>
                    <a:pt x="2795" y="1"/>
                    <a:pt x="2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5143400" y="4251775"/>
              <a:ext cx="50300" cy="59850"/>
            </a:xfrm>
            <a:custGeom>
              <a:avLst/>
              <a:gdLst/>
              <a:ahLst/>
              <a:cxnLst/>
              <a:rect l="l" t="t" r="r" b="b"/>
              <a:pathLst>
                <a:path w="2012" h="2394" extrusionOk="0">
                  <a:moveTo>
                    <a:pt x="1916" y="0"/>
                  </a:moveTo>
                  <a:lnTo>
                    <a:pt x="1" y="2314"/>
                  </a:lnTo>
                  <a:lnTo>
                    <a:pt x="96" y="2393"/>
                  </a:lnTo>
                  <a:lnTo>
                    <a:pt x="2011" y="78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5885275" y="4414350"/>
              <a:ext cx="145275" cy="153500"/>
            </a:xfrm>
            <a:custGeom>
              <a:avLst/>
              <a:gdLst/>
              <a:ahLst/>
              <a:cxnLst/>
              <a:rect l="l" t="t" r="r" b="b"/>
              <a:pathLst>
                <a:path w="5811" h="6140" extrusionOk="0">
                  <a:moveTo>
                    <a:pt x="2960" y="1"/>
                  </a:moveTo>
                  <a:cubicBezTo>
                    <a:pt x="2960" y="1"/>
                    <a:pt x="1" y="2303"/>
                    <a:pt x="3180" y="6139"/>
                  </a:cubicBezTo>
                  <a:cubicBezTo>
                    <a:pt x="3180" y="6139"/>
                    <a:pt x="5810" y="1973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5960950" y="4515575"/>
              <a:ext cx="4225" cy="33550"/>
            </a:xfrm>
            <a:custGeom>
              <a:avLst/>
              <a:gdLst/>
              <a:ahLst/>
              <a:cxnLst/>
              <a:rect l="l" t="t" r="r" b="b"/>
              <a:pathLst>
                <a:path w="169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5957650" y="4415325"/>
              <a:ext cx="5925" cy="83550"/>
            </a:xfrm>
            <a:custGeom>
              <a:avLst/>
              <a:gdLst/>
              <a:ahLst/>
              <a:cxnLst/>
              <a:rect l="l" t="t" r="r" b="b"/>
              <a:pathLst>
                <a:path w="237" h="3342" extrusionOk="0">
                  <a:moveTo>
                    <a:pt x="124" y="1"/>
                  </a:moveTo>
                  <a:lnTo>
                    <a:pt x="1" y="5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5473950" y="4494825"/>
              <a:ext cx="145250" cy="153150"/>
            </a:xfrm>
            <a:custGeom>
              <a:avLst/>
              <a:gdLst/>
              <a:ahLst/>
              <a:cxnLst/>
              <a:rect l="l" t="t" r="r" b="b"/>
              <a:pathLst>
                <a:path w="5810" h="6126" extrusionOk="0">
                  <a:moveTo>
                    <a:pt x="3199" y="1"/>
                  </a:moveTo>
                  <a:lnTo>
                    <a:pt x="3199" y="1"/>
                  </a:lnTo>
                  <a:cubicBezTo>
                    <a:pt x="3198" y="1"/>
                    <a:pt x="0" y="1957"/>
                    <a:pt x="2729" y="6125"/>
                  </a:cubicBezTo>
                  <a:cubicBezTo>
                    <a:pt x="2730" y="6125"/>
                    <a:pt x="5810" y="2280"/>
                    <a:pt x="3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541625" y="4596050"/>
              <a:ext cx="5750" cy="33600"/>
            </a:xfrm>
            <a:custGeom>
              <a:avLst/>
              <a:gdLst/>
              <a:ahLst/>
              <a:cxnLst/>
              <a:rect l="l" t="t" r="r" b="b"/>
              <a:pathLst>
                <a:path w="230" h="1344" extrusionOk="0">
                  <a:moveTo>
                    <a:pt x="106" y="1"/>
                  </a:moveTo>
                  <a:lnTo>
                    <a:pt x="1" y="1335"/>
                  </a:lnTo>
                  <a:lnTo>
                    <a:pt x="124" y="1344"/>
                  </a:lnTo>
                  <a:lnTo>
                    <a:pt x="229" y="1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5545575" y="4496200"/>
              <a:ext cx="9600" cy="83450"/>
            </a:xfrm>
            <a:custGeom>
              <a:avLst/>
              <a:gdLst/>
              <a:ahLst/>
              <a:cxnLst/>
              <a:rect l="l" t="t" r="r" b="b"/>
              <a:pathLst>
                <a:path w="384" h="3338" extrusionOk="0">
                  <a:moveTo>
                    <a:pt x="261" y="0"/>
                  </a:moveTo>
                  <a:lnTo>
                    <a:pt x="0" y="3327"/>
                  </a:lnTo>
                  <a:lnTo>
                    <a:pt x="123" y="3338"/>
                  </a:lnTo>
                  <a:lnTo>
                    <a:pt x="384" y="1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5305050" y="4421650"/>
              <a:ext cx="139200" cy="146000"/>
            </a:xfrm>
            <a:custGeom>
              <a:avLst/>
              <a:gdLst/>
              <a:ahLst/>
              <a:cxnLst/>
              <a:rect l="l" t="t" r="r" b="b"/>
              <a:pathLst>
                <a:path w="5568" h="5840" extrusionOk="0">
                  <a:moveTo>
                    <a:pt x="3572" y="1"/>
                  </a:moveTo>
                  <a:cubicBezTo>
                    <a:pt x="3572" y="1"/>
                    <a:pt x="1" y="1142"/>
                    <a:pt x="1662" y="5839"/>
                  </a:cubicBezTo>
                  <a:cubicBezTo>
                    <a:pt x="1662" y="5839"/>
                    <a:pt x="5567" y="2836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5350425" y="4517725"/>
              <a:ext cx="13400" cy="32750"/>
            </a:xfrm>
            <a:custGeom>
              <a:avLst/>
              <a:gdLst/>
              <a:ahLst/>
              <a:cxnLst/>
              <a:rect l="l" t="t" r="r" b="b"/>
              <a:pathLst>
                <a:path w="536" h="1310" extrusionOk="0">
                  <a:moveTo>
                    <a:pt x="418" y="0"/>
                  </a:moveTo>
                  <a:lnTo>
                    <a:pt x="1" y="1271"/>
                  </a:lnTo>
                  <a:lnTo>
                    <a:pt x="117" y="1309"/>
                  </a:lnTo>
                  <a:lnTo>
                    <a:pt x="535" y="39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5366100" y="4422200"/>
              <a:ext cx="29075" cy="80250"/>
            </a:xfrm>
            <a:custGeom>
              <a:avLst/>
              <a:gdLst/>
              <a:ahLst/>
              <a:cxnLst/>
              <a:rect l="l" t="t" r="r" b="b"/>
              <a:pathLst>
                <a:path w="1163" h="3210" extrusionOk="0">
                  <a:moveTo>
                    <a:pt x="1045" y="1"/>
                  </a:moveTo>
                  <a:lnTo>
                    <a:pt x="0" y="3171"/>
                  </a:lnTo>
                  <a:lnTo>
                    <a:pt x="117" y="3209"/>
                  </a:lnTo>
                  <a:lnTo>
                    <a:pt x="1162" y="40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5158750" y="4312775"/>
              <a:ext cx="121800" cy="126775"/>
            </a:xfrm>
            <a:custGeom>
              <a:avLst/>
              <a:gdLst/>
              <a:ahLst/>
              <a:cxnLst/>
              <a:rect l="l" t="t" r="r" b="b"/>
              <a:pathLst>
                <a:path w="4872" h="5071" extrusionOk="0">
                  <a:moveTo>
                    <a:pt x="3748" y="1"/>
                  </a:moveTo>
                  <a:cubicBezTo>
                    <a:pt x="3748" y="1"/>
                    <a:pt x="1" y="97"/>
                    <a:pt x="283" y="5071"/>
                  </a:cubicBezTo>
                  <a:cubicBezTo>
                    <a:pt x="283" y="5071"/>
                    <a:pt x="4871" y="3279"/>
                    <a:pt x="3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5175150" y="4395525"/>
              <a:ext cx="21500" cy="29325"/>
            </a:xfrm>
            <a:custGeom>
              <a:avLst/>
              <a:gdLst/>
              <a:ahLst/>
              <a:cxnLst/>
              <a:rect l="l" t="t" r="r" b="b"/>
              <a:pathLst>
                <a:path w="860" h="1173" extrusionOk="0">
                  <a:moveTo>
                    <a:pt x="758" y="0"/>
                  </a:moveTo>
                  <a:lnTo>
                    <a:pt x="0" y="1103"/>
                  </a:lnTo>
                  <a:lnTo>
                    <a:pt x="102" y="1172"/>
                  </a:lnTo>
                  <a:lnTo>
                    <a:pt x="860" y="70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5203500" y="4312900"/>
              <a:ext cx="49825" cy="70550"/>
            </a:xfrm>
            <a:custGeom>
              <a:avLst/>
              <a:gdLst/>
              <a:ahLst/>
              <a:cxnLst/>
              <a:rect l="l" t="t" r="r" b="b"/>
              <a:pathLst>
                <a:path w="1993" h="2822" extrusionOk="0">
                  <a:moveTo>
                    <a:pt x="1891" y="1"/>
                  </a:moveTo>
                  <a:lnTo>
                    <a:pt x="0" y="2752"/>
                  </a:lnTo>
                  <a:lnTo>
                    <a:pt x="102" y="2822"/>
                  </a:lnTo>
                  <a:lnTo>
                    <a:pt x="1992" y="71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5680800" y="4505025"/>
              <a:ext cx="145275" cy="153475"/>
            </a:xfrm>
            <a:custGeom>
              <a:avLst/>
              <a:gdLst/>
              <a:ahLst/>
              <a:cxnLst/>
              <a:rect l="l" t="t" r="r" b="b"/>
              <a:pathLst>
                <a:path w="5811" h="6139" extrusionOk="0">
                  <a:moveTo>
                    <a:pt x="2961" y="0"/>
                  </a:moveTo>
                  <a:cubicBezTo>
                    <a:pt x="2960" y="0"/>
                    <a:pt x="1" y="2303"/>
                    <a:pt x="3180" y="6139"/>
                  </a:cubicBezTo>
                  <a:cubicBezTo>
                    <a:pt x="3180" y="6139"/>
                    <a:pt x="5810" y="1974"/>
                    <a:pt x="2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5756500" y="4606225"/>
              <a:ext cx="4250" cy="33550"/>
            </a:xfrm>
            <a:custGeom>
              <a:avLst/>
              <a:gdLst/>
              <a:ahLst/>
              <a:cxnLst/>
              <a:rect l="l" t="t" r="r" b="b"/>
              <a:pathLst>
                <a:path w="170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5753025" y="4506175"/>
              <a:ext cx="5925" cy="83525"/>
            </a:xfrm>
            <a:custGeom>
              <a:avLst/>
              <a:gdLst/>
              <a:ahLst/>
              <a:cxnLst/>
              <a:rect l="l" t="t" r="r" b="b"/>
              <a:pathLst>
                <a:path w="237" h="3341" extrusionOk="0">
                  <a:moveTo>
                    <a:pt x="124" y="0"/>
                  </a:moveTo>
                  <a:lnTo>
                    <a:pt x="1" y="4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5118350" y="4108100"/>
              <a:ext cx="1110100" cy="408750"/>
            </a:xfrm>
            <a:custGeom>
              <a:avLst/>
              <a:gdLst/>
              <a:ahLst/>
              <a:cxnLst/>
              <a:rect l="l" t="t" r="r" b="b"/>
              <a:pathLst>
                <a:path w="44404" h="16350" extrusionOk="0">
                  <a:moveTo>
                    <a:pt x="43775" y="0"/>
                  </a:moveTo>
                  <a:cubicBezTo>
                    <a:pt x="37353" y="10360"/>
                    <a:pt x="30145" y="15609"/>
                    <a:pt x="22343" y="15609"/>
                  </a:cubicBezTo>
                  <a:cubicBezTo>
                    <a:pt x="22248" y="15609"/>
                    <a:pt x="22151" y="15608"/>
                    <a:pt x="22054" y="15607"/>
                  </a:cubicBezTo>
                  <a:cubicBezTo>
                    <a:pt x="10861" y="15420"/>
                    <a:pt x="2189" y="4507"/>
                    <a:pt x="642" y="1817"/>
                  </a:cubicBezTo>
                  <a:lnTo>
                    <a:pt x="0" y="2185"/>
                  </a:lnTo>
                  <a:cubicBezTo>
                    <a:pt x="1157" y="4198"/>
                    <a:pt x="4020" y="7657"/>
                    <a:pt x="7572" y="10491"/>
                  </a:cubicBezTo>
                  <a:cubicBezTo>
                    <a:pt x="10850" y="13108"/>
                    <a:pt x="16020" y="16246"/>
                    <a:pt x="22041" y="16347"/>
                  </a:cubicBezTo>
                  <a:cubicBezTo>
                    <a:pt x="22143" y="16348"/>
                    <a:pt x="22244" y="16349"/>
                    <a:pt x="22346" y="16349"/>
                  </a:cubicBezTo>
                  <a:cubicBezTo>
                    <a:pt x="30419" y="16349"/>
                    <a:pt x="37839" y="10982"/>
                    <a:pt x="44404" y="390"/>
                  </a:cubicBezTo>
                  <a:lnTo>
                    <a:pt x="43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46"/>
          <p:cNvGrpSpPr/>
          <p:nvPr/>
        </p:nvGrpSpPr>
        <p:grpSpPr>
          <a:xfrm rot="20439634" flipH="1">
            <a:off x="-538329" y="-530552"/>
            <a:ext cx="2000869" cy="1445292"/>
            <a:chOff x="4945750" y="4282550"/>
            <a:chExt cx="856125" cy="618400"/>
          </a:xfrm>
        </p:grpSpPr>
        <p:sp>
          <p:nvSpPr>
            <p:cNvPr id="1412" name="Google Shape;1412;p46"/>
            <p:cNvSpPr/>
            <p:nvPr/>
          </p:nvSpPr>
          <p:spPr>
            <a:xfrm>
              <a:off x="4993775" y="4327950"/>
              <a:ext cx="69175" cy="27950"/>
            </a:xfrm>
            <a:custGeom>
              <a:avLst/>
              <a:gdLst/>
              <a:ahLst/>
              <a:cxnLst/>
              <a:rect l="l" t="t" r="r" b="b"/>
              <a:pathLst>
                <a:path w="2767" h="1118" extrusionOk="0">
                  <a:moveTo>
                    <a:pt x="152" y="1"/>
                  </a:moveTo>
                  <a:cubicBezTo>
                    <a:pt x="57" y="1"/>
                    <a:pt x="1" y="2"/>
                    <a:pt x="1" y="2"/>
                  </a:cubicBezTo>
                  <a:cubicBezTo>
                    <a:pt x="1" y="2"/>
                    <a:pt x="1271" y="1118"/>
                    <a:pt x="2001" y="1118"/>
                  </a:cubicBezTo>
                  <a:cubicBezTo>
                    <a:pt x="2195" y="1118"/>
                    <a:pt x="2351" y="1039"/>
                    <a:pt x="2435" y="841"/>
                  </a:cubicBezTo>
                  <a:cubicBezTo>
                    <a:pt x="2767" y="56"/>
                    <a:pt x="733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5012850" y="4390025"/>
              <a:ext cx="69175" cy="27950"/>
            </a:xfrm>
            <a:custGeom>
              <a:avLst/>
              <a:gdLst/>
              <a:ahLst/>
              <a:cxnLst/>
              <a:rect l="l" t="t" r="r" b="b"/>
              <a:pathLst>
                <a:path w="2767" h="1118" extrusionOk="0">
                  <a:moveTo>
                    <a:pt x="152" y="1"/>
                  </a:moveTo>
                  <a:cubicBezTo>
                    <a:pt x="57" y="1"/>
                    <a:pt x="1" y="2"/>
                    <a:pt x="1" y="2"/>
                  </a:cubicBezTo>
                  <a:cubicBezTo>
                    <a:pt x="1" y="2"/>
                    <a:pt x="1270" y="1117"/>
                    <a:pt x="2001" y="1117"/>
                  </a:cubicBezTo>
                  <a:cubicBezTo>
                    <a:pt x="2195" y="1117"/>
                    <a:pt x="2351" y="1039"/>
                    <a:pt x="2435" y="840"/>
                  </a:cubicBezTo>
                  <a:cubicBezTo>
                    <a:pt x="2767" y="56"/>
                    <a:pt x="733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5031925" y="4452075"/>
              <a:ext cx="69200" cy="27950"/>
            </a:xfrm>
            <a:custGeom>
              <a:avLst/>
              <a:gdLst/>
              <a:ahLst/>
              <a:cxnLst/>
              <a:rect l="l" t="t" r="r" b="b"/>
              <a:pathLst>
                <a:path w="2768" h="1118" extrusionOk="0">
                  <a:moveTo>
                    <a:pt x="153" y="0"/>
                  </a:moveTo>
                  <a:cubicBezTo>
                    <a:pt x="57" y="0"/>
                    <a:pt x="1" y="2"/>
                    <a:pt x="1" y="2"/>
                  </a:cubicBezTo>
                  <a:cubicBezTo>
                    <a:pt x="1" y="2"/>
                    <a:pt x="1271" y="1117"/>
                    <a:pt x="2001" y="1117"/>
                  </a:cubicBezTo>
                  <a:cubicBezTo>
                    <a:pt x="2195" y="1117"/>
                    <a:pt x="2351" y="1039"/>
                    <a:pt x="2435" y="840"/>
                  </a:cubicBezTo>
                  <a:cubicBezTo>
                    <a:pt x="2767" y="55"/>
                    <a:pt x="733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4972775" y="4423025"/>
              <a:ext cx="46650" cy="62250"/>
            </a:xfrm>
            <a:custGeom>
              <a:avLst/>
              <a:gdLst/>
              <a:ahLst/>
              <a:cxnLst/>
              <a:rect l="l" t="t" r="r" b="b"/>
              <a:pathLst>
                <a:path w="1866" h="2490" extrusionOk="0">
                  <a:moveTo>
                    <a:pt x="1727" y="0"/>
                  </a:moveTo>
                  <a:lnTo>
                    <a:pt x="1727" y="0"/>
                  </a:lnTo>
                  <a:cubicBezTo>
                    <a:pt x="1727" y="1"/>
                    <a:pt x="0" y="2083"/>
                    <a:pt x="959" y="2457"/>
                  </a:cubicBezTo>
                  <a:cubicBezTo>
                    <a:pt x="1015" y="2479"/>
                    <a:pt x="1066" y="2489"/>
                    <a:pt x="1114" y="2489"/>
                  </a:cubicBezTo>
                  <a:cubicBezTo>
                    <a:pt x="1865" y="2489"/>
                    <a:pt x="1727" y="1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4945750" y="4349875"/>
              <a:ext cx="52250" cy="58375"/>
            </a:xfrm>
            <a:custGeom>
              <a:avLst/>
              <a:gdLst/>
              <a:ahLst/>
              <a:cxnLst/>
              <a:rect l="l" t="t" r="r" b="b"/>
              <a:pathLst>
                <a:path w="2090" h="2335" extrusionOk="0">
                  <a:moveTo>
                    <a:pt x="2089" y="1"/>
                  </a:moveTo>
                  <a:cubicBezTo>
                    <a:pt x="2089" y="1"/>
                    <a:pt x="1" y="1720"/>
                    <a:pt x="872" y="2268"/>
                  </a:cubicBezTo>
                  <a:cubicBezTo>
                    <a:pt x="944" y="2314"/>
                    <a:pt x="1013" y="2335"/>
                    <a:pt x="1079" y="2335"/>
                  </a:cubicBezTo>
                  <a:cubicBezTo>
                    <a:pt x="1773" y="2335"/>
                    <a:pt x="2089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5051625" y="4496875"/>
              <a:ext cx="65350" cy="22450"/>
            </a:xfrm>
            <a:custGeom>
              <a:avLst/>
              <a:gdLst/>
              <a:ahLst/>
              <a:cxnLst/>
              <a:rect l="l" t="t" r="r" b="b"/>
              <a:pathLst>
                <a:path w="2614" h="898" extrusionOk="0">
                  <a:moveTo>
                    <a:pt x="1849" y="1"/>
                  </a:moveTo>
                  <a:cubicBezTo>
                    <a:pt x="1087" y="1"/>
                    <a:pt x="1" y="349"/>
                    <a:pt x="1" y="349"/>
                  </a:cubicBezTo>
                  <a:cubicBezTo>
                    <a:pt x="1" y="349"/>
                    <a:pt x="1173" y="897"/>
                    <a:pt x="1936" y="897"/>
                  </a:cubicBezTo>
                  <a:cubicBezTo>
                    <a:pt x="2276" y="897"/>
                    <a:pt x="2534" y="788"/>
                    <a:pt x="2572" y="473"/>
                  </a:cubicBezTo>
                  <a:cubicBezTo>
                    <a:pt x="2614" y="115"/>
                    <a:pt x="2285" y="1"/>
                    <a:pt x="18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5087250" y="4551150"/>
              <a:ext cx="65400" cy="22450"/>
            </a:xfrm>
            <a:custGeom>
              <a:avLst/>
              <a:gdLst/>
              <a:ahLst/>
              <a:cxnLst/>
              <a:rect l="l" t="t" r="r" b="b"/>
              <a:pathLst>
                <a:path w="2616" h="898" extrusionOk="0">
                  <a:moveTo>
                    <a:pt x="1849" y="0"/>
                  </a:moveTo>
                  <a:cubicBezTo>
                    <a:pt x="1087" y="0"/>
                    <a:pt x="1" y="348"/>
                    <a:pt x="1" y="348"/>
                  </a:cubicBezTo>
                  <a:cubicBezTo>
                    <a:pt x="1" y="348"/>
                    <a:pt x="1174" y="897"/>
                    <a:pt x="1937" y="897"/>
                  </a:cubicBezTo>
                  <a:cubicBezTo>
                    <a:pt x="2277" y="897"/>
                    <a:pt x="2536" y="788"/>
                    <a:pt x="2573" y="473"/>
                  </a:cubicBezTo>
                  <a:cubicBezTo>
                    <a:pt x="2615" y="114"/>
                    <a:pt x="2286" y="0"/>
                    <a:pt x="18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5023625" y="4525425"/>
              <a:ext cx="47650" cy="63450"/>
            </a:xfrm>
            <a:custGeom>
              <a:avLst/>
              <a:gdLst/>
              <a:ahLst/>
              <a:cxnLst/>
              <a:rect l="l" t="t" r="r" b="b"/>
              <a:pathLst>
                <a:path w="1906" h="2538" extrusionOk="0">
                  <a:moveTo>
                    <a:pt x="1527" y="1"/>
                  </a:moveTo>
                  <a:cubicBezTo>
                    <a:pt x="1527" y="1"/>
                    <a:pt x="1" y="2234"/>
                    <a:pt x="990" y="2518"/>
                  </a:cubicBezTo>
                  <a:cubicBezTo>
                    <a:pt x="1034" y="2531"/>
                    <a:pt x="1076" y="2537"/>
                    <a:pt x="1115" y="2537"/>
                  </a:cubicBezTo>
                  <a:cubicBezTo>
                    <a:pt x="1905" y="2537"/>
                    <a:pt x="1527" y="1"/>
                    <a:pt x="1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5279500" y="4715575"/>
              <a:ext cx="65500" cy="27000"/>
            </a:xfrm>
            <a:custGeom>
              <a:avLst/>
              <a:gdLst/>
              <a:ahLst/>
              <a:cxnLst/>
              <a:rect l="l" t="t" r="r" b="b"/>
              <a:pathLst>
                <a:path w="2620" h="1080" extrusionOk="0">
                  <a:moveTo>
                    <a:pt x="2068" y="0"/>
                  </a:moveTo>
                  <a:cubicBezTo>
                    <a:pt x="1364" y="0"/>
                    <a:pt x="0" y="1054"/>
                    <a:pt x="0" y="1054"/>
                  </a:cubicBezTo>
                  <a:cubicBezTo>
                    <a:pt x="0" y="1054"/>
                    <a:pt x="286" y="1079"/>
                    <a:pt x="663" y="1079"/>
                  </a:cubicBezTo>
                  <a:cubicBezTo>
                    <a:pt x="1444" y="1079"/>
                    <a:pt x="2619" y="970"/>
                    <a:pt x="2460" y="294"/>
                  </a:cubicBezTo>
                  <a:cubicBezTo>
                    <a:pt x="2411" y="83"/>
                    <a:pt x="2265" y="0"/>
                    <a:pt x="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5245675" y="4727850"/>
              <a:ext cx="48500" cy="61375"/>
            </a:xfrm>
            <a:custGeom>
              <a:avLst/>
              <a:gdLst/>
              <a:ahLst/>
              <a:cxnLst/>
              <a:rect l="l" t="t" r="r" b="b"/>
              <a:pathLst>
                <a:path w="1940" h="2455" extrusionOk="0">
                  <a:moveTo>
                    <a:pt x="150" y="0"/>
                  </a:moveTo>
                  <a:cubicBezTo>
                    <a:pt x="150" y="1"/>
                    <a:pt x="1" y="2455"/>
                    <a:pt x="848" y="2455"/>
                  </a:cubicBezTo>
                  <a:cubicBezTo>
                    <a:pt x="890" y="2455"/>
                    <a:pt x="934" y="2449"/>
                    <a:pt x="980" y="2437"/>
                  </a:cubicBezTo>
                  <a:cubicBezTo>
                    <a:pt x="1939" y="2183"/>
                    <a:pt x="150" y="1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5328225" y="4728775"/>
              <a:ext cx="66600" cy="39475"/>
            </a:xfrm>
            <a:custGeom>
              <a:avLst/>
              <a:gdLst/>
              <a:ahLst/>
              <a:cxnLst/>
              <a:rect l="l" t="t" r="r" b="b"/>
              <a:pathLst>
                <a:path w="2664" h="1579" extrusionOk="0">
                  <a:moveTo>
                    <a:pt x="1860" y="1"/>
                  </a:moveTo>
                  <a:cubicBezTo>
                    <a:pt x="1195" y="1"/>
                    <a:pt x="0" y="1579"/>
                    <a:pt x="0" y="1579"/>
                  </a:cubicBezTo>
                  <a:cubicBezTo>
                    <a:pt x="0" y="1579"/>
                    <a:pt x="2664" y="1107"/>
                    <a:pt x="2175" y="202"/>
                  </a:cubicBezTo>
                  <a:cubicBezTo>
                    <a:pt x="2099" y="60"/>
                    <a:pt x="1989" y="1"/>
                    <a:pt x="18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5388575" y="4752675"/>
              <a:ext cx="66625" cy="39475"/>
            </a:xfrm>
            <a:custGeom>
              <a:avLst/>
              <a:gdLst/>
              <a:ahLst/>
              <a:cxnLst/>
              <a:rect l="l" t="t" r="r" b="b"/>
              <a:pathLst>
                <a:path w="2665" h="1579" extrusionOk="0">
                  <a:moveTo>
                    <a:pt x="1861" y="0"/>
                  </a:moveTo>
                  <a:cubicBezTo>
                    <a:pt x="1196" y="0"/>
                    <a:pt x="1" y="1578"/>
                    <a:pt x="1" y="1578"/>
                  </a:cubicBezTo>
                  <a:cubicBezTo>
                    <a:pt x="1" y="1578"/>
                    <a:pt x="2664" y="1106"/>
                    <a:pt x="2176" y="201"/>
                  </a:cubicBezTo>
                  <a:cubicBezTo>
                    <a:pt x="2099" y="59"/>
                    <a:pt x="1990" y="0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5448950" y="4776550"/>
              <a:ext cx="66650" cy="39475"/>
            </a:xfrm>
            <a:custGeom>
              <a:avLst/>
              <a:gdLst/>
              <a:ahLst/>
              <a:cxnLst/>
              <a:rect l="l" t="t" r="r" b="b"/>
              <a:pathLst>
                <a:path w="2666" h="1579" extrusionOk="0">
                  <a:moveTo>
                    <a:pt x="1861" y="0"/>
                  </a:moveTo>
                  <a:cubicBezTo>
                    <a:pt x="1196" y="0"/>
                    <a:pt x="1" y="1579"/>
                    <a:pt x="1" y="1579"/>
                  </a:cubicBezTo>
                  <a:cubicBezTo>
                    <a:pt x="1" y="1579"/>
                    <a:pt x="2665" y="1107"/>
                    <a:pt x="2176" y="202"/>
                  </a:cubicBezTo>
                  <a:cubicBezTo>
                    <a:pt x="2099" y="60"/>
                    <a:pt x="1990" y="0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5416250" y="4810300"/>
              <a:ext cx="57450" cy="55050"/>
            </a:xfrm>
            <a:custGeom>
              <a:avLst/>
              <a:gdLst/>
              <a:ahLst/>
              <a:cxnLst/>
              <a:rect l="l" t="t" r="r" b="b"/>
              <a:pathLst>
                <a:path w="2298" h="2202" extrusionOk="0">
                  <a:moveTo>
                    <a:pt x="0" y="0"/>
                  </a:moveTo>
                  <a:cubicBezTo>
                    <a:pt x="0" y="1"/>
                    <a:pt x="456" y="2202"/>
                    <a:pt x="1211" y="2202"/>
                  </a:cubicBezTo>
                  <a:cubicBezTo>
                    <a:pt x="1284" y="2202"/>
                    <a:pt x="1360" y="2181"/>
                    <a:pt x="1439" y="2135"/>
                  </a:cubicBezTo>
                  <a:cubicBezTo>
                    <a:pt x="2298" y="163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5347900" y="4778625"/>
              <a:ext cx="48700" cy="59950"/>
            </a:xfrm>
            <a:custGeom>
              <a:avLst/>
              <a:gdLst/>
              <a:ahLst/>
              <a:cxnLst/>
              <a:rect l="l" t="t" r="r" b="b"/>
              <a:pathLst>
                <a:path w="1948" h="2398" extrusionOk="0">
                  <a:moveTo>
                    <a:pt x="1" y="0"/>
                  </a:moveTo>
                  <a:cubicBezTo>
                    <a:pt x="1" y="1"/>
                    <a:pt x="35" y="2398"/>
                    <a:pt x="849" y="2398"/>
                  </a:cubicBezTo>
                  <a:cubicBezTo>
                    <a:pt x="900" y="2398"/>
                    <a:pt x="954" y="2389"/>
                    <a:pt x="1011" y="2369"/>
                  </a:cubicBezTo>
                  <a:cubicBezTo>
                    <a:pt x="1948" y="204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5520025" y="4783550"/>
              <a:ext cx="62250" cy="49200"/>
            </a:xfrm>
            <a:custGeom>
              <a:avLst/>
              <a:gdLst/>
              <a:ahLst/>
              <a:cxnLst/>
              <a:rect l="l" t="t" r="r" b="b"/>
              <a:pathLst>
                <a:path w="2490" h="1968" extrusionOk="0">
                  <a:moveTo>
                    <a:pt x="1541" y="1"/>
                  </a:moveTo>
                  <a:cubicBezTo>
                    <a:pt x="881" y="1"/>
                    <a:pt x="0" y="1967"/>
                    <a:pt x="0" y="1967"/>
                  </a:cubicBezTo>
                  <a:cubicBezTo>
                    <a:pt x="0" y="1967"/>
                    <a:pt x="2490" y="908"/>
                    <a:pt x="1809" y="136"/>
                  </a:cubicBezTo>
                  <a:cubicBezTo>
                    <a:pt x="1726" y="42"/>
                    <a:pt x="1636" y="1"/>
                    <a:pt x="1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5584225" y="4793225"/>
              <a:ext cx="62250" cy="49175"/>
            </a:xfrm>
            <a:custGeom>
              <a:avLst/>
              <a:gdLst/>
              <a:ahLst/>
              <a:cxnLst/>
              <a:rect l="l" t="t" r="r" b="b"/>
              <a:pathLst>
                <a:path w="2490" h="1967" extrusionOk="0">
                  <a:moveTo>
                    <a:pt x="1541" y="1"/>
                  </a:moveTo>
                  <a:cubicBezTo>
                    <a:pt x="881" y="1"/>
                    <a:pt x="0" y="1967"/>
                    <a:pt x="0" y="1967"/>
                  </a:cubicBezTo>
                  <a:cubicBezTo>
                    <a:pt x="0" y="1967"/>
                    <a:pt x="2490" y="908"/>
                    <a:pt x="1809" y="135"/>
                  </a:cubicBezTo>
                  <a:cubicBezTo>
                    <a:pt x="1726" y="41"/>
                    <a:pt x="1636" y="1"/>
                    <a:pt x="1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5648400" y="4802875"/>
              <a:ext cx="62275" cy="49200"/>
            </a:xfrm>
            <a:custGeom>
              <a:avLst/>
              <a:gdLst/>
              <a:ahLst/>
              <a:cxnLst/>
              <a:rect l="l" t="t" r="r" b="b"/>
              <a:pathLst>
                <a:path w="2491" h="1968" extrusionOk="0">
                  <a:moveTo>
                    <a:pt x="1542" y="1"/>
                  </a:moveTo>
                  <a:cubicBezTo>
                    <a:pt x="882" y="1"/>
                    <a:pt x="1" y="1968"/>
                    <a:pt x="1" y="1968"/>
                  </a:cubicBezTo>
                  <a:cubicBezTo>
                    <a:pt x="1" y="1968"/>
                    <a:pt x="2491" y="907"/>
                    <a:pt x="1811" y="136"/>
                  </a:cubicBezTo>
                  <a:cubicBezTo>
                    <a:pt x="1728" y="42"/>
                    <a:pt x="1637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5615275" y="4853875"/>
              <a:ext cx="65225" cy="47075"/>
            </a:xfrm>
            <a:custGeom>
              <a:avLst/>
              <a:gdLst/>
              <a:ahLst/>
              <a:cxnLst/>
              <a:rect l="l" t="t" r="r" b="b"/>
              <a:pathLst>
                <a:path w="2609" h="1883" extrusionOk="0">
                  <a:moveTo>
                    <a:pt x="0" y="1"/>
                  </a:moveTo>
                  <a:cubicBezTo>
                    <a:pt x="0" y="1"/>
                    <a:pt x="866" y="1882"/>
                    <a:pt x="1587" y="1882"/>
                  </a:cubicBezTo>
                  <a:cubicBezTo>
                    <a:pt x="1689" y="1882"/>
                    <a:pt x="1789" y="1844"/>
                    <a:pt x="1883" y="1756"/>
                  </a:cubicBezTo>
                  <a:cubicBezTo>
                    <a:pt x="2608" y="107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5541550" y="4838400"/>
              <a:ext cx="58950" cy="53900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531" y="2156"/>
                    <a:pt x="1279" y="2156"/>
                  </a:cubicBezTo>
                  <a:cubicBezTo>
                    <a:pt x="1356" y="2156"/>
                    <a:pt x="1437" y="2133"/>
                    <a:pt x="1519" y="2081"/>
                  </a:cubicBezTo>
                  <a:cubicBezTo>
                    <a:pt x="2358" y="15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5716000" y="4792800"/>
              <a:ext cx="58025" cy="54075"/>
            </a:xfrm>
            <a:custGeom>
              <a:avLst/>
              <a:gdLst/>
              <a:ahLst/>
              <a:cxnLst/>
              <a:rect l="l" t="t" r="r" b="b"/>
              <a:pathLst>
                <a:path w="2321" h="2163" extrusionOk="0">
                  <a:moveTo>
                    <a:pt x="1300" y="0"/>
                  </a:moveTo>
                  <a:cubicBezTo>
                    <a:pt x="630" y="0"/>
                    <a:pt x="1" y="2163"/>
                    <a:pt x="1" y="2163"/>
                  </a:cubicBezTo>
                  <a:cubicBezTo>
                    <a:pt x="1" y="2163"/>
                    <a:pt x="2321" y="771"/>
                    <a:pt x="1541" y="100"/>
                  </a:cubicBezTo>
                  <a:cubicBezTo>
                    <a:pt x="1461" y="31"/>
                    <a:pt x="1380" y="0"/>
                    <a:pt x="1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5738150" y="4849525"/>
              <a:ext cx="63725" cy="49100"/>
            </a:xfrm>
            <a:custGeom>
              <a:avLst/>
              <a:gdLst/>
              <a:ahLst/>
              <a:cxnLst/>
              <a:rect l="l" t="t" r="r" b="b"/>
              <a:pathLst>
                <a:path w="2549" h="1964" extrusionOk="0">
                  <a:moveTo>
                    <a:pt x="0" y="1"/>
                  </a:moveTo>
                  <a:cubicBezTo>
                    <a:pt x="0" y="1"/>
                    <a:pt x="781" y="1963"/>
                    <a:pt x="1507" y="1963"/>
                  </a:cubicBezTo>
                  <a:cubicBezTo>
                    <a:pt x="1602" y="1963"/>
                    <a:pt x="1697" y="1929"/>
                    <a:pt x="1789" y="1852"/>
                  </a:cubicBezTo>
                  <a:cubicBezTo>
                    <a:pt x="2548" y="121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4972200" y="4282550"/>
              <a:ext cx="827275" cy="572275"/>
            </a:xfrm>
            <a:custGeom>
              <a:avLst/>
              <a:gdLst/>
              <a:ahLst/>
              <a:cxnLst/>
              <a:rect l="l" t="t" r="r" b="b"/>
              <a:pathLst>
                <a:path w="33091" h="22891" extrusionOk="0">
                  <a:moveTo>
                    <a:pt x="656" y="0"/>
                  </a:moveTo>
                  <a:lnTo>
                    <a:pt x="1" y="134"/>
                  </a:lnTo>
                  <a:cubicBezTo>
                    <a:pt x="1203" y="6042"/>
                    <a:pt x="3534" y="10899"/>
                    <a:pt x="6928" y="14572"/>
                  </a:cubicBezTo>
                  <a:cubicBezTo>
                    <a:pt x="9695" y="17564"/>
                    <a:pt x="13180" y="19790"/>
                    <a:pt x="17286" y="21186"/>
                  </a:cubicBezTo>
                  <a:cubicBezTo>
                    <a:pt x="20596" y="22311"/>
                    <a:pt x="24363" y="22891"/>
                    <a:pt x="28215" y="22891"/>
                  </a:cubicBezTo>
                  <a:cubicBezTo>
                    <a:pt x="29741" y="22891"/>
                    <a:pt x="31282" y="22799"/>
                    <a:pt x="32811" y="22615"/>
                  </a:cubicBezTo>
                  <a:cubicBezTo>
                    <a:pt x="32924" y="22602"/>
                    <a:pt x="33032" y="22589"/>
                    <a:pt x="33058" y="22587"/>
                  </a:cubicBezTo>
                  <a:lnTo>
                    <a:pt x="33058" y="22587"/>
                  </a:lnTo>
                  <a:cubicBezTo>
                    <a:pt x="33054" y="22588"/>
                    <a:pt x="33050" y="22588"/>
                    <a:pt x="33046" y="22588"/>
                  </a:cubicBezTo>
                  <a:cubicBezTo>
                    <a:pt x="33038" y="22588"/>
                    <a:pt x="33031" y="22587"/>
                    <a:pt x="33026" y="22586"/>
                  </a:cubicBezTo>
                  <a:lnTo>
                    <a:pt x="33091" y="21921"/>
                  </a:lnTo>
                  <a:cubicBezTo>
                    <a:pt x="33078" y="21919"/>
                    <a:pt x="33065" y="21919"/>
                    <a:pt x="33050" y="21919"/>
                  </a:cubicBezTo>
                  <a:cubicBezTo>
                    <a:pt x="32999" y="21919"/>
                    <a:pt x="32924" y="21928"/>
                    <a:pt x="32732" y="21951"/>
                  </a:cubicBezTo>
                  <a:cubicBezTo>
                    <a:pt x="31630" y="22083"/>
                    <a:pt x="30082" y="22213"/>
                    <a:pt x="28251" y="22213"/>
                  </a:cubicBezTo>
                  <a:cubicBezTo>
                    <a:pt x="19583" y="22213"/>
                    <a:pt x="4586" y="19302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46"/>
          <p:cNvGrpSpPr/>
          <p:nvPr/>
        </p:nvGrpSpPr>
        <p:grpSpPr>
          <a:xfrm flipH="1">
            <a:off x="-909844" y="-654823"/>
            <a:ext cx="2693880" cy="1335656"/>
            <a:chOff x="5118350" y="4108100"/>
            <a:chExt cx="1110100" cy="550400"/>
          </a:xfrm>
        </p:grpSpPr>
        <p:sp>
          <p:nvSpPr>
            <p:cNvPr id="1436" name="Google Shape;1436;p46"/>
            <p:cNvSpPr/>
            <p:nvPr/>
          </p:nvSpPr>
          <p:spPr>
            <a:xfrm>
              <a:off x="5985275" y="4343100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0"/>
                  </a:moveTo>
                  <a:lnTo>
                    <a:pt x="2127" y="0"/>
                  </a:lnTo>
                  <a:cubicBezTo>
                    <a:pt x="2127" y="0"/>
                    <a:pt x="0" y="1655"/>
                    <a:pt x="2284" y="4412"/>
                  </a:cubicBezTo>
                  <a:cubicBezTo>
                    <a:pt x="2284" y="4412"/>
                    <a:pt x="4176" y="1418"/>
                    <a:pt x="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6036650" y="4342900"/>
              <a:ext cx="5850" cy="75175"/>
            </a:xfrm>
            <a:custGeom>
              <a:avLst/>
              <a:gdLst/>
              <a:ahLst/>
              <a:cxnLst/>
              <a:rect l="l" t="t" r="r" b="b"/>
              <a:pathLst>
                <a:path w="234" h="3007" extrusionOk="0">
                  <a:moveTo>
                    <a:pt x="124" y="1"/>
                  </a:moveTo>
                  <a:lnTo>
                    <a:pt x="1" y="5"/>
                  </a:lnTo>
                  <a:lnTo>
                    <a:pt x="110" y="3007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5805875" y="4472325"/>
              <a:ext cx="104400" cy="110325"/>
            </a:xfrm>
            <a:custGeom>
              <a:avLst/>
              <a:gdLst/>
              <a:ahLst/>
              <a:cxnLst/>
              <a:rect l="l" t="t" r="r" b="b"/>
              <a:pathLst>
                <a:path w="4176" h="4413" extrusionOk="0">
                  <a:moveTo>
                    <a:pt x="2127" y="1"/>
                  </a:moveTo>
                  <a:cubicBezTo>
                    <a:pt x="2127" y="1"/>
                    <a:pt x="0" y="1656"/>
                    <a:pt x="2285" y="4413"/>
                  </a:cubicBezTo>
                  <a:cubicBezTo>
                    <a:pt x="2285" y="4413"/>
                    <a:pt x="4175" y="1419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5857275" y="4472125"/>
              <a:ext cx="5850" cy="75200"/>
            </a:xfrm>
            <a:custGeom>
              <a:avLst/>
              <a:gdLst/>
              <a:ahLst/>
              <a:cxnLst/>
              <a:rect l="l" t="t" r="r" b="b"/>
              <a:pathLst>
                <a:path w="234" h="3008" extrusionOk="0">
                  <a:moveTo>
                    <a:pt x="124" y="1"/>
                  </a:moveTo>
                  <a:lnTo>
                    <a:pt x="1" y="6"/>
                  </a:lnTo>
                  <a:lnTo>
                    <a:pt x="110" y="3008"/>
                  </a:lnTo>
                  <a:lnTo>
                    <a:pt x="233" y="300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592700" y="4510975"/>
              <a:ext cx="104575" cy="110350"/>
            </a:xfrm>
            <a:custGeom>
              <a:avLst/>
              <a:gdLst/>
              <a:ahLst/>
              <a:cxnLst/>
              <a:rect l="l" t="t" r="r" b="b"/>
              <a:pathLst>
                <a:path w="4183" h="4414" extrusionOk="0">
                  <a:moveTo>
                    <a:pt x="2226" y="1"/>
                  </a:moveTo>
                  <a:cubicBezTo>
                    <a:pt x="2226" y="1"/>
                    <a:pt x="1" y="1521"/>
                    <a:pt x="2111" y="4414"/>
                  </a:cubicBezTo>
                  <a:lnTo>
                    <a:pt x="2111" y="4414"/>
                  </a:lnTo>
                  <a:cubicBezTo>
                    <a:pt x="2111" y="4412"/>
                    <a:pt x="4182" y="1542"/>
                    <a:pt x="2226" y="1"/>
                  </a:cubicBezTo>
                  <a:close/>
                  <a:moveTo>
                    <a:pt x="2111" y="4414"/>
                  </a:moveTo>
                  <a:lnTo>
                    <a:pt x="2111" y="4414"/>
                  </a:lnTo>
                  <a:cubicBezTo>
                    <a:pt x="2111" y="4414"/>
                    <a:pt x="2111" y="4414"/>
                    <a:pt x="2111" y="4414"/>
                  </a:cubicBezTo>
                  <a:cubicBezTo>
                    <a:pt x="2111" y="4414"/>
                    <a:pt x="2111" y="4414"/>
                    <a:pt x="2111" y="44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5645050" y="4510900"/>
              <a:ext cx="5000" cy="75175"/>
            </a:xfrm>
            <a:custGeom>
              <a:avLst/>
              <a:gdLst/>
              <a:ahLst/>
              <a:cxnLst/>
              <a:rect l="l" t="t" r="r" b="b"/>
              <a:pathLst>
                <a:path w="200" h="3007" extrusionOk="0">
                  <a:moveTo>
                    <a:pt x="76" y="1"/>
                  </a:moveTo>
                  <a:lnTo>
                    <a:pt x="0" y="3004"/>
                  </a:lnTo>
                  <a:lnTo>
                    <a:pt x="124" y="3007"/>
                  </a:lnTo>
                  <a:lnTo>
                    <a:pt x="200" y="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5408250" y="4466475"/>
              <a:ext cx="102675" cy="107900"/>
            </a:xfrm>
            <a:custGeom>
              <a:avLst/>
              <a:gdLst/>
              <a:ahLst/>
              <a:cxnLst/>
              <a:rect l="l" t="t" r="r" b="b"/>
              <a:pathLst>
                <a:path w="4107" h="4316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469" y="1"/>
                    <a:pt x="1" y="1083"/>
                    <a:pt x="1540" y="4316"/>
                  </a:cubicBezTo>
                  <a:cubicBezTo>
                    <a:pt x="1540" y="4316"/>
                    <a:pt x="1540" y="4316"/>
                    <a:pt x="1540" y="4316"/>
                  </a:cubicBezTo>
                  <a:lnTo>
                    <a:pt x="1540" y="4316"/>
                  </a:lnTo>
                  <a:cubicBezTo>
                    <a:pt x="1540" y="4316"/>
                    <a:pt x="4107" y="1877"/>
                    <a:pt x="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452500" y="4466375"/>
              <a:ext cx="18825" cy="74100"/>
            </a:xfrm>
            <a:custGeom>
              <a:avLst/>
              <a:gdLst/>
              <a:ahLst/>
              <a:cxnLst/>
              <a:rect l="l" t="t" r="r" b="b"/>
              <a:pathLst>
                <a:path w="753" h="2964" extrusionOk="0">
                  <a:moveTo>
                    <a:pt x="631" y="0"/>
                  </a:moveTo>
                  <a:lnTo>
                    <a:pt x="0" y="2938"/>
                  </a:lnTo>
                  <a:lnTo>
                    <a:pt x="122" y="2963"/>
                  </a:lnTo>
                  <a:lnTo>
                    <a:pt x="752" y="26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5262625" y="4380500"/>
              <a:ext cx="91475" cy="95425"/>
            </a:xfrm>
            <a:custGeom>
              <a:avLst/>
              <a:gdLst/>
              <a:ahLst/>
              <a:cxnLst/>
              <a:rect l="l" t="t" r="r" b="b"/>
              <a:pathLst>
                <a:path w="3659" h="3817" extrusionOk="0">
                  <a:moveTo>
                    <a:pt x="2683" y="0"/>
                  </a:moveTo>
                  <a:cubicBezTo>
                    <a:pt x="2683" y="1"/>
                    <a:pt x="1" y="266"/>
                    <a:pt x="463" y="3817"/>
                  </a:cubicBezTo>
                  <a:cubicBezTo>
                    <a:pt x="463" y="3817"/>
                    <a:pt x="3659" y="2293"/>
                    <a:pt x="2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5290700" y="4379625"/>
              <a:ext cx="40375" cy="66500"/>
            </a:xfrm>
            <a:custGeom>
              <a:avLst/>
              <a:gdLst/>
              <a:ahLst/>
              <a:cxnLst/>
              <a:rect l="l" t="t" r="r" b="b"/>
              <a:pathLst>
                <a:path w="1615" h="2660" extrusionOk="0">
                  <a:moveTo>
                    <a:pt x="1507" y="1"/>
                  </a:moveTo>
                  <a:lnTo>
                    <a:pt x="1" y="2598"/>
                  </a:lnTo>
                  <a:lnTo>
                    <a:pt x="107" y="2660"/>
                  </a:lnTo>
                  <a:lnTo>
                    <a:pt x="1614" y="6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5121925" y="4252750"/>
              <a:ext cx="85100" cy="85050"/>
            </a:xfrm>
            <a:custGeom>
              <a:avLst/>
              <a:gdLst/>
              <a:ahLst/>
              <a:cxnLst/>
              <a:rect l="l" t="t" r="r" b="b"/>
              <a:pathLst>
                <a:path w="3404" h="3402" extrusionOk="0">
                  <a:moveTo>
                    <a:pt x="2754" y="1"/>
                  </a:moveTo>
                  <a:cubicBezTo>
                    <a:pt x="2347" y="1"/>
                    <a:pt x="117" y="149"/>
                    <a:pt x="0" y="3401"/>
                  </a:cubicBezTo>
                  <a:cubicBezTo>
                    <a:pt x="0" y="3401"/>
                    <a:pt x="3403" y="2424"/>
                    <a:pt x="2817" y="2"/>
                  </a:cubicBezTo>
                  <a:cubicBezTo>
                    <a:pt x="2817" y="2"/>
                    <a:pt x="2795" y="1"/>
                    <a:pt x="2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5143400" y="4251775"/>
              <a:ext cx="50300" cy="59850"/>
            </a:xfrm>
            <a:custGeom>
              <a:avLst/>
              <a:gdLst/>
              <a:ahLst/>
              <a:cxnLst/>
              <a:rect l="l" t="t" r="r" b="b"/>
              <a:pathLst>
                <a:path w="2012" h="2394" extrusionOk="0">
                  <a:moveTo>
                    <a:pt x="1916" y="0"/>
                  </a:moveTo>
                  <a:lnTo>
                    <a:pt x="1" y="2314"/>
                  </a:lnTo>
                  <a:lnTo>
                    <a:pt x="96" y="2393"/>
                  </a:lnTo>
                  <a:lnTo>
                    <a:pt x="2011" y="78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5885275" y="4414350"/>
              <a:ext cx="145275" cy="153500"/>
            </a:xfrm>
            <a:custGeom>
              <a:avLst/>
              <a:gdLst/>
              <a:ahLst/>
              <a:cxnLst/>
              <a:rect l="l" t="t" r="r" b="b"/>
              <a:pathLst>
                <a:path w="5811" h="6140" extrusionOk="0">
                  <a:moveTo>
                    <a:pt x="2960" y="1"/>
                  </a:moveTo>
                  <a:cubicBezTo>
                    <a:pt x="2960" y="1"/>
                    <a:pt x="1" y="2303"/>
                    <a:pt x="3180" y="6139"/>
                  </a:cubicBezTo>
                  <a:cubicBezTo>
                    <a:pt x="3180" y="6139"/>
                    <a:pt x="5810" y="1973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5960950" y="4515575"/>
              <a:ext cx="4225" cy="33550"/>
            </a:xfrm>
            <a:custGeom>
              <a:avLst/>
              <a:gdLst/>
              <a:ahLst/>
              <a:cxnLst/>
              <a:rect l="l" t="t" r="r" b="b"/>
              <a:pathLst>
                <a:path w="169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5957650" y="4415325"/>
              <a:ext cx="5925" cy="83550"/>
            </a:xfrm>
            <a:custGeom>
              <a:avLst/>
              <a:gdLst/>
              <a:ahLst/>
              <a:cxnLst/>
              <a:rect l="l" t="t" r="r" b="b"/>
              <a:pathLst>
                <a:path w="237" h="3342" extrusionOk="0">
                  <a:moveTo>
                    <a:pt x="124" y="1"/>
                  </a:moveTo>
                  <a:lnTo>
                    <a:pt x="1" y="5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5473950" y="4494825"/>
              <a:ext cx="145250" cy="153150"/>
            </a:xfrm>
            <a:custGeom>
              <a:avLst/>
              <a:gdLst/>
              <a:ahLst/>
              <a:cxnLst/>
              <a:rect l="l" t="t" r="r" b="b"/>
              <a:pathLst>
                <a:path w="5810" h="6126" extrusionOk="0">
                  <a:moveTo>
                    <a:pt x="3199" y="1"/>
                  </a:moveTo>
                  <a:lnTo>
                    <a:pt x="3199" y="1"/>
                  </a:lnTo>
                  <a:cubicBezTo>
                    <a:pt x="3198" y="1"/>
                    <a:pt x="0" y="1957"/>
                    <a:pt x="2729" y="6125"/>
                  </a:cubicBezTo>
                  <a:cubicBezTo>
                    <a:pt x="2730" y="6125"/>
                    <a:pt x="5810" y="2280"/>
                    <a:pt x="3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5541625" y="4596050"/>
              <a:ext cx="5750" cy="33600"/>
            </a:xfrm>
            <a:custGeom>
              <a:avLst/>
              <a:gdLst/>
              <a:ahLst/>
              <a:cxnLst/>
              <a:rect l="l" t="t" r="r" b="b"/>
              <a:pathLst>
                <a:path w="230" h="1344" extrusionOk="0">
                  <a:moveTo>
                    <a:pt x="106" y="1"/>
                  </a:moveTo>
                  <a:lnTo>
                    <a:pt x="1" y="1335"/>
                  </a:lnTo>
                  <a:lnTo>
                    <a:pt x="124" y="1344"/>
                  </a:lnTo>
                  <a:lnTo>
                    <a:pt x="229" y="1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5545575" y="4496200"/>
              <a:ext cx="9600" cy="83450"/>
            </a:xfrm>
            <a:custGeom>
              <a:avLst/>
              <a:gdLst/>
              <a:ahLst/>
              <a:cxnLst/>
              <a:rect l="l" t="t" r="r" b="b"/>
              <a:pathLst>
                <a:path w="384" h="3338" extrusionOk="0">
                  <a:moveTo>
                    <a:pt x="261" y="0"/>
                  </a:moveTo>
                  <a:lnTo>
                    <a:pt x="0" y="3327"/>
                  </a:lnTo>
                  <a:lnTo>
                    <a:pt x="123" y="3338"/>
                  </a:lnTo>
                  <a:lnTo>
                    <a:pt x="384" y="1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305050" y="4421650"/>
              <a:ext cx="139200" cy="146000"/>
            </a:xfrm>
            <a:custGeom>
              <a:avLst/>
              <a:gdLst/>
              <a:ahLst/>
              <a:cxnLst/>
              <a:rect l="l" t="t" r="r" b="b"/>
              <a:pathLst>
                <a:path w="5568" h="5840" extrusionOk="0">
                  <a:moveTo>
                    <a:pt x="3572" y="1"/>
                  </a:moveTo>
                  <a:cubicBezTo>
                    <a:pt x="3572" y="1"/>
                    <a:pt x="1" y="1142"/>
                    <a:pt x="1662" y="5839"/>
                  </a:cubicBezTo>
                  <a:cubicBezTo>
                    <a:pt x="1662" y="5839"/>
                    <a:pt x="5567" y="2836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5350425" y="4517725"/>
              <a:ext cx="13400" cy="32750"/>
            </a:xfrm>
            <a:custGeom>
              <a:avLst/>
              <a:gdLst/>
              <a:ahLst/>
              <a:cxnLst/>
              <a:rect l="l" t="t" r="r" b="b"/>
              <a:pathLst>
                <a:path w="536" h="1310" extrusionOk="0">
                  <a:moveTo>
                    <a:pt x="418" y="0"/>
                  </a:moveTo>
                  <a:lnTo>
                    <a:pt x="1" y="1271"/>
                  </a:lnTo>
                  <a:lnTo>
                    <a:pt x="117" y="1309"/>
                  </a:lnTo>
                  <a:lnTo>
                    <a:pt x="535" y="39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5366100" y="4422200"/>
              <a:ext cx="29075" cy="80250"/>
            </a:xfrm>
            <a:custGeom>
              <a:avLst/>
              <a:gdLst/>
              <a:ahLst/>
              <a:cxnLst/>
              <a:rect l="l" t="t" r="r" b="b"/>
              <a:pathLst>
                <a:path w="1163" h="3210" extrusionOk="0">
                  <a:moveTo>
                    <a:pt x="1045" y="1"/>
                  </a:moveTo>
                  <a:lnTo>
                    <a:pt x="0" y="3171"/>
                  </a:lnTo>
                  <a:lnTo>
                    <a:pt x="117" y="3209"/>
                  </a:lnTo>
                  <a:lnTo>
                    <a:pt x="1162" y="40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5158750" y="4312775"/>
              <a:ext cx="121800" cy="126775"/>
            </a:xfrm>
            <a:custGeom>
              <a:avLst/>
              <a:gdLst/>
              <a:ahLst/>
              <a:cxnLst/>
              <a:rect l="l" t="t" r="r" b="b"/>
              <a:pathLst>
                <a:path w="4872" h="5071" extrusionOk="0">
                  <a:moveTo>
                    <a:pt x="3748" y="1"/>
                  </a:moveTo>
                  <a:cubicBezTo>
                    <a:pt x="3748" y="1"/>
                    <a:pt x="1" y="97"/>
                    <a:pt x="283" y="5071"/>
                  </a:cubicBezTo>
                  <a:cubicBezTo>
                    <a:pt x="283" y="5071"/>
                    <a:pt x="4871" y="3279"/>
                    <a:pt x="3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5175150" y="4395525"/>
              <a:ext cx="21500" cy="29325"/>
            </a:xfrm>
            <a:custGeom>
              <a:avLst/>
              <a:gdLst/>
              <a:ahLst/>
              <a:cxnLst/>
              <a:rect l="l" t="t" r="r" b="b"/>
              <a:pathLst>
                <a:path w="860" h="1173" extrusionOk="0">
                  <a:moveTo>
                    <a:pt x="758" y="0"/>
                  </a:moveTo>
                  <a:lnTo>
                    <a:pt x="0" y="1103"/>
                  </a:lnTo>
                  <a:lnTo>
                    <a:pt x="102" y="1172"/>
                  </a:lnTo>
                  <a:lnTo>
                    <a:pt x="860" y="70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5203500" y="4312900"/>
              <a:ext cx="49825" cy="70550"/>
            </a:xfrm>
            <a:custGeom>
              <a:avLst/>
              <a:gdLst/>
              <a:ahLst/>
              <a:cxnLst/>
              <a:rect l="l" t="t" r="r" b="b"/>
              <a:pathLst>
                <a:path w="1993" h="2822" extrusionOk="0">
                  <a:moveTo>
                    <a:pt x="1891" y="1"/>
                  </a:moveTo>
                  <a:lnTo>
                    <a:pt x="0" y="2752"/>
                  </a:lnTo>
                  <a:lnTo>
                    <a:pt x="102" y="2822"/>
                  </a:lnTo>
                  <a:lnTo>
                    <a:pt x="1992" y="71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680800" y="4505025"/>
              <a:ext cx="145275" cy="153475"/>
            </a:xfrm>
            <a:custGeom>
              <a:avLst/>
              <a:gdLst/>
              <a:ahLst/>
              <a:cxnLst/>
              <a:rect l="l" t="t" r="r" b="b"/>
              <a:pathLst>
                <a:path w="5811" h="6139" extrusionOk="0">
                  <a:moveTo>
                    <a:pt x="2961" y="0"/>
                  </a:moveTo>
                  <a:cubicBezTo>
                    <a:pt x="2960" y="0"/>
                    <a:pt x="1" y="2303"/>
                    <a:pt x="3180" y="6139"/>
                  </a:cubicBezTo>
                  <a:cubicBezTo>
                    <a:pt x="3180" y="6139"/>
                    <a:pt x="5810" y="1974"/>
                    <a:pt x="2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756500" y="4606225"/>
              <a:ext cx="4250" cy="33550"/>
            </a:xfrm>
            <a:custGeom>
              <a:avLst/>
              <a:gdLst/>
              <a:ahLst/>
              <a:cxnLst/>
              <a:rect l="l" t="t" r="r" b="b"/>
              <a:pathLst>
                <a:path w="170" h="1342" extrusionOk="0">
                  <a:moveTo>
                    <a:pt x="124" y="1"/>
                  </a:moveTo>
                  <a:lnTo>
                    <a:pt x="0" y="5"/>
                  </a:lnTo>
                  <a:lnTo>
                    <a:pt x="46" y="1342"/>
                  </a:lnTo>
                  <a:lnTo>
                    <a:pt x="169" y="133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5753025" y="4506175"/>
              <a:ext cx="5925" cy="83525"/>
            </a:xfrm>
            <a:custGeom>
              <a:avLst/>
              <a:gdLst/>
              <a:ahLst/>
              <a:cxnLst/>
              <a:rect l="l" t="t" r="r" b="b"/>
              <a:pathLst>
                <a:path w="237" h="3341" extrusionOk="0">
                  <a:moveTo>
                    <a:pt x="124" y="0"/>
                  </a:moveTo>
                  <a:lnTo>
                    <a:pt x="1" y="4"/>
                  </a:lnTo>
                  <a:lnTo>
                    <a:pt x="113" y="3341"/>
                  </a:lnTo>
                  <a:lnTo>
                    <a:pt x="236" y="33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5118350" y="4108100"/>
              <a:ext cx="1110100" cy="408750"/>
            </a:xfrm>
            <a:custGeom>
              <a:avLst/>
              <a:gdLst/>
              <a:ahLst/>
              <a:cxnLst/>
              <a:rect l="l" t="t" r="r" b="b"/>
              <a:pathLst>
                <a:path w="44404" h="16350" extrusionOk="0">
                  <a:moveTo>
                    <a:pt x="43775" y="0"/>
                  </a:moveTo>
                  <a:cubicBezTo>
                    <a:pt x="37353" y="10360"/>
                    <a:pt x="30145" y="15609"/>
                    <a:pt x="22343" y="15609"/>
                  </a:cubicBezTo>
                  <a:cubicBezTo>
                    <a:pt x="22248" y="15609"/>
                    <a:pt x="22151" y="15608"/>
                    <a:pt x="22054" y="15607"/>
                  </a:cubicBezTo>
                  <a:cubicBezTo>
                    <a:pt x="10861" y="15420"/>
                    <a:pt x="2189" y="4507"/>
                    <a:pt x="642" y="1817"/>
                  </a:cubicBezTo>
                  <a:lnTo>
                    <a:pt x="0" y="2185"/>
                  </a:lnTo>
                  <a:cubicBezTo>
                    <a:pt x="1157" y="4198"/>
                    <a:pt x="4020" y="7657"/>
                    <a:pt x="7572" y="10491"/>
                  </a:cubicBezTo>
                  <a:cubicBezTo>
                    <a:pt x="10850" y="13108"/>
                    <a:pt x="16020" y="16246"/>
                    <a:pt x="22041" y="16347"/>
                  </a:cubicBezTo>
                  <a:cubicBezTo>
                    <a:pt x="22143" y="16348"/>
                    <a:pt x="22244" y="16349"/>
                    <a:pt x="22346" y="16349"/>
                  </a:cubicBezTo>
                  <a:cubicBezTo>
                    <a:pt x="30419" y="16349"/>
                    <a:pt x="37839" y="10982"/>
                    <a:pt x="44404" y="390"/>
                  </a:cubicBezTo>
                  <a:lnTo>
                    <a:pt x="43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9508D294-2F07-5E51-F502-7C366120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93" y="1405655"/>
            <a:ext cx="2626108" cy="350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5296E-A0AA-F183-0A2B-826B90008483}"/>
              </a:ext>
            </a:extLst>
          </p:cNvPr>
          <p:cNvSpPr txBox="1"/>
          <p:nvPr/>
        </p:nvSpPr>
        <p:spPr>
          <a:xfrm>
            <a:off x="3635135" y="1353134"/>
            <a:ext cx="5428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dirty="0" err="1"/>
              <a:t>My</a:t>
            </a:r>
            <a:r>
              <a:rPr lang="es-EC" sz="1800" dirty="0"/>
              <a:t> </a:t>
            </a:r>
            <a:r>
              <a:rPr lang="es-EC" sz="1800" dirty="0" err="1"/>
              <a:t>name</a:t>
            </a:r>
            <a:r>
              <a:rPr lang="es-EC" sz="1800" dirty="0"/>
              <a:t> </a:t>
            </a:r>
            <a:r>
              <a:rPr lang="es-EC" sz="1800" dirty="0" err="1"/>
              <a:t>is</a:t>
            </a:r>
            <a:r>
              <a:rPr lang="es-EC" sz="1800" dirty="0"/>
              <a:t> Liliana Chora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dirty="0"/>
              <a:t>I am 22 </a:t>
            </a:r>
            <a:r>
              <a:rPr lang="es-EC" sz="1800" dirty="0" err="1"/>
              <a:t>years</a:t>
            </a:r>
            <a:r>
              <a:rPr lang="es-EC" sz="1800" dirty="0"/>
              <a:t> </a:t>
            </a:r>
            <a:r>
              <a:rPr lang="es-EC" sz="1800" dirty="0" err="1"/>
              <a:t>old</a:t>
            </a:r>
            <a:endParaRPr lang="es-EC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was born in the Isidro </a:t>
            </a:r>
            <a:r>
              <a:rPr lang="en-US" sz="1800" dirty="0" err="1"/>
              <a:t>Ayora</a:t>
            </a:r>
            <a:r>
              <a:rPr lang="en-US" sz="1800" dirty="0"/>
              <a:t> maternity hospital in Quito. </a:t>
            </a:r>
            <a:endParaRPr lang="es-EC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live in the south of Quito with my mother. </a:t>
            </a:r>
            <a:endParaRPr lang="es-EC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dirty="0" err="1"/>
              <a:t>My</a:t>
            </a:r>
            <a:r>
              <a:rPr lang="es-EC" sz="1800" dirty="0"/>
              <a:t> favorite color </a:t>
            </a:r>
            <a:r>
              <a:rPr lang="es-EC" sz="1800" dirty="0" err="1"/>
              <a:t>is</a:t>
            </a:r>
            <a:r>
              <a:rPr lang="es-EC" sz="1800" dirty="0"/>
              <a:t> </a:t>
            </a:r>
            <a:r>
              <a:rPr lang="es-EC" sz="1800" dirty="0" err="1"/>
              <a:t>purple</a:t>
            </a:r>
            <a:r>
              <a:rPr lang="es-EC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My favorite food is humitas con café.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My hobby is dancing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my free time I attend my dance group and when there are presentations I go dancing.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am a nervous girl but I like to pursue my dreams.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52"/>
          <p:cNvSpPr txBox="1">
            <a:spLocks noGrp="1"/>
          </p:cNvSpPr>
          <p:nvPr>
            <p:ph type="title"/>
          </p:nvPr>
        </p:nvSpPr>
        <p:spPr>
          <a:xfrm>
            <a:off x="1103584" y="40170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400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Studies</a:t>
            </a:r>
            <a:r>
              <a:rPr lang="es-EC" dirty="0"/>
              <a:t> </a:t>
            </a:r>
            <a:endParaRPr dirty="0"/>
          </a:p>
        </p:txBody>
      </p:sp>
      <p:sp>
        <p:nvSpPr>
          <p:cNvPr id="1794" name="Google Shape;1794;p52"/>
          <p:cNvSpPr txBox="1">
            <a:spLocks noGrp="1"/>
          </p:cNvSpPr>
          <p:nvPr>
            <p:ph type="subTitle" idx="1"/>
          </p:nvPr>
        </p:nvSpPr>
        <p:spPr>
          <a:xfrm>
            <a:off x="1791630" y="1098369"/>
            <a:ext cx="7252662" cy="26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/>
              <a:t>I was in the school “</a:t>
            </a:r>
            <a:r>
              <a:rPr lang="en-US" dirty="0" err="1"/>
              <a:t>Latinoamerica</a:t>
            </a:r>
            <a:r>
              <a:rPr lang="en-US" dirty="0"/>
              <a:t> </a:t>
            </a:r>
            <a:r>
              <a:rPr lang="en-US" dirty="0" err="1"/>
              <a:t>Unida</a:t>
            </a:r>
            <a:r>
              <a:rPr lang="en-US" dirty="0"/>
              <a:t>” in the south of Quito.</a:t>
            </a:r>
          </a:p>
          <a:p>
            <a:pPr marL="285750" indent="-285750">
              <a:buSzPts val="1100"/>
            </a:pPr>
            <a:r>
              <a:rPr lang="en-US" dirty="0"/>
              <a:t>I entered  24 de Mayo Hight School and I graduated at 17 years old in 2017.</a:t>
            </a:r>
          </a:p>
          <a:p>
            <a:pPr marL="285750" indent="-285750">
              <a:buSzPts val="1100"/>
            </a:pPr>
            <a:r>
              <a:rPr lang="en-US" dirty="0"/>
              <a:t>I waited two years trying to pass the SER BACHILLER exam and entered university at the age of 19. </a:t>
            </a:r>
          </a:p>
          <a:p>
            <a:pPr marL="285750" indent="-285750">
              <a:buSzPts val="1100"/>
            </a:pPr>
            <a:r>
              <a:rPr lang="en-US" dirty="0"/>
              <a:t>I passed the SER BACHILLER exam on the third attempt. </a:t>
            </a:r>
          </a:p>
          <a:p>
            <a:pPr marL="285750" indent="-285750">
              <a:buSzPts val="1100"/>
            </a:pPr>
            <a:r>
              <a:rPr lang="en-US" dirty="0"/>
              <a:t>I now study at ESPE University</a:t>
            </a:r>
          </a:p>
          <a:p>
            <a:pPr marL="285750" indent="-285750">
              <a:buSzPts val="1100"/>
            </a:pPr>
            <a:r>
              <a:rPr lang="en-US" dirty="0"/>
              <a:t>I study Information Technology Engineering because the professionals in this field are essential support for technological development. </a:t>
            </a:r>
            <a:endParaRPr dirty="0"/>
          </a:p>
        </p:txBody>
      </p:sp>
      <p:grpSp>
        <p:nvGrpSpPr>
          <p:cNvPr id="1796" name="Google Shape;1796;p52"/>
          <p:cNvGrpSpPr/>
          <p:nvPr/>
        </p:nvGrpSpPr>
        <p:grpSpPr>
          <a:xfrm rot="-8656717">
            <a:off x="7483035" y="3808516"/>
            <a:ext cx="1254913" cy="1384969"/>
            <a:chOff x="4032275" y="4202700"/>
            <a:chExt cx="624775" cy="689525"/>
          </a:xfrm>
        </p:grpSpPr>
        <p:sp>
          <p:nvSpPr>
            <p:cNvPr id="1797" name="Google Shape;1797;p52"/>
            <p:cNvSpPr/>
            <p:nvPr/>
          </p:nvSpPr>
          <p:spPr>
            <a:xfrm>
              <a:off x="4032275" y="4293300"/>
              <a:ext cx="185525" cy="598925"/>
            </a:xfrm>
            <a:custGeom>
              <a:avLst/>
              <a:gdLst/>
              <a:ahLst/>
              <a:cxnLst/>
              <a:rect l="l" t="t" r="r" b="b"/>
              <a:pathLst>
                <a:path w="7421" h="23957" extrusionOk="0">
                  <a:moveTo>
                    <a:pt x="1241" y="0"/>
                  </a:moveTo>
                  <a:cubicBezTo>
                    <a:pt x="449" y="0"/>
                    <a:pt x="1" y="709"/>
                    <a:pt x="321" y="2832"/>
                  </a:cubicBezTo>
                  <a:cubicBezTo>
                    <a:pt x="321" y="2832"/>
                    <a:pt x="1395" y="4646"/>
                    <a:pt x="1098" y="7061"/>
                  </a:cubicBezTo>
                  <a:cubicBezTo>
                    <a:pt x="802" y="9476"/>
                    <a:pt x="2418" y="9605"/>
                    <a:pt x="2615" y="10942"/>
                  </a:cubicBezTo>
                  <a:cubicBezTo>
                    <a:pt x="2813" y="12279"/>
                    <a:pt x="1613" y="13301"/>
                    <a:pt x="3082" y="15247"/>
                  </a:cubicBezTo>
                  <a:cubicBezTo>
                    <a:pt x="4552" y="17194"/>
                    <a:pt x="2609" y="17343"/>
                    <a:pt x="4046" y="19694"/>
                  </a:cubicBezTo>
                  <a:cubicBezTo>
                    <a:pt x="5461" y="22010"/>
                    <a:pt x="3973" y="23956"/>
                    <a:pt x="4795" y="23956"/>
                  </a:cubicBezTo>
                  <a:cubicBezTo>
                    <a:pt x="4807" y="23956"/>
                    <a:pt x="4820" y="23956"/>
                    <a:pt x="4834" y="23955"/>
                  </a:cubicBezTo>
                  <a:cubicBezTo>
                    <a:pt x="5740" y="23894"/>
                    <a:pt x="7260" y="20156"/>
                    <a:pt x="6186" y="18342"/>
                  </a:cubicBezTo>
                  <a:cubicBezTo>
                    <a:pt x="5113" y="16529"/>
                    <a:pt x="7420" y="14376"/>
                    <a:pt x="6027" y="12741"/>
                  </a:cubicBezTo>
                  <a:cubicBezTo>
                    <a:pt x="4634" y="11105"/>
                    <a:pt x="7312" y="9390"/>
                    <a:pt x="5617" y="7729"/>
                  </a:cubicBezTo>
                  <a:cubicBezTo>
                    <a:pt x="3921" y="6069"/>
                    <a:pt x="7278" y="3494"/>
                    <a:pt x="5062" y="1994"/>
                  </a:cubicBezTo>
                  <a:cubicBezTo>
                    <a:pt x="3819" y="1154"/>
                    <a:pt x="2251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4078550" y="4340700"/>
              <a:ext cx="94475" cy="534150"/>
            </a:xfrm>
            <a:custGeom>
              <a:avLst/>
              <a:gdLst/>
              <a:ahLst/>
              <a:cxnLst/>
              <a:rect l="l" t="t" r="r" b="b"/>
              <a:pathLst>
                <a:path w="3779" h="21366" extrusionOk="0">
                  <a:moveTo>
                    <a:pt x="130" y="1"/>
                  </a:moveTo>
                  <a:lnTo>
                    <a:pt x="0" y="97"/>
                  </a:lnTo>
                  <a:cubicBezTo>
                    <a:pt x="15" y="117"/>
                    <a:pt x="1446" y="2049"/>
                    <a:pt x="1150" y="4502"/>
                  </a:cubicBezTo>
                  <a:cubicBezTo>
                    <a:pt x="994" y="5799"/>
                    <a:pt x="1354" y="6546"/>
                    <a:pt x="1702" y="7269"/>
                  </a:cubicBezTo>
                  <a:cubicBezTo>
                    <a:pt x="2031" y="7952"/>
                    <a:pt x="2342" y="8596"/>
                    <a:pt x="2159" y="9659"/>
                  </a:cubicBezTo>
                  <a:cubicBezTo>
                    <a:pt x="1945" y="10895"/>
                    <a:pt x="2200" y="11874"/>
                    <a:pt x="2447" y="12819"/>
                  </a:cubicBezTo>
                  <a:cubicBezTo>
                    <a:pt x="2646" y="13583"/>
                    <a:pt x="2852" y="14373"/>
                    <a:pt x="2821" y="15311"/>
                  </a:cubicBezTo>
                  <a:cubicBezTo>
                    <a:pt x="2793" y="16166"/>
                    <a:pt x="2962" y="16988"/>
                    <a:pt x="3126" y="17782"/>
                  </a:cubicBezTo>
                  <a:cubicBezTo>
                    <a:pt x="3376" y="18994"/>
                    <a:pt x="3611" y="20140"/>
                    <a:pt x="3155" y="21307"/>
                  </a:cubicBezTo>
                  <a:lnTo>
                    <a:pt x="3307" y="21366"/>
                  </a:lnTo>
                  <a:cubicBezTo>
                    <a:pt x="3779" y="20154"/>
                    <a:pt x="3538" y="18986"/>
                    <a:pt x="3284" y="17750"/>
                  </a:cubicBezTo>
                  <a:cubicBezTo>
                    <a:pt x="3123" y="16964"/>
                    <a:pt x="2955" y="16152"/>
                    <a:pt x="2983" y="15318"/>
                  </a:cubicBezTo>
                  <a:cubicBezTo>
                    <a:pt x="3015" y="14354"/>
                    <a:pt x="2805" y="13553"/>
                    <a:pt x="2603" y="12779"/>
                  </a:cubicBezTo>
                  <a:cubicBezTo>
                    <a:pt x="2349" y="11807"/>
                    <a:pt x="2111" y="10888"/>
                    <a:pt x="2317" y="9687"/>
                  </a:cubicBezTo>
                  <a:cubicBezTo>
                    <a:pt x="2510" y="8572"/>
                    <a:pt x="2189" y="7906"/>
                    <a:pt x="1848" y="7199"/>
                  </a:cubicBezTo>
                  <a:cubicBezTo>
                    <a:pt x="1510" y="6498"/>
                    <a:pt x="1159" y="5771"/>
                    <a:pt x="1310" y="4521"/>
                  </a:cubicBezTo>
                  <a:cubicBezTo>
                    <a:pt x="1615" y="2003"/>
                    <a:pt x="144" y="20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4060725" y="4277500"/>
              <a:ext cx="290125" cy="475450"/>
            </a:xfrm>
            <a:custGeom>
              <a:avLst/>
              <a:gdLst/>
              <a:ahLst/>
              <a:cxnLst/>
              <a:rect l="l" t="t" r="r" b="b"/>
              <a:pathLst>
                <a:path w="11605" h="19018" extrusionOk="0">
                  <a:moveTo>
                    <a:pt x="1625" y="0"/>
                  </a:moveTo>
                  <a:cubicBezTo>
                    <a:pt x="545" y="0"/>
                    <a:pt x="1" y="589"/>
                    <a:pt x="1065" y="2685"/>
                  </a:cubicBezTo>
                  <a:cubicBezTo>
                    <a:pt x="1065" y="2685"/>
                    <a:pt x="2457" y="3896"/>
                    <a:pt x="2877" y="5984"/>
                  </a:cubicBezTo>
                  <a:cubicBezTo>
                    <a:pt x="3297" y="8072"/>
                    <a:pt x="4675" y="7734"/>
                    <a:pt x="5206" y="8791"/>
                  </a:cubicBezTo>
                  <a:cubicBezTo>
                    <a:pt x="5739" y="9847"/>
                    <a:pt x="5023" y="11025"/>
                    <a:pt x="6781" y="12238"/>
                  </a:cubicBezTo>
                  <a:cubicBezTo>
                    <a:pt x="8537" y="13450"/>
                    <a:pt x="6965" y="14109"/>
                    <a:pt x="8807" y="15666"/>
                  </a:cubicBezTo>
                  <a:cubicBezTo>
                    <a:pt x="10526" y="17121"/>
                    <a:pt x="9987" y="19017"/>
                    <a:pt x="10508" y="19017"/>
                  </a:cubicBezTo>
                  <a:cubicBezTo>
                    <a:pt x="10545" y="19017"/>
                    <a:pt x="10587" y="19008"/>
                    <a:pt x="10635" y="18988"/>
                  </a:cubicBezTo>
                  <a:cubicBezTo>
                    <a:pt x="11372" y="18689"/>
                    <a:pt x="11604" y="15164"/>
                    <a:pt x="10213" y="13953"/>
                  </a:cubicBezTo>
                  <a:cubicBezTo>
                    <a:pt x="8821" y="12743"/>
                    <a:pt x="10144" y="10320"/>
                    <a:pt x="8536" y="9344"/>
                  </a:cubicBezTo>
                  <a:cubicBezTo>
                    <a:pt x="6929" y="8369"/>
                    <a:pt x="8680" y="6205"/>
                    <a:pt x="6815" y="5294"/>
                  </a:cubicBezTo>
                  <a:cubicBezTo>
                    <a:pt x="4948" y="4382"/>
                    <a:pt x="7028" y="1317"/>
                    <a:pt x="4773" y="683"/>
                  </a:cubicBezTo>
                  <a:cubicBezTo>
                    <a:pt x="3758" y="397"/>
                    <a:pt x="2511" y="0"/>
                    <a:pt x="1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4113350" y="4313725"/>
              <a:ext cx="216675" cy="421850"/>
            </a:xfrm>
            <a:custGeom>
              <a:avLst/>
              <a:gdLst/>
              <a:ahLst/>
              <a:cxnLst/>
              <a:rect l="l" t="t" r="r" b="b"/>
              <a:pathLst>
                <a:path w="8667" h="16874" extrusionOk="0">
                  <a:moveTo>
                    <a:pt x="81" y="1"/>
                  </a:moveTo>
                  <a:lnTo>
                    <a:pt x="1" y="117"/>
                  </a:lnTo>
                  <a:cubicBezTo>
                    <a:pt x="18" y="129"/>
                    <a:pt x="1740" y="1341"/>
                    <a:pt x="2170" y="3459"/>
                  </a:cubicBezTo>
                  <a:cubicBezTo>
                    <a:pt x="2397" y="4580"/>
                    <a:pt x="2903" y="5102"/>
                    <a:pt x="3391" y="5607"/>
                  </a:cubicBezTo>
                  <a:cubicBezTo>
                    <a:pt x="3852" y="6083"/>
                    <a:pt x="4288" y="6532"/>
                    <a:pt x="4429" y="7466"/>
                  </a:cubicBezTo>
                  <a:cubicBezTo>
                    <a:pt x="4593" y="8552"/>
                    <a:pt x="5074" y="9293"/>
                    <a:pt x="5539" y="10011"/>
                  </a:cubicBezTo>
                  <a:cubicBezTo>
                    <a:pt x="5915" y="10591"/>
                    <a:pt x="6304" y="11190"/>
                    <a:pt x="6537" y="11980"/>
                  </a:cubicBezTo>
                  <a:cubicBezTo>
                    <a:pt x="6749" y="12696"/>
                    <a:pt x="7116" y="13332"/>
                    <a:pt x="7471" y="13947"/>
                  </a:cubicBezTo>
                  <a:cubicBezTo>
                    <a:pt x="8012" y="14886"/>
                    <a:pt x="8523" y="15772"/>
                    <a:pt x="8467" y="16867"/>
                  </a:cubicBezTo>
                  <a:lnTo>
                    <a:pt x="8609" y="16874"/>
                  </a:lnTo>
                  <a:cubicBezTo>
                    <a:pt x="8666" y="15738"/>
                    <a:pt x="8145" y="14833"/>
                    <a:pt x="7593" y="13877"/>
                  </a:cubicBezTo>
                  <a:cubicBezTo>
                    <a:pt x="7243" y="13268"/>
                    <a:pt x="6880" y="12640"/>
                    <a:pt x="6672" y="11938"/>
                  </a:cubicBezTo>
                  <a:cubicBezTo>
                    <a:pt x="6433" y="11130"/>
                    <a:pt x="6039" y="10522"/>
                    <a:pt x="5657" y="9934"/>
                  </a:cubicBezTo>
                  <a:cubicBezTo>
                    <a:pt x="5179" y="9197"/>
                    <a:pt x="4727" y="8501"/>
                    <a:pt x="4568" y="7444"/>
                  </a:cubicBezTo>
                  <a:cubicBezTo>
                    <a:pt x="4421" y="6466"/>
                    <a:pt x="3970" y="6000"/>
                    <a:pt x="3493" y="5508"/>
                  </a:cubicBezTo>
                  <a:cubicBezTo>
                    <a:pt x="3018" y="5018"/>
                    <a:pt x="2528" y="4511"/>
                    <a:pt x="2308" y="3431"/>
                  </a:cubicBezTo>
                  <a:cubicBezTo>
                    <a:pt x="1867" y="1254"/>
                    <a:pt x="99" y="13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4037850" y="4245100"/>
              <a:ext cx="531575" cy="301950"/>
            </a:xfrm>
            <a:custGeom>
              <a:avLst/>
              <a:gdLst/>
              <a:ahLst/>
              <a:cxnLst/>
              <a:rect l="l" t="t" r="r" b="b"/>
              <a:pathLst>
                <a:path w="21263" h="12078" extrusionOk="0">
                  <a:moveTo>
                    <a:pt x="6245" y="0"/>
                  </a:moveTo>
                  <a:cubicBezTo>
                    <a:pt x="6076" y="0"/>
                    <a:pt x="5892" y="31"/>
                    <a:pt x="5689" y="99"/>
                  </a:cubicBezTo>
                  <a:cubicBezTo>
                    <a:pt x="3468" y="840"/>
                    <a:pt x="0" y="1771"/>
                    <a:pt x="3747" y="3839"/>
                  </a:cubicBezTo>
                  <a:cubicBezTo>
                    <a:pt x="3747" y="3839"/>
                    <a:pt x="5578" y="4059"/>
                    <a:pt x="7098" y="5550"/>
                  </a:cubicBezTo>
                  <a:cubicBezTo>
                    <a:pt x="7842" y="6280"/>
                    <a:pt x="8450" y="6400"/>
                    <a:pt x="8997" y="6400"/>
                  </a:cubicBezTo>
                  <a:cubicBezTo>
                    <a:pt x="9266" y="6400"/>
                    <a:pt x="9521" y="6371"/>
                    <a:pt x="9770" y="6371"/>
                  </a:cubicBezTo>
                  <a:cubicBezTo>
                    <a:pt x="10050" y="6371"/>
                    <a:pt x="10323" y="6408"/>
                    <a:pt x="10602" y="6563"/>
                  </a:cubicBezTo>
                  <a:cubicBezTo>
                    <a:pt x="11636" y="7138"/>
                    <a:pt x="11706" y="8515"/>
                    <a:pt x="13841" y="8532"/>
                  </a:cubicBezTo>
                  <a:cubicBezTo>
                    <a:pt x="15976" y="8548"/>
                    <a:pt x="15044" y="9976"/>
                    <a:pt x="17442" y="10230"/>
                  </a:cubicBezTo>
                  <a:cubicBezTo>
                    <a:pt x="19521" y="10450"/>
                    <a:pt x="20204" y="12078"/>
                    <a:pt x="20636" y="12078"/>
                  </a:cubicBezTo>
                  <a:cubicBezTo>
                    <a:pt x="20702" y="12078"/>
                    <a:pt x="20763" y="12039"/>
                    <a:pt x="20821" y="11951"/>
                  </a:cubicBezTo>
                  <a:cubicBezTo>
                    <a:pt x="21263" y="11290"/>
                    <a:pt x="19475" y="8243"/>
                    <a:pt x="17644" y="8024"/>
                  </a:cubicBezTo>
                  <a:cubicBezTo>
                    <a:pt x="15844" y="7807"/>
                    <a:pt x="15555" y="5149"/>
                    <a:pt x="13764" y="5149"/>
                  </a:cubicBezTo>
                  <a:cubicBezTo>
                    <a:pt x="13732" y="5149"/>
                    <a:pt x="13700" y="5149"/>
                    <a:pt x="13668" y="5151"/>
                  </a:cubicBezTo>
                  <a:cubicBezTo>
                    <a:pt x="13636" y="5153"/>
                    <a:pt x="13605" y="5154"/>
                    <a:pt x="13574" y="5154"/>
                  </a:cubicBezTo>
                  <a:cubicBezTo>
                    <a:pt x="11888" y="5154"/>
                    <a:pt x="11975" y="2745"/>
                    <a:pt x="10263" y="2745"/>
                  </a:cubicBezTo>
                  <a:cubicBezTo>
                    <a:pt x="10170" y="2745"/>
                    <a:pt x="10072" y="2752"/>
                    <a:pt x="9969" y="2767"/>
                  </a:cubicBezTo>
                  <a:cubicBezTo>
                    <a:pt x="9890" y="2779"/>
                    <a:pt x="9814" y="2784"/>
                    <a:pt x="9742" y="2784"/>
                  </a:cubicBezTo>
                  <a:cubicBezTo>
                    <a:pt x="8082" y="2784"/>
                    <a:pt x="7857" y="0"/>
                    <a:pt x="6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4137325" y="4299750"/>
              <a:ext cx="413325" cy="231125"/>
            </a:xfrm>
            <a:custGeom>
              <a:avLst/>
              <a:gdLst/>
              <a:ahLst/>
              <a:cxnLst/>
              <a:rect l="l" t="t" r="r" b="b"/>
              <a:pathLst>
                <a:path w="16533" h="9245" extrusionOk="0">
                  <a:moveTo>
                    <a:pt x="1" y="0"/>
                  </a:moveTo>
                  <a:lnTo>
                    <a:pt x="0" y="142"/>
                  </a:lnTo>
                  <a:cubicBezTo>
                    <a:pt x="21" y="142"/>
                    <a:pt x="2126" y="177"/>
                    <a:pt x="3672" y="1689"/>
                  </a:cubicBezTo>
                  <a:cubicBezTo>
                    <a:pt x="4489" y="2488"/>
                    <a:pt x="5201" y="2636"/>
                    <a:pt x="5889" y="2779"/>
                  </a:cubicBezTo>
                  <a:cubicBezTo>
                    <a:pt x="6537" y="2914"/>
                    <a:pt x="7150" y="3041"/>
                    <a:pt x="7790" y="3734"/>
                  </a:cubicBezTo>
                  <a:cubicBezTo>
                    <a:pt x="8536" y="4542"/>
                    <a:pt x="9351" y="4885"/>
                    <a:pt x="10139" y="5217"/>
                  </a:cubicBezTo>
                  <a:cubicBezTo>
                    <a:pt x="10776" y="5486"/>
                    <a:pt x="11434" y="5762"/>
                    <a:pt x="12071" y="6285"/>
                  </a:cubicBezTo>
                  <a:cubicBezTo>
                    <a:pt x="12649" y="6759"/>
                    <a:pt x="13309" y="7079"/>
                    <a:pt x="13949" y="7388"/>
                  </a:cubicBezTo>
                  <a:cubicBezTo>
                    <a:pt x="14923" y="7861"/>
                    <a:pt x="15844" y="8308"/>
                    <a:pt x="16413" y="9245"/>
                  </a:cubicBezTo>
                  <a:lnTo>
                    <a:pt x="16533" y="9171"/>
                  </a:lnTo>
                  <a:cubicBezTo>
                    <a:pt x="15944" y="8198"/>
                    <a:pt x="15004" y="7743"/>
                    <a:pt x="14010" y="7261"/>
                  </a:cubicBezTo>
                  <a:cubicBezTo>
                    <a:pt x="13378" y="6954"/>
                    <a:pt x="12725" y="6639"/>
                    <a:pt x="12160" y="6175"/>
                  </a:cubicBezTo>
                  <a:cubicBezTo>
                    <a:pt x="11508" y="5640"/>
                    <a:pt x="10840" y="5359"/>
                    <a:pt x="10194" y="5087"/>
                  </a:cubicBezTo>
                  <a:cubicBezTo>
                    <a:pt x="9383" y="4745"/>
                    <a:pt x="8619" y="4422"/>
                    <a:pt x="7894" y="3639"/>
                  </a:cubicBezTo>
                  <a:cubicBezTo>
                    <a:pt x="7223" y="2912"/>
                    <a:pt x="6588" y="2780"/>
                    <a:pt x="5917" y="2640"/>
                  </a:cubicBezTo>
                  <a:cubicBezTo>
                    <a:pt x="5249" y="2501"/>
                    <a:pt x="4558" y="2358"/>
                    <a:pt x="3770" y="1588"/>
                  </a:cubicBezTo>
                  <a:cubicBezTo>
                    <a:pt x="2183" y="35"/>
                    <a:pt x="23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4093175" y="4202700"/>
              <a:ext cx="563875" cy="237725"/>
            </a:xfrm>
            <a:custGeom>
              <a:avLst/>
              <a:gdLst/>
              <a:ahLst/>
              <a:cxnLst/>
              <a:rect l="l" t="t" r="r" b="b"/>
              <a:pathLst>
                <a:path w="22555" h="9509" extrusionOk="0">
                  <a:moveTo>
                    <a:pt x="6080" y="0"/>
                  </a:moveTo>
                  <a:cubicBezTo>
                    <a:pt x="5850" y="0"/>
                    <a:pt x="5601" y="63"/>
                    <a:pt x="5327" y="210"/>
                  </a:cubicBezTo>
                  <a:cubicBezTo>
                    <a:pt x="3262" y="1314"/>
                    <a:pt x="0" y="2814"/>
                    <a:pt x="4040" y="4223"/>
                  </a:cubicBezTo>
                  <a:cubicBezTo>
                    <a:pt x="4040" y="4223"/>
                    <a:pt x="4071" y="4221"/>
                    <a:pt x="4129" y="4221"/>
                  </a:cubicBezTo>
                  <a:cubicBezTo>
                    <a:pt x="4517" y="4221"/>
                    <a:pt x="6110" y="4290"/>
                    <a:pt x="7632" y="5347"/>
                  </a:cubicBezTo>
                  <a:cubicBezTo>
                    <a:pt x="8258" y="5781"/>
                    <a:pt x="8758" y="5907"/>
                    <a:pt x="9192" y="5907"/>
                  </a:cubicBezTo>
                  <a:cubicBezTo>
                    <a:pt x="9785" y="5907"/>
                    <a:pt x="10257" y="5673"/>
                    <a:pt x="10764" y="5673"/>
                  </a:cubicBezTo>
                  <a:cubicBezTo>
                    <a:pt x="10923" y="5673"/>
                    <a:pt x="11086" y="5696"/>
                    <a:pt x="11256" y="5756"/>
                  </a:cubicBezTo>
                  <a:cubicBezTo>
                    <a:pt x="12248" y="6105"/>
                    <a:pt x="12596" y="7207"/>
                    <a:pt x="14141" y="7207"/>
                  </a:cubicBezTo>
                  <a:cubicBezTo>
                    <a:pt x="14334" y="7207"/>
                    <a:pt x="14546" y="7190"/>
                    <a:pt x="14780" y="7152"/>
                  </a:cubicBezTo>
                  <a:cubicBezTo>
                    <a:pt x="14989" y="7118"/>
                    <a:pt x="15170" y="7102"/>
                    <a:pt x="15330" y="7102"/>
                  </a:cubicBezTo>
                  <a:cubicBezTo>
                    <a:pt x="16707" y="7102"/>
                    <a:pt x="16478" y="8231"/>
                    <a:pt x="18297" y="8231"/>
                  </a:cubicBezTo>
                  <a:cubicBezTo>
                    <a:pt x="18397" y="8231"/>
                    <a:pt x="18503" y="8227"/>
                    <a:pt x="18616" y="8220"/>
                  </a:cubicBezTo>
                  <a:cubicBezTo>
                    <a:pt x="18704" y="8214"/>
                    <a:pt x="18791" y="8212"/>
                    <a:pt x="18875" y="8212"/>
                  </a:cubicBezTo>
                  <a:cubicBezTo>
                    <a:pt x="20733" y="8212"/>
                    <a:pt x="21622" y="9508"/>
                    <a:pt x="22043" y="9508"/>
                  </a:cubicBezTo>
                  <a:cubicBezTo>
                    <a:pt x="22123" y="9508"/>
                    <a:pt x="22187" y="9461"/>
                    <a:pt x="22237" y="9349"/>
                  </a:cubicBezTo>
                  <a:cubicBezTo>
                    <a:pt x="22554" y="8635"/>
                    <a:pt x="20359" y="6009"/>
                    <a:pt x="18534" y="6009"/>
                  </a:cubicBezTo>
                  <a:cubicBezTo>
                    <a:pt x="18504" y="6009"/>
                    <a:pt x="18473" y="6010"/>
                    <a:pt x="18443" y="6011"/>
                  </a:cubicBezTo>
                  <a:cubicBezTo>
                    <a:pt x="18412" y="6013"/>
                    <a:pt x="18381" y="6013"/>
                    <a:pt x="18350" y="6013"/>
                  </a:cubicBezTo>
                  <a:cubicBezTo>
                    <a:pt x="16704" y="6013"/>
                    <a:pt x="15957" y="3805"/>
                    <a:pt x="14419" y="3805"/>
                  </a:cubicBezTo>
                  <a:cubicBezTo>
                    <a:pt x="14298" y="3805"/>
                    <a:pt x="14173" y="3819"/>
                    <a:pt x="14041" y="3848"/>
                  </a:cubicBezTo>
                  <a:cubicBezTo>
                    <a:pt x="13914" y="3877"/>
                    <a:pt x="13794" y="3890"/>
                    <a:pt x="13681" y="3890"/>
                  </a:cubicBezTo>
                  <a:cubicBezTo>
                    <a:pt x="12333" y="3890"/>
                    <a:pt x="11922" y="2025"/>
                    <a:pt x="10556" y="2025"/>
                  </a:cubicBezTo>
                  <a:cubicBezTo>
                    <a:pt x="10385" y="2025"/>
                    <a:pt x="10198" y="2055"/>
                    <a:pt x="9993" y="2121"/>
                  </a:cubicBezTo>
                  <a:cubicBezTo>
                    <a:pt x="9833" y="2172"/>
                    <a:pt x="9682" y="2195"/>
                    <a:pt x="9538" y="2195"/>
                  </a:cubicBezTo>
                  <a:cubicBezTo>
                    <a:pt x="8142" y="2195"/>
                    <a:pt x="7441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4192975" y="4265525"/>
              <a:ext cx="446000" cy="159900"/>
            </a:xfrm>
            <a:custGeom>
              <a:avLst/>
              <a:gdLst/>
              <a:ahLst/>
              <a:cxnLst/>
              <a:rect l="l" t="t" r="r" b="b"/>
              <a:pathLst>
                <a:path w="17840" h="6396" extrusionOk="0">
                  <a:moveTo>
                    <a:pt x="677" y="1"/>
                  </a:moveTo>
                  <a:cubicBezTo>
                    <a:pt x="267" y="1"/>
                    <a:pt x="8" y="41"/>
                    <a:pt x="1" y="42"/>
                  </a:cubicBezTo>
                  <a:lnTo>
                    <a:pt x="23" y="181"/>
                  </a:lnTo>
                  <a:cubicBezTo>
                    <a:pt x="30" y="180"/>
                    <a:pt x="282" y="142"/>
                    <a:pt x="681" y="142"/>
                  </a:cubicBezTo>
                  <a:cubicBezTo>
                    <a:pt x="1441" y="142"/>
                    <a:pt x="2736" y="282"/>
                    <a:pt x="3903" y="1090"/>
                  </a:cubicBezTo>
                  <a:cubicBezTo>
                    <a:pt x="4844" y="1739"/>
                    <a:pt x="5570" y="1766"/>
                    <a:pt x="6272" y="1791"/>
                  </a:cubicBezTo>
                  <a:cubicBezTo>
                    <a:pt x="6933" y="1815"/>
                    <a:pt x="7560" y="1837"/>
                    <a:pt x="8307" y="2413"/>
                  </a:cubicBezTo>
                  <a:cubicBezTo>
                    <a:pt x="9178" y="3084"/>
                    <a:pt x="10039" y="3285"/>
                    <a:pt x="10872" y="3480"/>
                  </a:cubicBezTo>
                  <a:cubicBezTo>
                    <a:pt x="11545" y="3637"/>
                    <a:pt x="12240" y="3800"/>
                    <a:pt x="12955" y="4208"/>
                  </a:cubicBezTo>
                  <a:cubicBezTo>
                    <a:pt x="13605" y="4577"/>
                    <a:pt x="14310" y="4782"/>
                    <a:pt x="14992" y="4980"/>
                  </a:cubicBezTo>
                  <a:cubicBezTo>
                    <a:pt x="16033" y="5281"/>
                    <a:pt x="17015" y="5567"/>
                    <a:pt x="17733" y="6395"/>
                  </a:cubicBezTo>
                  <a:lnTo>
                    <a:pt x="17840" y="6303"/>
                  </a:lnTo>
                  <a:cubicBezTo>
                    <a:pt x="17094" y="5443"/>
                    <a:pt x="16092" y="5152"/>
                    <a:pt x="15031" y="4844"/>
                  </a:cubicBezTo>
                  <a:cubicBezTo>
                    <a:pt x="14357" y="4649"/>
                    <a:pt x="13660" y="4446"/>
                    <a:pt x="13025" y="4084"/>
                  </a:cubicBezTo>
                  <a:cubicBezTo>
                    <a:pt x="12291" y="3667"/>
                    <a:pt x="11586" y="3502"/>
                    <a:pt x="10904" y="3342"/>
                  </a:cubicBezTo>
                  <a:cubicBezTo>
                    <a:pt x="10048" y="3141"/>
                    <a:pt x="9240" y="2952"/>
                    <a:pt x="8394" y="2301"/>
                  </a:cubicBezTo>
                  <a:cubicBezTo>
                    <a:pt x="7609" y="1697"/>
                    <a:pt x="6962" y="1675"/>
                    <a:pt x="6277" y="1650"/>
                  </a:cubicBezTo>
                  <a:cubicBezTo>
                    <a:pt x="5595" y="1625"/>
                    <a:pt x="4890" y="1600"/>
                    <a:pt x="3984" y="972"/>
                  </a:cubicBezTo>
                  <a:cubicBezTo>
                    <a:pt x="2787" y="145"/>
                    <a:pt x="1457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CB8A90C-A433-ECB6-6BD2-FC3EF72D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8" y="245475"/>
            <a:ext cx="1386960" cy="2987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ESPE | Universidad de las Fuerzas Armadas | Sangolquí">
            <a:extLst>
              <a:ext uri="{FF2B5EF4-FFF2-40B4-BE49-F238E27FC236}">
                <a16:creationId xmlns:a16="http://schemas.microsoft.com/office/drawing/2014/main" id="{F98B8D25-13A3-F128-A3C0-7C9107E1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" y="3797769"/>
            <a:ext cx="4631473" cy="119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DA19B0-5094-3166-5013-ADBFD1B1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" y="7254"/>
            <a:ext cx="9137065" cy="5143500"/>
          </a:xfrm>
          <a:prstGeom prst="rect">
            <a:avLst/>
          </a:prstGeom>
        </p:spPr>
      </p:pic>
      <p:grpSp>
        <p:nvGrpSpPr>
          <p:cNvPr id="3" name="Google Shape;2340;p59">
            <a:extLst>
              <a:ext uri="{FF2B5EF4-FFF2-40B4-BE49-F238E27FC236}">
                <a16:creationId xmlns:a16="http://schemas.microsoft.com/office/drawing/2014/main" id="{D4EF5C8D-8823-9D5E-4135-0BB2E8355D36}"/>
              </a:ext>
            </a:extLst>
          </p:cNvPr>
          <p:cNvGrpSpPr/>
          <p:nvPr/>
        </p:nvGrpSpPr>
        <p:grpSpPr>
          <a:xfrm rot="-569190" flipH="1">
            <a:off x="-390195" y="-118764"/>
            <a:ext cx="2000903" cy="1445230"/>
            <a:chOff x="4945750" y="4282550"/>
            <a:chExt cx="856125" cy="618400"/>
          </a:xfrm>
        </p:grpSpPr>
        <p:sp>
          <p:nvSpPr>
            <p:cNvPr id="4" name="Google Shape;2341;p59">
              <a:extLst>
                <a:ext uri="{FF2B5EF4-FFF2-40B4-BE49-F238E27FC236}">
                  <a16:creationId xmlns:a16="http://schemas.microsoft.com/office/drawing/2014/main" id="{5847CB9B-A63A-1379-E343-2D77C3FE62C5}"/>
                </a:ext>
              </a:extLst>
            </p:cNvPr>
            <p:cNvSpPr/>
            <p:nvPr/>
          </p:nvSpPr>
          <p:spPr>
            <a:xfrm>
              <a:off x="4993775" y="4327950"/>
              <a:ext cx="69175" cy="27950"/>
            </a:xfrm>
            <a:custGeom>
              <a:avLst/>
              <a:gdLst/>
              <a:ahLst/>
              <a:cxnLst/>
              <a:rect l="l" t="t" r="r" b="b"/>
              <a:pathLst>
                <a:path w="2767" h="1118" extrusionOk="0">
                  <a:moveTo>
                    <a:pt x="152" y="1"/>
                  </a:moveTo>
                  <a:cubicBezTo>
                    <a:pt x="57" y="1"/>
                    <a:pt x="1" y="2"/>
                    <a:pt x="1" y="2"/>
                  </a:cubicBezTo>
                  <a:cubicBezTo>
                    <a:pt x="1" y="2"/>
                    <a:pt x="1271" y="1118"/>
                    <a:pt x="2001" y="1118"/>
                  </a:cubicBezTo>
                  <a:cubicBezTo>
                    <a:pt x="2195" y="1118"/>
                    <a:pt x="2351" y="1039"/>
                    <a:pt x="2435" y="841"/>
                  </a:cubicBezTo>
                  <a:cubicBezTo>
                    <a:pt x="2767" y="56"/>
                    <a:pt x="733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42;p59">
              <a:extLst>
                <a:ext uri="{FF2B5EF4-FFF2-40B4-BE49-F238E27FC236}">
                  <a16:creationId xmlns:a16="http://schemas.microsoft.com/office/drawing/2014/main" id="{E6AEFEE0-49B6-EDAA-3D09-5EC9983A01A4}"/>
                </a:ext>
              </a:extLst>
            </p:cNvPr>
            <p:cNvSpPr/>
            <p:nvPr/>
          </p:nvSpPr>
          <p:spPr>
            <a:xfrm>
              <a:off x="5012850" y="4390025"/>
              <a:ext cx="69175" cy="27950"/>
            </a:xfrm>
            <a:custGeom>
              <a:avLst/>
              <a:gdLst/>
              <a:ahLst/>
              <a:cxnLst/>
              <a:rect l="l" t="t" r="r" b="b"/>
              <a:pathLst>
                <a:path w="2767" h="1118" extrusionOk="0">
                  <a:moveTo>
                    <a:pt x="152" y="1"/>
                  </a:moveTo>
                  <a:cubicBezTo>
                    <a:pt x="57" y="1"/>
                    <a:pt x="1" y="2"/>
                    <a:pt x="1" y="2"/>
                  </a:cubicBezTo>
                  <a:cubicBezTo>
                    <a:pt x="1" y="2"/>
                    <a:pt x="1270" y="1117"/>
                    <a:pt x="2001" y="1117"/>
                  </a:cubicBezTo>
                  <a:cubicBezTo>
                    <a:pt x="2195" y="1117"/>
                    <a:pt x="2351" y="1039"/>
                    <a:pt x="2435" y="840"/>
                  </a:cubicBezTo>
                  <a:cubicBezTo>
                    <a:pt x="2767" y="56"/>
                    <a:pt x="733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3;p59">
              <a:extLst>
                <a:ext uri="{FF2B5EF4-FFF2-40B4-BE49-F238E27FC236}">
                  <a16:creationId xmlns:a16="http://schemas.microsoft.com/office/drawing/2014/main" id="{4DEEA88E-8C3A-D895-125C-4224701B9C72}"/>
                </a:ext>
              </a:extLst>
            </p:cNvPr>
            <p:cNvSpPr/>
            <p:nvPr/>
          </p:nvSpPr>
          <p:spPr>
            <a:xfrm>
              <a:off x="5031925" y="4452075"/>
              <a:ext cx="69200" cy="27950"/>
            </a:xfrm>
            <a:custGeom>
              <a:avLst/>
              <a:gdLst/>
              <a:ahLst/>
              <a:cxnLst/>
              <a:rect l="l" t="t" r="r" b="b"/>
              <a:pathLst>
                <a:path w="2768" h="1118" extrusionOk="0">
                  <a:moveTo>
                    <a:pt x="153" y="0"/>
                  </a:moveTo>
                  <a:cubicBezTo>
                    <a:pt x="57" y="0"/>
                    <a:pt x="1" y="2"/>
                    <a:pt x="1" y="2"/>
                  </a:cubicBezTo>
                  <a:cubicBezTo>
                    <a:pt x="1" y="2"/>
                    <a:pt x="1271" y="1117"/>
                    <a:pt x="2001" y="1117"/>
                  </a:cubicBezTo>
                  <a:cubicBezTo>
                    <a:pt x="2195" y="1117"/>
                    <a:pt x="2351" y="1039"/>
                    <a:pt x="2435" y="840"/>
                  </a:cubicBezTo>
                  <a:cubicBezTo>
                    <a:pt x="2767" y="55"/>
                    <a:pt x="733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44;p59">
              <a:extLst>
                <a:ext uri="{FF2B5EF4-FFF2-40B4-BE49-F238E27FC236}">
                  <a16:creationId xmlns:a16="http://schemas.microsoft.com/office/drawing/2014/main" id="{CF05C14C-410D-6C9E-844E-8FACF8B044A8}"/>
                </a:ext>
              </a:extLst>
            </p:cNvPr>
            <p:cNvSpPr/>
            <p:nvPr/>
          </p:nvSpPr>
          <p:spPr>
            <a:xfrm>
              <a:off x="4972775" y="4423025"/>
              <a:ext cx="46650" cy="62250"/>
            </a:xfrm>
            <a:custGeom>
              <a:avLst/>
              <a:gdLst/>
              <a:ahLst/>
              <a:cxnLst/>
              <a:rect l="l" t="t" r="r" b="b"/>
              <a:pathLst>
                <a:path w="1866" h="2490" extrusionOk="0">
                  <a:moveTo>
                    <a:pt x="1727" y="0"/>
                  </a:moveTo>
                  <a:lnTo>
                    <a:pt x="1727" y="0"/>
                  </a:lnTo>
                  <a:cubicBezTo>
                    <a:pt x="1727" y="1"/>
                    <a:pt x="0" y="2083"/>
                    <a:pt x="959" y="2457"/>
                  </a:cubicBezTo>
                  <a:cubicBezTo>
                    <a:pt x="1015" y="2479"/>
                    <a:pt x="1066" y="2489"/>
                    <a:pt x="1114" y="2489"/>
                  </a:cubicBezTo>
                  <a:cubicBezTo>
                    <a:pt x="1865" y="2489"/>
                    <a:pt x="1727" y="1"/>
                    <a:pt x="1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45;p59">
              <a:extLst>
                <a:ext uri="{FF2B5EF4-FFF2-40B4-BE49-F238E27FC236}">
                  <a16:creationId xmlns:a16="http://schemas.microsoft.com/office/drawing/2014/main" id="{5DD22E17-8A06-D228-C608-71AA047C0455}"/>
                </a:ext>
              </a:extLst>
            </p:cNvPr>
            <p:cNvSpPr/>
            <p:nvPr/>
          </p:nvSpPr>
          <p:spPr>
            <a:xfrm>
              <a:off x="4945750" y="4349875"/>
              <a:ext cx="52250" cy="58375"/>
            </a:xfrm>
            <a:custGeom>
              <a:avLst/>
              <a:gdLst/>
              <a:ahLst/>
              <a:cxnLst/>
              <a:rect l="l" t="t" r="r" b="b"/>
              <a:pathLst>
                <a:path w="2090" h="2335" extrusionOk="0">
                  <a:moveTo>
                    <a:pt x="2089" y="1"/>
                  </a:moveTo>
                  <a:cubicBezTo>
                    <a:pt x="2089" y="1"/>
                    <a:pt x="1" y="1720"/>
                    <a:pt x="872" y="2268"/>
                  </a:cubicBezTo>
                  <a:cubicBezTo>
                    <a:pt x="944" y="2314"/>
                    <a:pt x="1013" y="2335"/>
                    <a:pt x="1079" y="2335"/>
                  </a:cubicBezTo>
                  <a:cubicBezTo>
                    <a:pt x="1773" y="2335"/>
                    <a:pt x="2089" y="1"/>
                    <a:pt x="2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46;p59">
              <a:extLst>
                <a:ext uri="{FF2B5EF4-FFF2-40B4-BE49-F238E27FC236}">
                  <a16:creationId xmlns:a16="http://schemas.microsoft.com/office/drawing/2014/main" id="{D507CDD6-239C-93A5-A9B8-9B250B807689}"/>
                </a:ext>
              </a:extLst>
            </p:cNvPr>
            <p:cNvSpPr/>
            <p:nvPr/>
          </p:nvSpPr>
          <p:spPr>
            <a:xfrm>
              <a:off x="5051625" y="4496875"/>
              <a:ext cx="65350" cy="22450"/>
            </a:xfrm>
            <a:custGeom>
              <a:avLst/>
              <a:gdLst/>
              <a:ahLst/>
              <a:cxnLst/>
              <a:rect l="l" t="t" r="r" b="b"/>
              <a:pathLst>
                <a:path w="2614" h="898" extrusionOk="0">
                  <a:moveTo>
                    <a:pt x="1849" y="1"/>
                  </a:moveTo>
                  <a:cubicBezTo>
                    <a:pt x="1087" y="1"/>
                    <a:pt x="1" y="349"/>
                    <a:pt x="1" y="349"/>
                  </a:cubicBezTo>
                  <a:cubicBezTo>
                    <a:pt x="1" y="349"/>
                    <a:pt x="1173" y="897"/>
                    <a:pt x="1936" y="897"/>
                  </a:cubicBezTo>
                  <a:cubicBezTo>
                    <a:pt x="2276" y="897"/>
                    <a:pt x="2534" y="788"/>
                    <a:pt x="2572" y="473"/>
                  </a:cubicBezTo>
                  <a:cubicBezTo>
                    <a:pt x="2614" y="115"/>
                    <a:pt x="2285" y="1"/>
                    <a:pt x="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7;p59">
              <a:extLst>
                <a:ext uri="{FF2B5EF4-FFF2-40B4-BE49-F238E27FC236}">
                  <a16:creationId xmlns:a16="http://schemas.microsoft.com/office/drawing/2014/main" id="{F94B496F-DEF9-F00B-0DDB-FA4DF14A89B3}"/>
                </a:ext>
              </a:extLst>
            </p:cNvPr>
            <p:cNvSpPr/>
            <p:nvPr/>
          </p:nvSpPr>
          <p:spPr>
            <a:xfrm>
              <a:off x="5087250" y="4551150"/>
              <a:ext cx="65400" cy="22450"/>
            </a:xfrm>
            <a:custGeom>
              <a:avLst/>
              <a:gdLst/>
              <a:ahLst/>
              <a:cxnLst/>
              <a:rect l="l" t="t" r="r" b="b"/>
              <a:pathLst>
                <a:path w="2616" h="898" extrusionOk="0">
                  <a:moveTo>
                    <a:pt x="1849" y="0"/>
                  </a:moveTo>
                  <a:cubicBezTo>
                    <a:pt x="1087" y="0"/>
                    <a:pt x="1" y="348"/>
                    <a:pt x="1" y="348"/>
                  </a:cubicBezTo>
                  <a:cubicBezTo>
                    <a:pt x="1" y="348"/>
                    <a:pt x="1174" y="897"/>
                    <a:pt x="1937" y="897"/>
                  </a:cubicBezTo>
                  <a:cubicBezTo>
                    <a:pt x="2277" y="897"/>
                    <a:pt x="2536" y="788"/>
                    <a:pt x="2573" y="473"/>
                  </a:cubicBezTo>
                  <a:cubicBezTo>
                    <a:pt x="2615" y="114"/>
                    <a:pt x="2286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8;p59">
              <a:extLst>
                <a:ext uri="{FF2B5EF4-FFF2-40B4-BE49-F238E27FC236}">
                  <a16:creationId xmlns:a16="http://schemas.microsoft.com/office/drawing/2014/main" id="{1BB1D5B6-AAB7-BEEA-0B07-7EF598E23F88}"/>
                </a:ext>
              </a:extLst>
            </p:cNvPr>
            <p:cNvSpPr/>
            <p:nvPr/>
          </p:nvSpPr>
          <p:spPr>
            <a:xfrm>
              <a:off x="5023625" y="4525425"/>
              <a:ext cx="47650" cy="63450"/>
            </a:xfrm>
            <a:custGeom>
              <a:avLst/>
              <a:gdLst/>
              <a:ahLst/>
              <a:cxnLst/>
              <a:rect l="l" t="t" r="r" b="b"/>
              <a:pathLst>
                <a:path w="1906" h="2538" extrusionOk="0">
                  <a:moveTo>
                    <a:pt x="1527" y="1"/>
                  </a:moveTo>
                  <a:cubicBezTo>
                    <a:pt x="1527" y="1"/>
                    <a:pt x="1" y="2234"/>
                    <a:pt x="990" y="2518"/>
                  </a:cubicBezTo>
                  <a:cubicBezTo>
                    <a:pt x="1034" y="2531"/>
                    <a:pt x="1076" y="2537"/>
                    <a:pt x="1115" y="2537"/>
                  </a:cubicBezTo>
                  <a:cubicBezTo>
                    <a:pt x="1905" y="2537"/>
                    <a:pt x="1527" y="1"/>
                    <a:pt x="1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9;p59">
              <a:extLst>
                <a:ext uri="{FF2B5EF4-FFF2-40B4-BE49-F238E27FC236}">
                  <a16:creationId xmlns:a16="http://schemas.microsoft.com/office/drawing/2014/main" id="{4B5AF1B0-2003-ECD5-9AC6-EAB560BBB42D}"/>
                </a:ext>
              </a:extLst>
            </p:cNvPr>
            <p:cNvSpPr/>
            <p:nvPr/>
          </p:nvSpPr>
          <p:spPr>
            <a:xfrm>
              <a:off x="5279500" y="4715575"/>
              <a:ext cx="65500" cy="27000"/>
            </a:xfrm>
            <a:custGeom>
              <a:avLst/>
              <a:gdLst/>
              <a:ahLst/>
              <a:cxnLst/>
              <a:rect l="l" t="t" r="r" b="b"/>
              <a:pathLst>
                <a:path w="2620" h="1080" extrusionOk="0">
                  <a:moveTo>
                    <a:pt x="2068" y="0"/>
                  </a:moveTo>
                  <a:cubicBezTo>
                    <a:pt x="1364" y="0"/>
                    <a:pt x="0" y="1054"/>
                    <a:pt x="0" y="1054"/>
                  </a:cubicBezTo>
                  <a:cubicBezTo>
                    <a:pt x="0" y="1054"/>
                    <a:pt x="286" y="1079"/>
                    <a:pt x="663" y="1079"/>
                  </a:cubicBezTo>
                  <a:cubicBezTo>
                    <a:pt x="1444" y="1079"/>
                    <a:pt x="2619" y="970"/>
                    <a:pt x="2460" y="294"/>
                  </a:cubicBezTo>
                  <a:cubicBezTo>
                    <a:pt x="2411" y="83"/>
                    <a:pt x="2265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50;p59">
              <a:extLst>
                <a:ext uri="{FF2B5EF4-FFF2-40B4-BE49-F238E27FC236}">
                  <a16:creationId xmlns:a16="http://schemas.microsoft.com/office/drawing/2014/main" id="{0906F9AC-37FE-E5BC-208E-17C47B3D83EA}"/>
                </a:ext>
              </a:extLst>
            </p:cNvPr>
            <p:cNvSpPr/>
            <p:nvPr/>
          </p:nvSpPr>
          <p:spPr>
            <a:xfrm>
              <a:off x="5245675" y="4727850"/>
              <a:ext cx="48500" cy="61375"/>
            </a:xfrm>
            <a:custGeom>
              <a:avLst/>
              <a:gdLst/>
              <a:ahLst/>
              <a:cxnLst/>
              <a:rect l="l" t="t" r="r" b="b"/>
              <a:pathLst>
                <a:path w="1940" h="2455" extrusionOk="0">
                  <a:moveTo>
                    <a:pt x="150" y="0"/>
                  </a:moveTo>
                  <a:cubicBezTo>
                    <a:pt x="150" y="1"/>
                    <a:pt x="1" y="2455"/>
                    <a:pt x="848" y="2455"/>
                  </a:cubicBezTo>
                  <a:cubicBezTo>
                    <a:pt x="890" y="2455"/>
                    <a:pt x="934" y="2449"/>
                    <a:pt x="980" y="2437"/>
                  </a:cubicBezTo>
                  <a:cubicBezTo>
                    <a:pt x="1939" y="2183"/>
                    <a:pt x="150" y="1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51;p59">
              <a:extLst>
                <a:ext uri="{FF2B5EF4-FFF2-40B4-BE49-F238E27FC236}">
                  <a16:creationId xmlns:a16="http://schemas.microsoft.com/office/drawing/2014/main" id="{33FA8F46-9692-D66C-6B80-48A07CBB5D35}"/>
                </a:ext>
              </a:extLst>
            </p:cNvPr>
            <p:cNvSpPr/>
            <p:nvPr/>
          </p:nvSpPr>
          <p:spPr>
            <a:xfrm>
              <a:off x="5328225" y="4728775"/>
              <a:ext cx="66600" cy="39475"/>
            </a:xfrm>
            <a:custGeom>
              <a:avLst/>
              <a:gdLst/>
              <a:ahLst/>
              <a:cxnLst/>
              <a:rect l="l" t="t" r="r" b="b"/>
              <a:pathLst>
                <a:path w="2664" h="1579" extrusionOk="0">
                  <a:moveTo>
                    <a:pt x="1860" y="1"/>
                  </a:moveTo>
                  <a:cubicBezTo>
                    <a:pt x="1195" y="1"/>
                    <a:pt x="0" y="1579"/>
                    <a:pt x="0" y="1579"/>
                  </a:cubicBezTo>
                  <a:cubicBezTo>
                    <a:pt x="0" y="1579"/>
                    <a:pt x="2664" y="1107"/>
                    <a:pt x="2175" y="202"/>
                  </a:cubicBezTo>
                  <a:cubicBezTo>
                    <a:pt x="2099" y="60"/>
                    <a:pt x="1989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52;p59">
              <a:extLst>
                <a:ext uri="{FF2B5EF4-FFF2-40B4-BE49-F238E27FC236}">
                  <a16:creationId xmlns:a16="http://schemas.microsoft.com/office/drawing/2014/main" id="{159C5793-02CF-C26B-9BED-5119E2B563FE}"/>
                </a:ext>
              </a:extLst>
            </p:cNvPr>
            <p:cNvSpPr/>
            <p:nvPr/>
          </p:nvSpPr>
          <p:spPr>
            <a:xfrm>
              <a:off x="5388575" y="4752675"/>
              <a:ext cx="66625" cy="39475"/>
            </a:xfrm>
            <a:custGeom>
              <a:avLst/>
              <a:gdLst/>
              <a:ahLst/>
              <a:cxnLst/>
              <a:rect l="l" t="t" r="r" b="b"/>
              <a:pathLst>
                <a:path w="2665" h="1579" extrusionOk="0">
                  <a:moveTo>
                    <a:pt x="1861" y="0"/>
                  </a:moveTo>
                  <a:cubicBezTo>
                    <a:pt x="1196" y="0"/>
                    <a:pt x="1" y="1578"/>
                    <a:pt x="1" y="1578"/>
                  </a:cubicBezTo>
                  <a:cubicBezTo>
                    <a:pt x="1" y="1578"/>
                    <a:pt x="2664" y="1106"/>
                    <a:pt x="2176" y="201"/>
                  </a:cubicBezTo>
                  <a:cubicBezTo>
                    <a:pt x="2099" y="59"/>
                    <a:pt x="1990" y="0"/>
                    <a:pt x="1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53;p59">
              <a:extLst>
                <a:ext uri="{FF2B5EF4-FFF2-40B4-BE49-F238E27FC236}">
                  <a16:creationId xmlns:a16="http://schemas.microsoft.com/office/drawing/2014/main" id="{C310C487-FEDF-E059-D4E4-72D05535BEAF}"/>
                </a:ext>
              </a:extLst>
            </p:cNvPr>
            <p:cNvSpPr/>
            <p:nvPr/>
          </p:nvSpPr>
          <p:spPr>
            <a:xfrm>
              <a:off x="5448950" y="4776550"/>
              <a:ext cx="66650" cy="39475"/>
            </a:xfrm>
            <a:custGeom>
              <a:avLst/>
              <a:gdLst/>
              <a:ahLst/>
              <a:cxnLst/>
              <a:rect l="l" t="t" r="r" b="b"/>
              <a:pathLst>
                <a:path w="2666" h="1579" extrusionOk="0">
                  <a:moveTo>
                    <a:pt x="1861" y="0"/>
                  </a:moveTo>
                  <a:cubicBezTo>
                    <a:pt x="1196" y="0"/>
                    <a:pt x="1" y="1579"/>
                    <a:pt x="1" y="1579"/>
                  </a:cubicBezTo>
                  <a:cubicBezTo>
                    <a:pt x="1" y="1579"/>
                    <a:pt x="2665" y="1107"/>
                    <a:pt x="2176" y="202"/>
                  </a:cubicBezTo>
                  <a:cubicBezTo>
                    <a:pt x="2099" y="60"/>
                    <a:pt x="1990" y="0"/>
                    <a:pt x="1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54;p59">
              <a:extLst>
                <a:ext uri="{FF2B5EF4-FFF2-40B4-BE49-F238E27FC236}">
                  <a16:creationId xmlns:a16="http://schemas.microsoft.com/office/drawing/2014/main" id="{A728EC2F-C026-48D7-DF7B-CB601BF28B6A}"/>
                </a:ext>
              </a:extLst>
            </p:cNvPr>
            <p:cNvSpPr/>
            <p:nvPr/>
          </p:nvSpPr>
          <p:spPr>
            <a:xfrm>
              <a:off x="5416250" y="4810300"/>
              <a:ext cx="57450" cy="55050"/>
            </a:xfrm>
            <a:custGeom>
              <a:avLst/>
              <a:gdLst/>
              <a:ahLst/>
              <a:cxnLst/>
              <a:rect l="l" t="t" r="r" b="b"/>
              <a:pathLst>
                <a:path w="2298" h="2202" extrusionOk="0">
                  <a:moveTo>
                    <a:pt x="0" y="0"/>
                  </a:moveTo>
                  <a:cubicBezTo>
                    <a:pt x="0" y="1"/>
                    <a:pt x="456" y="2202"/>
                    <a:pt x="1211" y="2202"/>
                  </a:cubicBezTo>
                  <a:cubicBezTo>
                    <a:pt x="1284" y="2202"/>
                    <a:pt x="1360" y="2181"/>
                    <a:pt x="1439" y="2135"/>
                  </a:cubicBezTo>
                  <a:cubicBezTo>
                    <a:pt x="2298" y="163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55;p59">
              <a:extLst>
                <a:ext uri="{FF2B5EF4-FFF2-40B4-BE49-F238E27FC236}">
                  <a16:creationId xmlns:a16="http://schemas.microsoft.com/office/drawing/2014/main" id="{5C0B4D76-3C87-8F11-7AB9-5F155DBA7B14}"/>
                </a:ext>
              </a:extLst>
            </p:cNvPr>
            <p:cNvSpPr/>
            <p:nvPr/>
          </p:nvSpPr>
          <p:spPr>
            <a:xfrm>
              <a:off x="5347900" y="4778625"/>
              <a:ext cx="48700" cy="59950"/>
            </a:xfrm>
            <a:custGeom>
              <a:avLst/>
              <a:gdLst/>
              <a:ahLst/>
              <a:cxnLst/>
              <a:rect l="l" t="t" r="r" b="b"/>
              <a:pathLst>
                <a:path w="1948" h="2398" extrusionOk="0">
                  <a:moveTo>
                    <a:pt x="1" y="0"/>
                  </a:moveTo>
                  <a:cubicBezTo>
                    <a:pt x="1" y="1"/>
                    <a:pt x="35" y="2398"/>
                    <a:pt x="849" y="2398"/>
                  </a:cubicBezTo>
                  <a:cubicBezTo>
                    <a:pt x="900" y="2398"/>
                    <a:pt x="954" y="2389"/>
                    <a:pt x="1011" y="2369"/>
                  </a:cubicBezTo>
                  <a:cubicBezTo>
                    <a:pt x="1948" y="204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56;p59">
              <a:extLst>
                <a:ext uri="{FF2B5EF4-FFF2-40B4-BE49-F238E27FC236}">
                  <a16:creationId xmlns:a16="http://schemas.microsoft.com/office/drawing/2014/main" id="{2DBA94B2-87DC-ABF1-590F-7E2D7F506768}"/>
                </a:ext>
              </a:extLst>
            </p:cNvPr>
            <p:cNvSpPr/>
            <p:nvPr/>
          </p:nvSpPr>
          <p:spPr>
            <a:xfrm>
              <a:off x="5520025" y="4783550"/>
              <a:ext cx="62250" cy="49200"/>
            </a:xfrm>
            <a:custGeom>
              <a:avLst/>
              <a:gdLst/>
              <a:ahLst/>
              <a:cxnLst/>
              <a:rect l="l" t="t" r="r" b="b"/>
              <a:pathLst>
                <a:path w="2490" h="1968" extrusionOk="0">
                  <a:moveTo>
                    <a:pt x="1541" y="1"/>
                  </a:moveTo>
                  <a:cubicBezTo>
                    <a:pt x="881" y="1"/>
                    <a:pt x="0" y="1967"/>
                    <a:pt x="0" y="1967"/>
                  </a:cubicBezTo>
                  <a:cubicBezTo>
                    <a:pt x="0" y="1967"/>
                    <a:pt x="2490" y="908"/>
                    <a:pt x="1809" y="136"/>
                  </a:cubicBezTo>
                  <a:cubicBezTo>
                    <a:pt x="1726" y="42"/>
                    <a:pt x="1636" y="1"/>
                    <a:pt x="1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7;p59">
              <a:extLst>
                <a:ext uri="{FF2B5EF4-FFF2-40B4-BE49-F238E27FC236}">
                  <a16:creationId xmlns:a16="http://schemas.microsoft.com/office/drawing/2014/main" id="{6339B2AE-4CDF-B22C-06D0-868AF0BBC519}"/>
                </a:ext>
              </a:extLst>
            </p:cNvPr>
            <p:cNvSpPr/>
            <p:nvPr/>
          </p:nvSpPr>
          <p:spPr>
            <a:xfrm>
              <a:off x="5584225" y="4793225"/>
              <a:ext cx="62250" cy="49175"/>
            </a:xfrm>
            <a:custGeom>
              <a:avLst/>
              <a:gdLst/>
              <a:ahLst/>
              <a:cxnLst/>
              <a:rect l="l" t="t" r="r" b="b"/>
              <a:pathLst>
                <a:path w="2490" h="1967" extrusionOk="0">
                  <a:moveTo>
                    <a:pt x="1541" y="1"/>
                  </a:moveTo>
                  <a:cubicBezTo>
                    <a:pt x="881" y="1"/>
                    <a:pt x="0" y="1967"/>
                    <a:pt x="0" y="1967"/>
                  </a:cubicBezTo>
                  <a:cubicBezTo>
                    <a:pt x="0" y="1967"/>
                    <a:pt x="2490" y="908"/>
                    <a:pt x="1809" y="135"/>
                  </a:cubicBezTo>
                  <a:cubicBezTo>
                    <a:pt x="1726" y="41"/>
                    <a:pt x="1636" y="1"/>
                    <a:pt x="1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8;p59">
              <a:extLst>
                <a:ext uri="{FF2B5EF4-FFF2-40B4-BE49-F238E27FC236}">
                  <a16:creationId xmlns:a16="http://schemas.microsoft.com/office/drawing/2014/main" id="{3B9CC6DC-3EA0-F01A-E90B-9D82F6ED7627}"/>
                </a:ext>
              </a:extLst>
            </p:cNvPr>
            <p:cNvSpPr/>
            <p:nvPr/>
          </p:nvSpPr>
          <p:spPr>
            <a:xfrm>
              <a:off x="5648400" y="4802875"/>
              <a:ext cx="62275" cy="49200"/>
            </a:xfrm>
            <a:custGeom>
              <a:avLst/>
              <a:gdLst/>
              <a:ahLst/>
              <a:cxnLst/>
              <a:rect l="l" t="t" r="r" b="b"/>
              <a:pathLst>
                <a:path w="2491" h="1968" extrusionOk="0">
                  <a:moveTo>
                    <a:pt x="1542" y="1"/>
                  </a:moveTo>
                  <a:cubicBezTo>
                    <a:pt x="882" y="1"/>
                    <a:pt x="1" y="1968"/>
                    <a:pt x="1" y="1968"/>
                  </a:cubicBezTo>
                  <a:cubicBezTo>
                    <a:pt x="1" y="1968"/>
                    <a:pt x="2491" y="907"/>
                    <a:pt x="1811" y="136"/>
                  </a:cubicBezTo>
                  <a:cubicBezTo>
                    <a:pt x="1728" y="42"/>
                    <a:pt x="1637" y="1"/>
                    <a:pt x="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9;p59">
              <a:extLst>
                <a:ext uri="{FF2B5EF4-FFF2-40B4-BE49-F238E27FC236}">
                  <a16:creationId xmlns:a16="http://schemas.microsoft.com/office/drawing/2014/main" id="{911BEEBA-98AC-0EA7-29D0-4DB6D12E55FB}"/>
                </a:ext>
              </a:extLst>
            </p:cNvPr>
            <p:cNvSpPr/>
            <p:nvPr/>
          </p:nvSpPr>
          <p:spPr>
            <a:xfrm>
              <a:off x="5615275" y="4853875"/>
              <a:ext cx="65225" cy="47075"/>
            </a:xfrm>
            <a:custGeom>
              <a:avLst/>
              <a:gdLst/>
              <a:ahLst/>
              <a:cxnLst/>
              <a:rect l="l" t="t" r="r" b="b"/>
              <a:pathLst>
                <a:path w="2609" h="1883" extrusionOk="0">
                  <a:moveTo>
                    <a:pt x="0" y="1"/>
                  </a:moveTo>
                  <a:cubicBezTo>
                    <a:pt x="0" y="1"/>
                    <a:pt x="866" y="1882"/>
                    <a:pt x="1587" y="1882"/>
                  </a:cubicBezTo>
                  <a:cubicBezTo>
                    <a:pt x="1689" y="1882"/>
                    <a:pt x="1789" y="1844"/>
                    <a:pt x="1883" y="1756"/>
                  </a:cubicBezTo>
                  <a:cubicBezTo>
                    <a:pt x="2608" y="107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0;p59">
              <a:extLst>
                <a:ext uri="{FF2B5EF4-FFF2-40B4-BE49-F238E27FC236}">
                  <a16:creationId xmlns:a16="http://schemas.microsoft.com/office/drawing/2014/main" id="{E4DC7461-80BA-D3F7-9D4E-EC1FE8BAFC3D}"/>
                </a:ext>
              </a:extLst>
            </p:cNvPr>
            <p:cNvSpPr/>
            <p:nvPr/>
          </p:nvSpPr>
          <p:spPr>
            <a:xfrm>
              <a:off x="5541550" y="4838400"/>
              <a:ext cx="58950" cy="53900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531" y="2156"/>
                    <a:pt x="1279" y="2156"/>
                  </a:cubicBezTo>
                  <a:cubicBezTo>
                    <a:pt x="1356" y="2156"/>
                    <a:pt x="1437" y="2133"/>
                    <a:pt x="1519" y="2081"/>
                  </a:cubicBezTo>
                  <a:cubicBezTo>
                    <a:pt x="2358" y="15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61;p59">
              <a:extLst>
                <a:ext uri="{FF2B5EF4-FFF2-40B4-BE49-F238E27FC236}">
                  <a16:creationId xmlns:a16="http://schemas.microsoft.com/office/drawing/2014/main" id="{ABBBFA1D-BC05-D33C-CB39-B2A3147E1DC3}"/>
                </a:ext>
              </a:extLst>
            </p:cNvPr>
            <p:cNvSpPr/>
            <p:nvPr/>
          </p:nvSpPr>
          <p:spPr>
            <a:xfrm>
              <a:off x="5716000" y="4792800"/>
              <a:ext cx="58025" cy="54075"/>
            </a:xfrm>
            <a:custGeom>
              <a:avLst/>
              <a:gdLst/>
              <a:ahLst/>
              <a:cxnLst/>
              <a:rect l="l" t="t" r="r" b="b"/>
              <a:pathLst>
                <a:path w="2321" h="2163" extrusionOk="0">
                  <a:moveTo>
                    <a:pt x="1300" y="0"/>
                  </a:moveTo>
                  <a:cubicBezTo>
                    <a:pt x="630" y="0"/>
                    <a:pt x="1" y="2163"/>
                    <a:pt x="1" y="2163"/>
                  </a:cubicBezTo>
                  <a:cubicBezTo>
                    <a:pt x="1" y="2163"/>
                    <a:pt x="2321" y="771"/>
                    <a:pt x="1541" y="100"/>
                  </a:cubicBezTo>
                  <a:cubicBezTo>
                    <a:pt x="1461" y="31"/>
                    <a:pt x="1380" y="0"/>
                    <a:pt x="1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62;p59">
              <a:extLst>
                <a:ext uri="{FF2B5EF4-FFF2-40B4-BE49-F238E27FC236}">
                  <a16:creationId xmlns:a16="http://schemas.microsoft.com/office/drawing/2014/main" id="{900FD4BC-93D5-7672-543A-2E24F829DEF8}"/>
                </a:ext>
              </a:extLst>
            </p:cNvPr>
            <p:cNvSpPr/>
            <p:nvPr/>
          </p:nvSpPr>
          <p:spPr>
            <a:xfrm>
              <a:off x="5738150" y="4849525"/>
              <a:ext cx="63725" cy="49100"/>
            </a:xfrm>
            <a:custGeom>
              <a:avLst/>
              <a:gdLst/>
              <a:ahLst/>
              <a:cxnLst/>
              <a:rect l="l" t="t" r="r" b="b"/>
              <a:pathLst>
                <a:path w="2549" h="1964" extrusionOk="0">
                  <a:moveTo>
                    <a:pt x="0" y="1"/>
                  </a:moveTo>
                  <a:cubicBezTo>
                    <a:pt x="0" y="1"/>
                    <a:pt x="781" y="1963"/>
                    <a:pt x="1507" y="1963"/>
                  </a:cubicBezTo>
                  <a:cubicBezTo>
                    <a:pt x="1602" y="1963"/>
                    <a:pt x="1697" y="1929"/>
                    <a:pt x="1789" y="1852"/>
                  </a:cubicBezTo>
                  <a:cubicBezTo>
                    <a:pt x="2548" y="121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63;p59">
              <a:extLst>
                <a:ext uri="{FF2B5EF4-FFF2-40B4-BE49-F238E27FC236}">
                  <a16:creationId xmlns:a16="http://schemas.microsoft.com/office/drawing/2014/main" id="{E255F669-1F5D-791D-ADE1-B6B7BD713D12}"/>
                </a:ext>
              </a:extLst>
            </p:cNvPr>
            <p:cNvSpPr/>
            <p:nvPr/>
          </p:nvSpPr>
          <p:spPr>
            <a:xfrm>
              <a:off x="4972200" y="4282550"/>
              <a:ext cx="827275" cy="572275"/>
            </a:xfrm>
            <a:custGeom>
              <a:avLst/>
              <a:gdLst/>
              <a:ahLst/>
              <a:cxnLst/>
              <a:rect l="l" t="t" r="r" b="b"/>
              <a:pathLst>
                <a:path w="33091" h="22891" extrusionOk="0">
                  <a:moveTo>
                    <a:pt x="656" y="0"/>
                  </a:moveTo>
                  <a:lnTo>
                    <a:pt x="1" y="134"/>
                  </a:lnTo>
                  <a:cubicBezTo>
                    <a:pt x="1203" y="6042"/>
                    <a:pt x="3534" y="10899"/>
                    <a:pt x="6928" y="14572"/>
                  </a:cubicBezTo>
                  <a:cubicBezTo>
                    <a:pt x="9695" y="17564"/>
                    <a:pt x="13180" y="19790"/>
                    <a:pt x="17286" y="21186"/>
                  </a:cubicBezTo>
                  <a:cubicBezTo>
                    <a:pt x="20596" y="22311"/>
                    <a:pt x="24363" y="22891"/>
                    <a:pt x="28215" y="22891"/>
                  </a:cubicBezTo>
                  <a:cubicBezTo>
                    <a:pt x="29741" y="22891"/>
                    <a:pt x="31282" y="22799"/>
                    <a:pt x="32811" y="22615"/>
                  </a:cubicBezTo>
                  <a:cubicBezTo>
                    <a:pt x="32924" y="22602"/>
                    <a:pt x="33032" y="22589"/>
                    <a:pt x="33058" y="22587"/>
                  </a:cubicBezTo>
                  <a:lnTo>
                    <a:pt x="33058" y="22587"/>
                  </a:lnTo>
                  <a:cubicBezTo>
                    <a:pt x="33054" y="22588"/>
                    <a:pt x="33050" y="22588"/>
                    <a:pt x="33046" y="22588"/>
                  </a:cubicBezTo>
                  <a:cubicBezTo>
                    <a:pt x="33038" y="22588"/>
                    <a:pt x="33031" y="22587"/>
                    <a:pt x="33026" y="22586"/>
                  </a:cubicBezTo>
                  <a:lnTo>
                    <a:pt x="33091" y="21921"/>
                  </a:lnTo>
                  <a:cubicBezTo>
                    <a:pt x="33078" y="21919"/>
                    <a:pt x="33065" y="21919"/>
                    <a:pt x="33050" y="21919"/>
                  </a:cubicBezTo>
                  <a:cubicBezTo>
                    <a:pt x="32999" y="21919"/>
                    <a:pt x="32924" y="21928"/>
                    <a:pt x="32732" y="21951"/>
                  </a:cubicBezTo>
                  <a:cubicBezTo>
                    <a:pt x="31630" y="22083"/>
                    <a:pt x="30082" y="22213"/>
                    <a:pt x="28251" y="22213"/>
                  </a:cubicBezTo>
                  <a:cubicBezTo>
                    <a:pt x="19583" y="22213"/>
                    <a:pt x="4586" y="19302"/>
                    <a:pt x="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364;p59">
            <a:extLst>
              <a:ext uri="{FF2B5EF4-FFF2-40B4-BE49-F238E27FC236}">
                <a16:creationId xmlns:a16="http://schemas.microsoft.com/office/drawing/2014/main" id="{D47E324B-2BB3-9DBA-598C-D0C56F0CDD16}"/>
              </a:ext>
            </a:extLst>
          </p:cNvPr>
          <p:cNvGrpSpPr/>
          <p:nvPr/>
        </p:nvGrpSpPr>
        <p:grpSpPr>
          <a:xfrm rot="-8656717">
            <a:off x="7398835" y="3667655"/>
            <a:ext cx="1254913" cy="1384969"/>
            <a:chOff x="4032275" y="4202700"/>
            <a:chExt cx="624775" cy="689525"/>
          </a:xfrm>
        </p:grpSpPr>
        <p:sp>
          <p:nvSpPr>
            <p:cNvPr id="28" name="Google Shape;2365;p59">
              <a:extLst>
                <a:ext uri="{FF2B5EF4-FFF2-40B4-BE49-F238E27FC236}">
                  <a16:creationId xmlns:a16="http://schemas.microsoft.com/office/drawing/2014/main" id="{7655F598-0697-ACB0-81A0-95334D2CCD5B}"/>
                </a:ext>
              </a:extLst>
            </p:cNvPr>
            <p:cNvSpPr/>
            <p:nvPr/>
          </p:nvSpPr>
          <p:spPr>
            <a:xfrm>
              <a:off x="4032275" y="4293300"/>
              <a:ext cx="185525" cy="598925"/>
            </a:xfrm>
            <a:custGeom>
              <a:avLst/>
              <a:gdLst/>
              <a:ahLst/>
              <a:cxnLst/>
              <a:rect l="l" t="t" r="r" b="b"/>
              <a:pathLst>
                <a:path w="7421" h="23957" extrusionOk="0">
                  <a:moveTo>
                    <a:pt x="1241" y="0"/>
                  </a:moveTo>
                  <a:cubicBezTo>
                    <a:pt x="449" y="0"/>
                    <a:pt x="1" y="709"/>
                    <a:pt x="321" y="2832"/>
                  </a:cubicBezTo>
                  <a:cubicBezTo>
                    <a:pt x="321" y="2832"/>
                    <a:pt x="1395" y="4646"/>
                    <a:pt x="1098" y="7061"/>
                  </a:cubicBezTo>
                  <a:cubicBezTo>
                    <a:pt x="802" y="9476"/>
                    <a:pt x="2418" y="9605"/>
                    <a:pt x="2615" y="10942"/>
                  </a:cubicBezTo>
                  <a:cubicBezTo>
                    <a:pt x="2813" y="12279"/>
                    <a:pt x="1613" y="13301"/>
                    <a:pt x="3082" y="15247"/>
                  </a:cubicBezTo>
                  <a:cubicBezTo>
                    <a:pt x="4552" y="17194"/>
                    <a:pt x="2609" y="17343"/>
                    <a:pt x="4046" y="19694"/>
                  </a:cubicBezTo>
                  <a:cubicBezTo>
                    <a:pt x="5461" y="22010"/>
                    <a:pt x="3973" y="23956"/>
                    <a:pt x="4795" y="23956"/>
                  </a:cubicBezTo>
                  <a:cubicBezTo>
                    <a:pt x="4807" y="23956"/>
                    <a:pt x="4820" y="23956"/>
                    <a:pt x="4834" y="23955"/>
                  </a:cubicBezTo>
                  <a:cubicBezTo>
                    <a:pt x="5740" y="23894"/>
                    <a:pt x="7260" y="20156"/>
                    <a:pt x="6186" y="18342"/>
                  </a:cubicBezTo>
                  <a:cubicBezTo>
                    <a:pt x="5113" y="16529"/>
                    <a:pt x="7420" y="14376"/>
                    <a:pt x="6027" y="12741"/>
                  </a:cubicBezTo>
                  <a:cubicBezTo>
                    <a:pt x="4634" y="11105"/>
                    <a:pt x="7312" y="9390"/>
                    <a:pt x="5617" y="7729"/>
                  </a:cubicBezTo>
                  <a:cubicBezTo>
                    <a:pt x="3921" y="6069"/>
                    <a:pt x="7278" y="3494"/>
                    <a:pt x="5062" y="1994"/>
                  </a:cubicBezTo>
                  <a:cubicBezTo>
                    <a:pt x="3819" y="1154"/>
                    <a:pt x="2251" y="0"/>
                    <a:pt x="1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66;p59">
              <a:extLst>
                <a:ext uri="{FF2B5EF4-FFF2-40B4-BE49-F238E27FC236}">
                  <a16:creationId xmlns:a16="http://schemas.microsoft.com/office/drawing/2014/main" id="{2F365033-3D94-EDA8-6351-BACCF96D7F7B}"/>
                </a:ext>
              </a:extLst>
            </p:cNvPr>
            <p:cNvSpPr/>
            <p:nvPr/>
          </p:nvSpPr>
          <p:spPr>
            <a:xfrm>
              <a:off x="4078550" y="4340700"/>
              <a:ext cx="94475" cy="534150"/>
            </a:xfrm>
            <a:custGeom>
              <a:avLst/>
              <a:gdLst/>
              <a:ahLst/>
              <a:cxnLst/>
              <a:rect l="l" t="t" r="r" b="b"/>
              <a:pathLst>
                <a:path w="3779" h="21366" extrusionOk="0">
                  <a:moveTo>
                    <a:pt x="130" y="1"/>
                  </a:moveTo>
                  <a:lnTo>
                    <a:pt x="0" y="97"/>
                  </a:lnTo>
                  <a:cubicBezTo>
                    <a:pt x="15" y="117"/>
                    <a:pt x="1446" y="2049"/>
                    <a:pt x="1150" y="4502"/>
                  </a:cubicBezTo>
                  <a:cubicBezTo>
                    <a:pt x="994" y="5799"/>
                    <a:pt x="1354" y="6546"/>
                    <a:pt x="1702" y="7269"/>
                  </a:cubicBezTo>
                  <a:cubicBezTo>
                    <a:pt x="2031" y="7952"/>
                    <a:pt x="2342" y="8596"/>
                    <a:pt x="2159" y="9659"/>
                  </a:cubicBezTo>
                  <a:cubicBezTo>
                    <a:pt x="1945" y="10895"/>
                    <a:pt x="2200" y="11874"/>
                    <a:pt x="2447" y="12819"/>
                  </a:cubicBezTo>
                  <a:cubicBezTo>
                    <a:pt x="2646" y="13583"/>
                    <a:pt x="2852" y="14373"/>
                    <a:pt x="2821" y="15311"/>
                  </a:cubicBezTo>
                  <a:cubicBezTo>
                    <a:pt x="2793" y="16166"/>
                    <a:pt x="2962" y="16988"/>
                    <a:pt x="3126" y="17782"/>
                  </a:cubicBezTo>
                  <a:cubicBezTo>
                    <a:pt x="3376" y="18994"/>
                    <a:pt x="3611" y="20140"/>
                    <a:pt x="3155" y="21307"/>
                  </a:cubicBezTo>
                  <a:lnTo>
                    <a:pt x="3307" y="21366"/>
                  </a:lnTo>
                  <a:cubicBezTo>
                    <a:pt x="3779" y="20154"/>
                    <a:pt x="3538" y="18986"/>
                    <a:pt x="3284" y="17750"/>
                  </a:cubicBezTo>
                  <a:cubicBezTo>
                    <a:pt x="3123" y="16964"/>
                    <a:pt x="2955" y="16152"/>
                    <a:pt x="2983" y="15318"/>
                  </a:cubicBezTo>
                  <a:cubicBezTo>
                    <a:pt x="3015" y="14354"/>
                    <a:pt x="2805" y="13553"/>
                    <a:pt x="2603" y="12779"/>
                  </a:cubicBezTo>
                  <a:cubicBezTo>
                    <a:pt x="2349" y="11807"/>
                    <a:pt x="2111" y="10888"/>
                    <a:pt x="2317" y="9687"/>
                  </a:cubicBezTo>
                  <a:cubicBezTo>
                    <a:pt x="2510" y="8572"/>
                    <a:pt x="2189" y="7906"/>
                    <a:pt x="1848" y="7199"/>
                  </a:cubicBezTo>
                  <a:cubicBezTo>
                    <a:pt x="1510" y="6498"/>
                    <a:pt x="1159" y="5771"/>
                    <a:pt x="1310" y="4521"/>
                  </a:cubicBezTo>
                  <a:cubicBezTo>
                    <a:pt x="1615" y="2003"/>
                    <a:pt x="144" y="20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7;p59">
              <a:extLst>
                <a:ext uri="{FF2B5EF4-FFF2-40B4-BE49-F238E27FC236}">
                  <a16:creationId xmlns:a16="http://schemas.microsoft.com/office/drawing/2014/main" id="{235A39D1-6DEB-4382-D144-DE2FFDA40D55}"/>
                </a:ext>
              </a:extLst>
            </p:cNvPr>
            <p:cNvSpPr/>
            <p:nvPr/>
          </p:nvSpPr>
          <p:spPr>
            <a:xfrm>
              <a:off x="4060725" y="4277500"/>
              <a:ext cx="290125" cy="475450"/>
            </a:xfrm>
            <a:custGeom>
              <a:avLst/>
              <a:gdLst/>
              <a:ahLst/>
              <a:cxnLst/>
              <a:rect l="l" t="t" r="r" b="b"/>
              <a:pathLst>
                <a:path w="11605" h="19018" extrusionOk="0">
                  <a:moveTo>
                    <a:pt x="1625" y="0"/>
                  </a:moveTo>
                  <a:cubicBezTo>
                    <a:pt x="545" y="0"/>
                    <a:pt x="1" y="589"/>
                    <a:pt x="1065" y="2685"/>
                  </a:cubicBezTo>
                  <a:cubicBezTo>
                    <a:pt x="1065" y="2685"/>
                    <a:pt x="2457" y="3896"/>
                    <a:pt x="2877" y="5984"/>
                  </a:cubicBezTo>
                  <a:cubicBezTo>
                    <a:pt x="3297" y="8072"/>
                    <a:pt x="4675" y="7734"/>
                    <a:pt x="5206" y="8791"/>
                  </a:cubicBezTo>
                  <a:cubicBezTo>
                    <a:pt x="5739" y="9847"/>
                    <a:pt x="5023" y="11025"/>
                    <a:pt x="6781" y="12238"/>
                  </a:cubicBezTo>
                  <a:cubicBezTo>
                    <a:pt x="8537" y="13450"/>
                    <a:pt x="6965" y="14109"/>
                    <a:pt x="8807" y="15666"/>
                  </a:cubicBezTo>
                  <a:cubicBezTo>
                    <a:pt x="10526" y="17121"/>
                    <a:pt x="9987" y="19017"/>
                    <a:pt x="10508" y="19017"/>
                  </a:cubicBezTo>
                  <a:cubicBezTo>
                    <a:pt x="10545" y="19017"/>
                    <a:pt x="10587" y="19008"/>
                    <a:pt x="10635" y="18988"/>
                  </a:cubicBezTo>
                  <a:cubicBezTo>
                    <a:pt x="11372" y="18689"/>
                    <a:pt x="11604" y="15164"/>
                    <a:pt x="10213" y="13953"/>
                  </a:cubicBezTo>
                  <a:cubicBezTo>
                    <a:pt x="8821" y="12743"/>
                    <a:pt x="10144" y="10320"/>
                    <a:pt x="8536" y="9344"/>
                  </a:cubicBezTo>
                  <a:cubicBezTo>
                    <a:pt x="6929" y="8369"/>
                    <a:pt x="8680" y="6205"/>
                    <a:pt x="6815" y="5294"/>
                  </a:cubicBezTo>
                  <a:cubicBezTo>
                    <a:pt x="4948" y="4382"/>
                    <a:pt x="7028" y="1317"/>
                    <a:pt x="4773" y="683"/>
                  </a:cubicBezTo>
                  <a:cubicBezTo>
                    <a:pt x="3758" y="397"/>
                    <a:pt x="2511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8;p59">
              <a:extLst>
                <a:ext uri="{FF2B5EF4-FFF2-40B4-BE49-F238E27FC236}">
                  <a16:creationId xmlns:a16="http://schemas.microsoft.com/office/drawing/2014/main" id="{099D29C3-C38D-F323-10C0-010E2441AF20}"/>
                </a:ext>
              </a:extLst>
            </p:cNvPr>
            <p:cNvSpPr/>
            <p:nvPr/>
          </p:nvSpPr>
          <p:spPr>
            <a:xfrm>
              <a:off x="4113350" y="4313725"/>
              <a:ext cx="216675" cy="421850"/>
            </a:xfrm>
            <a:custGeom>
              <a:avLst/>
              <a:gdLst/>
              <a:ahLst/>
              <a:cxnLst/>
              <a:rect l="l" t="t" r="r" b="b"/>
              <a:pathLst>
                <a:path w="8667" h="16874" extrusionOk="0">
                  <a:moveTo>
                    <a:pt x="81" y="1"/>
                  </a:moveTo>
                  <a:lnTo>
                    <a:pt x="1" y="117"/>
                  </a:lnTo>
                  <a:cubicBezTo>
                    <a:pt x="18" y="129"/>
                    <a:pt x="1740" y="1341"/>
                    <a:pt x="2170" y="3459"/>
                  </a:cubicBezTo>
                  <a:cubicBezTo>
                    <a:pt x="2397" y="4580"/>
                    <a:pt x="2903" y="5102"/>
                    <a:pt x="3391" y="5607"/>
                  </a:cubicBezTo>
                  <a:cubicBezTo>
                    <a:pt x="3852" y="6083"/>
                    <a:pt x="4288" y="6532"/>
                    <a:pt x="4429" y="7466"/>
                  </a:cubicBezTo>
                  <a:cubicBezTo>
                    <a:pt x="4593" y="8552"/>
                    <a:pt x="5074" y="9293"/>
                    <a:pt x="5539" y="10011"/>
                  </a:cubicBezTo>
                  <a:cubicBezTo>
                    <a:pt x="5915" y="10591"/>
                    <a:pt x="6304" y="11190"/>
                    <a:pt x="6537" y="11980"/>
                  </a:cubicBezTo>
                  <a:cubicBezTo>
                    <a:pt x="6749" y="12696"/>
                    <a:pt x="7116" y="13332"/>
                    <a:pt x="7471" y="13947"/>
                  </a:cubicBezTo>
                  <a:cubicBezTo>
                    <a:pt x="8012" y="14886"/>
                    <a:pt x="8523" y="15772"/>
                    <a:pt x="8467" y="16867"/>
                  </a:cubicBezTo>
                  <a:lnTo>
                    <a:pt x="8609" y="16874"/>
                  </a:lnTo>
                  <a:cubicBezTo>
                    <a:pt x="8666" y="15738"/>
                    <a:pt x="8145" y="14833"/>
                    <a:pt x="7593" y="13877"/>
                  </a:cubicBezTo>
                  <a:cubicBezTo>
                    <a:pt x="7243" y="13268"/>
                    <a:pt x="6880" y="12640"/>
                    <a:pt x="6672" y="11938"/>
                  </a:cubicBezTo>
                  <a:cubicBezTo>
                    <a:pt x="6433" y="11130"/>
                    <a:pt x="6039" y="10522"/>
                    <a:pt x="5657" y="9934"/>
                  </a:cubicBezTo>
                  <a:cubicBezTo>
                    <a:pt x="5179" y="9197"/>
                    <a:pt x="4727" y="8501"/>
                    <a:pt x="4568" y="7444"/>
                  </a:cubicBezTo>
                  <a:cubicBezTo>
                    <a:pt x="4421" y="6466"/>
                    <a:pt x="3970" y="6000"/>
                    <a:pt x="3493" y="5508"/>
                  </a:cubicBezTo>
                  <a:cubicBezTo>
                    <a:pt x="3018" y="5018"/>
                    <a:pt x="2528" y="4511"/>
                    <a:pt x="2308" y="3431"/>
                  </a:cubicBezTo>
                  <a:cubicBezTo>
                    <a:pt x="1867" y="1254"/>
                    <a:pt x="99" y="13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69;p59">
              <a:extLst>
                <a:ext uri="{FF2B5EF4-FFF2-40B4-BE49-F238E27FC236}">
                  <a16:creationId xmlns:a16="http://schemas.microsoft.com/office/drawing/2014/main" id="{C72D66C6-8BDE-FEF8-9CB7-D18C7DD21992}"/>
                </a:ext>
              </a:extLst>
            </p:cNvPr>
            <p:cNvSpPr/>
            <p:nvPr/>
          </p:nvSpPr>
          <p:spPr>
            <a:xfrm>
              <a:off x="4037850" y="4245100"/>
              <a:ext cx="531575" cy="301950"/>
            </a:xfrm>
            <a:custGeom>
              <a:avLst/>
              <a:gdLst/>
              <a:ahLst/>
              <a:cxnLst/>
              <a:rect l="l" t="t" r="r" b="b"/>
              <a:pathLst>
                <a:path w="21263" h="12078" extrusionOk="0">
                  <a:moveTo>
                    <a:pt x="6245" y="0"/>
                  </a:moveTo>
                  <a:cubicBezTo>
                    <a:pt x="6076" y="0"/>
                    <a:pt x="5892" y="31"/>
                    <a:pt x="5689" y="99"/>
                  </a:cubicBezTo>
                  <a:cubicBezTo>
                    <a:pt x="3468" y="840"/>
                    <a:pt x="0" y="1771"/>
                    <a:pt x="3747" y="3839"/>
                  </a:cubicBezTo>
                  <a:cubicBezTo>
                    <a:pt x="3747" y="3839"/>
                    <a:pt x="5578" y="4059"/>
                    <a:pt x="7098" y="5550"/>
                  </a:cubicBezTo>
                  <a:cubicBezTo>
                    <a:pt x="7842" y="6280"/>
                    <a:pt x="8450" y="6400"/>
                    <a:pt x="8997" y="6400"/>
                  </a:cubicBezTo>
                  <a:cubicBezTo>
                    <a:pt x="9266" y="6400"/>
                    <a:pt x="9521" y="6371"/>
                    <a:pt x="9770" y="6371"/>
                  </a:cubicBezTo>
                  <a:cubicBezTo>
                    <a:pt x="10050" y="6371"/>
                    <a:pt x="10323" y="6408"/>
                    <a:pt x="10602" y="6563"/>
                  </a:cubicBezTo>
                  <a:cubicBezTo>
                    <a:pt x="11636" y="7138"/>
                    <a:pt x="11706" y="8515"/>
                    <a:pt x="13841" y="8532"/>
                  </a:cubicBezTo>
                  <a:cubicBezTo>
                    <a:pt x="15976" y="8548"/>
                    <a:pt x="15044" y="9976"/>
                    <a:pt x="17442" y="10230"/>
                  </a:cubicBezTo>
                  <a:cubicBezTo>
                    <a:pt x="19521" y="10450"/>
                    <a:pt x="20204" y="12078"/>
                    <a:pt x="20636" y="12078"/>
                  </a:cubicBezTo>
                  <a:cubicBezTo>
                    <a:pt x="20702" y="12078"/>
                    <a:pt x="20763" y="12039"/>
                    <a:pt x="20821" y="11951"/>
                  </a:cubicBezTo>
                  <a:cubicBezTo>
                    <a:pt x="21263" y="11290"/>
                    <a:pt x="19475" y="8243"/>
                    <a:pt x="17644" y="8024"/>
                  </a:cubicBezTo>
                  <a:cubicBezTo>
                    <a:pt x="15844" y="7807"/>
                    <a:pt x="15555" y="5149"/>
                    <a:pt x="13764" y="5149"/>
                  </a:cubicBezTo>
                  <a:cubicBezTo>
                    <a:pt x="13732" y="5149"/>
                    <a:pt x="13700" y="5149"/>
                    <a:pt x="13668" y="5151"/>
                  </a:cubicBezTo>
                  <a:cubicBezTo>
                    <a:pt x="13636" y="5153"/>
                    <a:pt x="13605" y="5154"/>
                    <a:pt x="13574" y="5154"/>
                  </a:cubicBezTo>
                  <a:cubicBezTo>
                    <a:pt x="11888" y="5154"/>
                    <a:pt x="11975" y="2745"/>
                    <a:pt x="10263" y="2745"/>
                  </a:cubicBezTo>
                  <a:cubicBezTo>
                    <a:pt x="10170" y="2745"/>
                    <a:pt x="10072" y="2752"/>
                    <a:pt x="9969" y="2767"/>
                  </a:cubicBezTo>
                  <a:cubicBezTo>
                    <a:pt x="9890" y="2779"/>
                    <a:pt x="9814" y="2784"/>
                    <a:pt x="9742" y="2784"/>
                  </a:cubicBezTo>
                  <a:cubicBezTo>
                    <a:pt x="8082" y="2784"/>
                    <a:pt x="7857" y="0"/>
                    <a:pt x="6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70;p59">
              <a:extLst>
                <a:ext uri="{FF2B5EF4-FFF2-40B4-BE49-F238E27FC236}">
                  <a16:creationId xmlns:a16="http://schemas.microsoft.com/office/drawing/2014/main" id="{7BED8FE5-60FD-FCBB-CF4D-7A48B51575A7}"/>
                </a:ext>
              </a:extLst>
            </p:cNvPr>
            <p:cNvSpPr/>
            <p:nvPr/>
          </p:nvSpPr>
          <p:spPr>
            <a:xfrm>
              <a:off x="4137325" y="4299750"/>
              <a:ext cx="413325" cy="231125"/>
            </a:xfrm>
            <a:custGeom>
              <a:avLst/>
              <a:gdLst/>
              <a:ahLst/>
              <a:cxnLst/>
              <a:rect l="l" t="t" r="r" b="b"/>
              <a:pathLst>
                <a:path w="16533" h="9245" extrusionOk="0">
                  <a:moveTo>
                    <a:pt x="1" y="0"/>
                  </a:moveTo>
                  <a:lnTo>
                    <a:pt x="0" y="142"/>
                  </a:lnTo>
                  <a:cubicBezTo>
                    <a:pt x="21" y="142"/>
                    <a:pt x="2126" y="177"/>
                    <a:pt x="3672" y="1689"/>
                  </a:cubicBezTo>
                  <a:cubicBezTo>
                    <a:pt x="4489" y="2488"/>
                    <a:pt x="5201" y="2636"/>
                    <a:pt x="5889" y="2779"/>
                  </a:cubicBezTo>
                  <a:cubicBezTo>
                    <a:pt x="6537" y="2914"/>
                    <a:pt x="7150" y="3041"/>
                    <a:pt x="7790" y="3734"/>
                  </a:cubicBezTo>
                  <a:cubicBezTo>
                    <a:pt x="8536" y="4542"/>
                    <a:pt x="9351" y="4885"/>
                    <a:pt x="10139" y="5217"/>
                  </a:cubicBezTo>
                  <a:cubicBezTo>
                    <a:pt x="10776" y="5486"/>
                    <a:pt x="11434" y="5762"/>
                    <a:pt x="12071" y="6285"/>
                  </a:cubicBezTo>
                  <a:cubicBezTo>
                    <a:pt x="12649" y="6759"/>
                    <a:pt x="13309" y="7079"/>
                    <a:pt x="13949" y="7388"/>
                  </a:cubicBezTo>
                  <a:cubicBezTo>
                    <a:pt x="14923" y="7861"/>
                    <a:pt x="15844" y="8308"/>
                    <a:pt x="16413" y="9245"/>
                  </a:cubicBezTo>
                  <a:lnTo>
                    <a:pt x="16533" y="9171"/>
                  </a:lnTo>
                  <a:cubicBezTo>
                    <a:pt x="15944" y="8198"/>
                    <a:pt x="15004" y="7743"/>
                    <a:pt x="14010" y="7261"/>
                  </a:cubicBezTo>
                  <a:cubicBezTo>
                    <a:pt x="13378" y="6954"/>
                    <a:pt x="12725" y="6639"/>
                    <a:pt x="12160" y="6175"/>
                  </a:cubicBezTo>
                  <a:cubicBezTo>
                    <a:pt x="11508" y="5640"/>
                    <a:pt x="10840" y="5359"/>
                    <a:pt x="10194" y="5087"/>
                  </a:cubicBezTo>
                  <a:cubicBezTo>
                    <a:pt x="9383" y="4745"/>
                    <a:pt x="8619" y="4422"/>
                    <a:pt x="7894" y="3639"/>
                  </a:cubicBezTo>
                  <a:cubicBezTo>
                    <a:pt x="7223" y="2912"/>
                    <a:pt x="6588" y="2780"/>
                    <a:pt x="5917" y="2640"/>
                  </a:cubicBezTo>
                  <a:cubicBezTo>
                    <a:pt x="5249" y="2501"/>
                    <a:pt x="4558" y="2358"/>
                    <a:pt x="3770" y="1588"/>
                  </a:cubicBezTo>
                  <a:cubicBezTo>
                    <a:pt x="2183" y="35"/>
                    <a:pt x="23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71;p59">
              <a:extLst>
                <a:ext uri="{FF2B5EF4-FFF2-40B4-BE49-F238E27FC236}">
                  <a16:creationId xmlns:a16="http://schemas.microsoft.com/office/drawing/2014/main" id="{A45E1141-EEBA-072C-A3FD-73BABAE4518E}"/>
                </a:ext>
              </a:extLst>
            </p:cNvPr>
            <p:cNvSpPr/>
            <p:nvPr/>
          </p:nvSpPr>
          <p:spPr>
            <a:xfrm>
              <a:off x="4093175" y="4202700"/>
              <a:ext cx="563875" cy="237725"/>
            </a:xfrm>
            <a:custGeom>
              <a:avLst/>
              <a:gdLst/>
              <a:ahLst/>
              <a:cxnLst/>
              <a:rect l="l" t="t" r="r" b="b"/>
              <a:pathLst>
                <a:path w="22555" h="9509" extrusionOk="0">
                  <a:moveTo>
                    <a:pt x="6080" y="0"/>
                  </a:moveTo>
                  <a:cubicBezTo>
                    <a:pt x="5850" y="0"/>
                    <a:pt x="5601" y="63"/>
                    <a:pt x="5327" y="210"/>
                  </a:cubicBezTo>
                  <a:cubicBezTo>
                    <a:pt x="3262" y="1314"/>
                    <a:pt x="0" y="2814"/>
                    <a:pt x="4040" y="4223"/>
                  </a:cubicBezTo>
                  <a:cubicBezTo>
                    <a:pt x="4040" y="4223"/>
                    <a:pt x="4071" y="4221"/>
                    <a:pt x="4129" y="4221"/>
                  </a:cubicBezTo>
                  <a:cubicBezTo>
                    <a:pt x="4517" y="4221"/>
                    <a:pt x="6110" y="4290"/>
                    <a:pt x="7632" y="5347"/>
                  </a:cubicBezTo>
                  <a:cubicBezTo>
                    <a:pt x="8258" y="5781"/>
                    <a:pt x="8758" y="5907"/>
                    <a:pt x="9192" y="5907"/>
                  </a:cubicBezTo>
                  <a:cubicBezTo>
                    <a:pt x="9785" y="5907"/>
                    <a:pt x="10257" y="5673"/>
                    <a:pt x="10764" y="5673"/>
                  </a:cubicBezTo>
                  <a:cubicBezTo>
                    <a:pt x="10923" y="5673"/>
                    <a:pt x="11086" y="5696"/>
                    <a:pt x="11256" y="5756"/>
                  </a:cubicBezTo>
                  <a:cubicBezTo>
                    <a:pt x="12248" y="6105"/>
                    <a:pt x="12596" y="7207"/>
                    <a:pt x="14141" y="7207"/>
                  </a:cubicBezTo>
                  <a:cubicBezTo>
                    <a:pt x="14334" y="7207"/>
                    <a:pt x="14546" y="7190"/>
                    <a:pt x="14780" y="7152"/>
                  </a:cubicBezTo>
                  <a:cubicBezTo>
                    <a:pt x="14989" y="7118"/>
                    <a:pt x="15170" y="7102"/>
                    <a:pt x="15330" y="7102"/>
                  </a:cubicBezTo>
                  <a:cubicBezTo>
                    <a:pt x="16707" y="7102"/>
                    <a:pt x="16478" y="8231"/>
                    <a:pt x="18297" y="8231"/>
                  </a:cubicBezTo>
                  <a:cubicBezTo>
                    <a:pt x="18397" y="8231"/>
                    <a:pt x="18503" y="8227"/>
                    <a:pt x="18616" y="8220"/>
                  </a:cubicBezTo>
                  <a:cubicBezTo>
                    <a:pt x="18704" y="8214"/>
                    <a:pt x="18791" y="8212"/>
                    <a:pt x="18875" y="8212"/>
                  </a:cubicBezTo>
                  <a:cubicBezTo>
                    <a:pt x="20733" y="8212"/>
                    <a:pt x="21622" y="9508"/>
                    <a:pt x="22043" y="9508"/>
                  </a:cubicBezTo>
                  <a:cubicBezTo>
                    <a:pt x="22123" y="9508"/>
                    <a:pt x="22187" y="9461"/>
                    <a:pt x="22237" y="9349"/>
                  </a:cubicBezTo>
                  <a:cubicBezTo>
                    <a:pt x="22554" y="8635"/>
                    <a:pt x="20359" y="6009"/>
                    <a:pt x="18534" y="6009"/>
                  </a:cubicBezTo>
                  <a:cubicBezTo>
                    <a:pt x="18504" y="6009"/>
                    <a:pt x="18473" y="6010"/>
                    <a:pt x="18443" y="6011"/>
                  </a:cubicBezTo>
                  <a:cubicBezTo>
                    <a:pt x="18412" y="6013"/>
                    <a:pt x="18381" y="6013"/>
                    <a:pt x="18350" y="6013"/>
                  </a:cubicBezTo>
                  <a:cubicBezTo>
                    <a:pt x="16704" y="6013"/>
                    <a:pt x="15957" y="3805"/>
                    <a:pt x="14419" y="3805"/>
                  </a:cubicBezTo>
                  <a:cubicBezTo>
                    <a:pt x="14298" y="3805"/>
                    <a:pt x="14173" y="3819"/>
                    <a:pt x="14041" y="3848"/>
                  </a:cubicBezTo>
                  <a:cubicBezTo>
                    <a:pt x="13914" y="3877"/>
                    <a:pt x="13794" y="3890"/>
                    <a:pt x="13681" y="3890"/>
                  </a:cubicBezTo>
                  <a:cubicBezTo>
                    <a:pt x="12333" y="3890"/>
                    <a:pt x="11922" y="2025"/>
                    <a:pt x="10556" y="2025"/>
                  </a:cubicBezTo>
                  <a:cubicBezTo>
                    <a:pt x="10385" y="2025"/>
                    <a:pt x="10198" y="2055"/>
                    <a:pt x="9993" y="2121"/>
                  </a:cubicBezTo>
                  <a:cubicBezTo>
                    <a:pt x="9833" y="2172"/>
                    <a:pt x="9682" y="2195"/>
                    <a:pt x="9538" y="2195"/>
                  </a:cubicBezTo>
                  <a:cubicBezTo>
                    <a:pt x="8142" y="2195"/>
                    <a:pt x="7441" y="0"/>
                    <a:pt x="6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2;p59">
              <a:extLst>
                <a:ext uri="{FF2B5EF4-FFF2-40B4-BE49-F238E27FC236}">
                  <a16:creationId xmlns:a16="http://schemas.microsoft.com/office/drawing/2014/main" id="{8700755F-2BBF-3054-5CFC-7D347D94CFA7}"/>
                </a:ext>
              </a:extLst>
            </p:cNvPr>
            <p:cNvSpPr/>
            <p:nvPr/>
          </p:nvSpPr>
          <p:spPr>
            <a:xfrm>
              <a:off x="4192975" y="4265525"/>
              <a:ext cx="446000" cy="159900"/>
            </a:xfrm>
            <a:custGeom>
              <a:avLst/>
              <a:gdLst/>
              <a:ahLst/>
              <a:cxnLst/>
              <a:rect l="l" t="t" r="r" b="b"/>
              <a:pathLst>
                <a:path w="17840" h="6396" extrusionOk="0">
                  <a:moveTo>
                    <a:pt x="677" y="1"/>
                  </a:moveTo>
                  <a:cubicBezTo>
                    <a:pt x="267" y="1"/>
                    <a:pt x="8" y="41"/>
                    <a:pt x="1" y="42"/>
                  </a:cubicBezTo>
                  <a:lnTo>
                    <a:pt x="23" y="181"/>
                  </a:lnTo>
                  <a:cubicBezTo>
                    <a:pt x="30" y="180"/>
                    <a:pt x="282" y="142"/>
                    <a:pt x="681" y="142"/>
                  </a:cubicBezTo>
                  <a:cubicBezTo>
                    <a:pt x="1441" y="142"/>
                    <a:pt x="2736" y="282"/>
                    <a:pt x="3903" y="1090"/>
                  </a:cubicBezTo>
                  <a:cubicBezTo>
                    <a:pt x="4844" y="1739"/>
                    <a:pt x="5570" y="1766"/>
                    <a:pt x="6272" y="1791"/>
                  </a:cubicBezTo>
                  <a:cubicBezTo>
                    <a:pt x="6933" y="1815"/>
                    <a:pt x="7560" y="1837"/>
                    <a:pt x="8307" y="2413"/>
                  </a:cubicBezTo>
                  <a:cubicBezTo>
                    <a:pt x="9178" y="3084"/>
                    <a:pt x="10039" y="3285"/>
                    <a:pt x="10872" y="3480"/>
                  </a:cubicBezTo>
                  <a:cubicBezTo>
                    <a:pt x="11545" y="3637"/>
                    <a:pt x="12240" y="3800"/>
                    <a:pt x="12955" y="4208"/>
                  </a:cubicBezTo>
                  <a:cubicBezTo>
                    <a:pt x="13605" y="4577"/>
                    <a:pt x="14310" y="4782"/>
                    <a:pt x="14992" y="4980"/>
                  </a:cubicBezTo>
                  <a:cubicBezTo>
                    <a:pt x="16033" y="5281"/>
                    <a:pt x="17015" y="5567"/>
                    <a:pt x="17733" y="6395"/>
                  </a:cubicBezTo>
                  <a:lnTo>
                    <a:pt x="17840" y="6303"/>
                  </a:lnTo>
                  <a:cubicBezTo>
                    <a:pt x="17094" y="5443"/>
                    <a:pt x="16092" y="5152"/>
                    <a:pt x="15031" y="4844"/>
                  </a:cubicBezTo>
                  <a:cubicBezTo>
                    <a:pt x="14357" y="4649"/>
                    <a:pt x="13660" y="4446"/>
                    <a:pt x="13025" y="4084"/>
                  </a:cubicBezTo>
                  <a:cubicBezTo>
                    <a:pt x="12291" y="3667"/>
                    <a:pt x="11586" y="3502"/>
                    <a:pt x="10904" y="3342"/>
                  </a:cubicBezTo>
                  <a:cubicBezTo>
                    <a:pt x="10048" y="3141"/>
                    <a:pt x="9240" y="2952"/>
                    <a:pt x="8394" y="2301"/>
                  </a:cubicBezTo>
                  <a:cubicBezTo>
                    <a:pt x="7609" y="1697"/>
                    <a:pt x="6962" y="1675"/>
                    <a:pt x="6277" y="1650"/>
                  </a:cubicBezTo>
                  <a:cubicBezTo>
                    <a:pt x="5595" y="1625"/>
                    <a:pt x="4890" y="1600"/>
                    <a:pt x="3984" y="972"/>
                  </a:cubicBezTo>
                  <a:cubicBezTo>
                    <a:pt x="2787" y="145"/>
                    <a:pt x="1457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2338;p59">
            <a:extLst>
              <a:ext uri="{FF2B5EF4-FFF2-40B4-BE49-F238E27FC236}">
                <a16:creationId xmlns:a16="http://schemas.microsoft.com/office/drawing/2014/main" id="{204AA228-16B3-D59B-28CC-22E7877318A8}"/>
              </a:ext>
            </a:extLst>
          </p:cNvPr>
          <p:cNvSpPr/>
          <p:nvPr/>
        </p:nvSpPr>
        <p:spPr>
          <a:xfrm>
            <a:off x="-1245319" y="706906"/>
            <a:ext cx="6168855" cy="4539608"/>
          </a:xfrm>
          <a:custGeom>
            <a:avLst/>
            <a:gdLst/>
            <a:ahLst/>
            <a:cxnLst/>
            <a:rect l="l" t="t" r="r" b="b"/>
            <a:pathLst>
              <a:path w="17831" h="13949" extrusionOk="0">
                <a:moveTo>
                  <a:pt x="9537" y="0"/>
                </a:moveTo>
                <a:cubicBezTo>
                  <a:pt x="9180" y="0"/>
                  <a:pt x="8777" y="149"/>
                  <a:pt x="8309" y="522"/>
                </a:cubicBezTo>
                <a:cubicBezTo>
                  <a:pt x="5971" y="2387"/>
                  <a:pt x="2919" y="2366"/>
                  <a:pt x="1581" y="3057"/>
                </a:cubicBezTo>
                <a:cubicBezTo>
                  <a:pt x="1" y="3872"/>
                  <a:pt x="1830" y="4415"/>
                  <a:pt x="3064" y="6593"/>
                </a:cubicBezTo>
                <a:cubicBezTo>
                  <a:pt x="4075" y="8380"/>
                  <a:pt x="4090" y="11486"/>
                  <a:pt x="5987" y="11486"/>
                </a:cubicBezTo>
                <a:cubicBezTo>
                  <a:pt x="5995" y="11486"/>
                  <a:pt x="6004" y="11486"/>
                  <a:pt x="6013" y="11486"/>
                </a:cubicBezTo>
                <a:cubicBezTo>
                  <a:pt x="6348" y="11481"/>
                  <a:pt x="6643" y="11472"/>
                  <a:pt x="6915" y="11472"/>
                </a:cubicBezTo>
                <a:cubicBezTo>
                  <a:pt x="8201" y="11472"/>
                  <a:pt x="8971" y="11675"/>
                  <a:pt x="11100" y="13478"/>
                </a:cubicBezTo>
                <a:cubicBezTo>
                  <a:pt x="11490" y="13808"/>
                  <a:pt x="11889" y="13949"/>
                  <a:pt x="12287" y="13949"/>
                </a:cubicBezTo>
                <a:cubicBezTo>
                  <a:pt x="14518" y="13949"/>
                  <a:pt x="16684" y="9539"/>
                  <a:pt x="16684" y="9539"/>
                </a:cubicBezTo>
                <a:cubicBezTo>
                  <a:pt x="16684" y="9539"/>
                  <a:pt x="17830" y="5947"/>
                  <a:pt x="17163" y="3990"/>
                </a:cubicBezTo>
                <a:cubicBezTo>
                  <a:pt x="16654" y="2499"/>
                  <a:pt x="15341" y="2157"/>
                  <a:pt x="14060" y="2157"/>
                </a:cubicBezTo>
                <a:cubicBezTo>
                  <a:pt x="13661" y="2157"/>
                  <a:pt x="13265" y="2190"/>
                  <a:pt x="12897" y="2232"/>
                </a:cubicBezTo>
                <a:cubicBezTo>
                  <a:pt x="12862" y="2236"/>
                  <a:pt x="12826" y="2238"/>
                  <a:pt x="12792" y="2238"/>
                </a:cubicBezTo>
                <a:cubicBezTo>
                  <a:pt x="11620" y="2238"/>
                  <a:pt x="10922" y="0"/>
                  <a:pt x="9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339;p59">
            <a:extLst>
              <a:ext uri="{FF2B5EF4-FFF2-40B4-BE49-F238E27FC236}">
                <a16:creationId xmlns:a16="http://schemas.microsoft.com/office/drawing/2014/main" id="{E248FE97-F55C-EC83-9616-10961DCDD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193" y="1443816"/>
            <a:ext cx="5198627" cy="2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dream doesn't come true by magic, it takes sweat, determination and hard work </a:t>
            </a:r>
            <a:br>
              <a:rPr lang="en-US" dirty="0"/>
            </a:br>
            <a:r>
              <a:rPr lang="en-US" dirty="0"/>
              <a:t>Colin Powell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l About Indonesian Fauna - Lesson for Elementary by Slidesgo">
  <a:themeElements>
    <a:clrScheme name="Simple Light">
      <a:dk1>
        <a:srgbClr val="301C19"/>
      </a:dk1>
      <a:lt1>
        <a:srgbClr val="FFEFD4"/>
      </a:lt1>
      <a:dk2>
        <a:srgbClr val="FFFFFF"/>
      </a:dk2>
      <a:lt2>
        <a:srgbClr val="A04B10"/>
      </a:lt2>
      <a:accent1>
        <a:srgbClr val="ECAD29"/>
      </a:accent1>
      <a:accent2>
        <a:srgbClr val="3F420B"/>
      </a:accent2>
      <a:accent3>
        <a:srgbClr val="6D6E22"/>
      </a:accent3>
      <a:accent4>
        <a:srgbClr val="A1A156"/>
      </a:accent4>
      <a:accent5>
        <a:srgbClr val="666666"/>
      </a:accent5>
      <a:accent6>
        <a:srgbClr val="929DA4"/>
      </a:accent6>
      <a:hlink>
        <a:srgbClr val="301C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191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Caveat SemiBold</vt:lpstr>
      <vt:lpstr>Nunito Light</vt:lpstr>
      <vt:lpstr>Lexend</vt:lpstr>
      <vt:lpstr>Arial</vt:lpstr>
      <vt:lpstr>Cascadia Mono SemiBold</vt:lpstr>
      <vt:lpstr>All About Indonesian Fauna - Lesson for Elementary by Slidesgo</vt:lpstr>
      <vt:lpstr>Introduce Myself</vt:lpstr>
      <vt:lpstr>Studies </vt:lpstr>
      <vt:lpstr>A dream doesn't come true by magic, it takes sweat, determination and hard work  Colin Powell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Presentation</dc:title>
  <dc:creator>Liliana Chora Monar</dc:creator>
  <cp:lastModifiedBy>Liliana Chora Monar</cp:lastModifiedBy>
  <cp:revision>3</cp:revision>
  <dcterms:modified xsi:type="dcterms:W3CDTF">2022-12-14T15:23:39Z</dcterms:modified>
</cp:coreProperties>
</file>