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76" r:id="rId6"/>
    <p:sldId id="266" r:id="rId7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9"/>
      <p:bold r:id="rId10"/>
      <p:italic r:id="rId11"/>
      <p:boldItalic r:id="rId12"/>
    </p:embeddedFont>
    <p:embeddedFont>
      <p:font typeface="Commissioner" panose="020B0604020202020204" charset="0"/>
      <p:regular r:id="rId13"/>
      <p:bold r:id="rId14"/>
    </p:embeddedFont>
    <p:embeddedFont>
      <p:font typeface="Commissioner ExtraBold" charset="0"/>
      <p:bold r:id="rId15"/>
    </p:embeddedFont>
    <p:embeddedFont>
      <p:font typeface="Syn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876030-B8D8-4DE0-90EB-EE7BAC80D1A3}">
  <a:tblStyle styleId="{B1876030-B8D8-4DE0-90EB-EE7BAC80D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710ee6ad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710ee6ad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  <p:sldLayoutId id="2147483663" r:id="rId6"/>
    <p:sldLayoutId id="2147483673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2014050" y="141158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FLEXBOX 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GRID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2734683" y="3490900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2900583" y="354925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Karla Guayasamín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FLEXBOX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C7869-5908-73D1-70F5-AB6C60D8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1196514" y="1185769"/>
            <a:ext cx="6750971" cy="2771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yne" panose="020B0604020202020204" charset="0"/>
              </a:rPr>
              <a:t>Flexbox is a layout model in CSS that allows you to align and distribute space among elements in a container.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yne" panose="020B0604020202020204" charset="0"/>
              </a:rPr>
              <a:t>It gives you control over how elements are aligned along the horizontal and vertical axes, and also allows you to specify how elements should be distributed in the space available. </a:t>
            </a:r>
            <a:endParaRPr lang="en-US" sz="1800" dirty="0">
              <a:solidFill>
                <a:schemeClr val="tx1"/>
              </a:solidFill>
              <a:latin typeface="Syne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yne" panose="020B0604020202020204" charset="0"/>
              </a:rPr>
              <a:t>Flexbox is particularly useful for building responsive layouts, as it makes it easy to adjust the layout of a page based on the size of the screen or the size of the browser window.</a:t>
            </a:r>
            <a:endParaRPr sz="1800" dirty="0">
              <a:solidFill>
                <a:schemeClr val="tx1"/>
              </a:solidFill>
              <a:latin typeface="Syn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use?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BC38B-0C90-EA0A-ABD8-DCEB3E58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21" y="2209577"/>
            <a:ext cx="401014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To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use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Flexbox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,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you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first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need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to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create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a container and set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its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display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property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to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flex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or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inline-flex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.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You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can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then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use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the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Flexbox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properties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to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control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the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alignment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and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distribution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of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space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among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the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child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elements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within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</a:t>
            </a: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the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 container.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/>
          <p:nvPr/>
        </p:nvSpPr>
        <p:spPr>
          <a:xfrm>
            <a:off x="3689835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7"/>
          <p:cNvSpPr/>
          <p:nvPr/>
        </p:nvSpPr>
        <p:spPr>
          <a:xfrm>
            <a:off x="5337884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7"/>
          <p:cNvSpPr/>
          <p:nvPr/>
        </p:nvSpPr>
        <p:spPr>
          <a:xfrm>
            <a:off x="665886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J</a:t>
            </a:r>
            <a:r>
              <a:rPr lang="en" dirty="0"/>
              <a:t>ustify-content</a:t>
            </a:r>
            <a:endParaRPr dirty="0"/>
          </a:p>
        </p:txBody>
      </p:sp>
      <p:sp>
        <p:nvSpPr>
          <p:cNvPr id="750" name="Google Shape;750;p5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Aligns the child elements along the main axis </a:t>
            </a:r>
            <a:endParaRPr dirty="0">
              <a:solidFill>
                <a:schemeClr val="bg1">
                  <a:lumMod val="10000"/>
                </a:schemeClr>
              </a:solidFill>
              <a:latin typeface="Syne" panose="020B0604020202020204" charset="0"/>
            </a:endParaRPr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Align-items</a:t>
            </a:r>
            <a:endParaRPr dirty="0"/>
          </a:p>
        </p:txBody>
      </p:sp>
      <p:sp>
        <p:nvSpPr>
          <p:cNvPr id="752" name="Google Shape;752;p5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Aligns the child elements along the cross axis</a:t>
            </a:r>
            <a:endParaRPr dirty="0">
              <a:solidFill>
                <a:schemeClr val="bg1">
                  <a:lumMod val="10000"/>
                </a:schemeClr>
              </a:solidFill>
              <a:latin typeface="Syne" panose="020B0604020202020204" charset="0"/>
            </a:endParaRPr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Properties</a:t>
            </a:r>
            <a:endParaRPr dirty="0"/>
          </a:p>
        </p:txBody>
      </p:sp>
      <p:sp>
        <p:nvSpPr>
          <p:cNvPr id="754" name="Google Shape;754;p57"/>
          <p:cNvSpPr txBox="1">
            <a:spLocks noGrp="1"/>
          </p:cNvSpPr>
          <p:nvPr>
            <p:ph type="title" idx="5"/>
          </p:nvPr>
        </p:nvSpPr>
        <p:spPr>
          <a:xfrm>
            <a:off x="217078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F</a:t>
            </a:r>
            <a:r>
              <a:rPr lang="en" dirty="0"/>
              <a:t>lex-direction</a:t>
            </a:r>
            <a:endParaRPr dirty="0"/>
          </a:p>
        </p:txBody>
      </p:sp>
      <p:sp>
        <p:nvSpPr>
          <p:cNvPr id="755" name="Google Shape;755;p57"/>
          <p:cNvSpPr txBox="1">
            <a:spLocks noGrp="1"/>
          </p:cNvSpPr>
          <p:nvPr>
            <p:ph type="subTitle" idx="6"/>
          </p:nvPr>
        </p:nvSpPr>
        <p:spPr>
          <a:xfrm>
            <a:off x="217078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Sets the main axis and the cross axis. Possible values are “row”, “row-reverse” and “column”, ”column-reverse”</a:t>
            </a:r>
            <a:endParaRPr dirty="0">
              <a:solidFill>
                <a:schemeClr val="bg1">
                  <a:lumMod val="10000"/>
                </a:schemeClr>
              </a:solidFill>
              <a:latin typeface="Syne" panose="020B0604020202020204" charset="0"/>
            </a:endParaRPr>
          </a:p>
        </p:txBody>
      </p:sp>
      <p:sp>
        <p:nvSpPr>
          <p:cNvPr id="757" name="Google Shape;757;p57"/>
          <p:cNvSpPr txBox="1">
            <a:spLocks noGrp="1"/>
          </p:cNvSpPr>
          <p:nvPr>
            <p:ph type="subTitle" idx="8"/>
          </p:nvPr>
        </p:nvSpPr>
        <p:spPr>
          <a:xfrm>
            <a:off x="3336710" y="3797858"/>
            <a:ext cx="2532462" cy="10849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Indicates whether the elements should fit on a single line or should wrap onto multiple lines.</a:t>
            </a:r>
            <a:endParaRPr dirty="0">
              <a:solidFill>
                <a:schemeClr val="bg1">
                  <a:lumMod val="10000"/>
                </a:schemeClr>
              </a:solidFill>
              <a:latin typeface="Syne" panose="020B0604020202020204" charset="0"/>
            </a:endParaRPr>
          </a:p>
        </p:txBody>
      </p:sp>
      <p:sp>
        <p:nvSpPr>
          <p:cNvPr id="5" name="Google Shape;745;p57">
            <a:extLst>
              <a:ext uri="{FF2B5EF4-FFF2-40B4-BE49-F238E27FC236}">
                <a16:creationId xmlns:a16="http://schemas.microsoft.com/office/drawing/2014/main" id="{DCF624F6-3787-9235-11D2-202630C9CEBC}"/>
              </a:ext>
            </a:extLst>
          </p:cNvPr>
          <p:cNvSpPr/>
          <p:nvPr/>
        </p:nvSpPr>
        <p:spPr>
          <a:xfrm>
            <a:off x="3689835" y="32342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6;p57">
            <a:extLst>
              <a:ext uri="{FF2B5EF4-FFF2-40B4-BE49-F238E27FC236}">
                <a16:creationId xmlns:a16="http://schemas.microsoft.com/office/drawing/2014/main" id="{62AA0520-6A9E-E8EA-2D16-F77629442DF7}"/>
              </a:ext>
            </a:extLst>
          </p:cNvPr>
          <p:cNvSpPr txBox="1">
            <a:spLocks/>
          </p:cNvSpPr>
          <p:nvPr/>
        </p:nvSpPr>
        <p:spPr>
          <a:xfrm>
            <a:off x="3244700" y="3308000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s-EC" dirty="0"/>
              <a:t>Flex-</a:t>
            </a:r>
            <a:r>
              <a:rPr lang="es-EC" dirty="0" err="1"/>
              <a:t>wrap</a:t>
            </a:r>
            <a:endParaRPr lang="es-EC" dirty="0"/>
          </a:p>
        </p:txBody>
      </p:sp>
      <p:sp>
        <p:nvSpPr>
          <p:cNvPr id="11" name="Google Shape;745;p57">
            <a:extLst>
              <a:ext uri="{FF2B5EF4-FFF2-40B4-BE49-F238E27FC236}">
                <a16:creationId xmlns:a16="http://schemas.microsoft.com/office/drawing/2014/main" id="{A9412141-A821-FD72-C80E-274F91503D46}"/>
              </a:ext>
            </a:extLst>
          </p:cNvPr>
          <p:cNvSpPr/>
          <p:nvPr/>
        </p:nvSpPr>
        <p:spPr>
          <a:xfrm>
            <a:off x="6655919" y="320407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6;p57">
            <a:extLst>
              <a:ext uri="{FF2B5EF4-FFF2-40B4-BE49-F238E27FC236}">
                <a16:creationId xmlns:a16="http://schemas.microsoft.com/office/drawing/2014/main" id="{B889FB42-EC54-1907-9AF6-65CDB3C4E93E}"/>
              </a:ext>
            </a:extLst>
          </p:cNvPr>
          <p:cNvSpPr txBox="1">
            <a:spLocks/>
          </p:cNvSpPr>
          <p:nvPr/>
        </p:nvSpPr>
        <p:spPr>
          <a:xfrm>
            <a:off x="6143300" y="3271725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s-EC"/>
              <a:t>Flex-wrap</a:t>
            </a:r>
            <a:endParaRPr lang="es-EC" dirty="0"/>
          </a:p>
        </p:txBody>
      </p:sp>
      <p:sp>
        <p:nvSpPr>
          <p:cNvPr id="13" name="Google Shape;757;p57">
            <a:extLst>
              <a:ext uri="{FF2B5EF4-FFF2-40B4-BE49-F238E27FC236}">
                <a16:creationId xmlns:a16="http://schemas.microsoft.com/office/drawing/2014/main" id="{D20F4F01-AA85-4CA2-A943-3F2410DE02C3}"/>
              </a:ext>
            </a:extLst>
          </p:cNvPr>
          <p:cNvSpPr txBox="1">
            <a:spLocks/>
          </p:cNvSpPr>
          <p:nvPr/>
        </p:nvSpPr>
        <p:spPr>
          <a:xfrm>
            <a:off x="6143300" y="3782450"/>
            <a:ext cx="2898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Syne" panose="020B0604020202020204" charset="0"/>
              </a:rPr>
              <a:t>Indicates how much a element should grow relative to the other elements in the container.</a:t>
            </a:r>
            <a:endParaRPr lang="en-US" dirty="0">
              <a:solidFill>
                <a:schemeClr val="bg1">
                  <a:lumMod val="10000"/>
                </a:schemeClr>
              </a:solidFill>
              <a:latin typeface="Syne" panose="020B0604020202020204" charset="0"/>
            </a:endParaRPr>
          </a:p>
        </p:txBody>
      </p:sp>
      <p:sp>
        <p:nvSpPr>
          <p:cNvPr id="14" name="Google Shape;745;p57">
            <a:extLst>
              <a:ext uri="{FF2B5EF4-FFF2-40B4-BE49-F238E27FC236}">
                <a16:creationId xmlns:a16="http://schemas.microsoft.com/office/drawing/2014/main" id="{D08443EB-2FCD-C2E3-DB85-4DE3CF60EE28}"/>
              </a:ext>
            </a:extLst>
          </p:cNvPr>
          <p:cNvSpPr/>
          <p:nvPr/>
        </p:nvSpPr>
        <p:spPr>
          <a:xfrm>
            <a:off x="6655919" y="320860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56;p57">
            <a:extLst>
              <a:ext uri="{FF2B5EF4-FFF2-40B4-BE49-F238E27FC236}">
                <a16:creationId xmlns:a16="http://schemas.microsoft.com/office/drawing/2014/main" id="{A4BDDC2E-BFE2-8ABD-3611-55FC20E46115}"/>
              </a:ext>
            </a:extLst>
          </p:cNvPr>
          <p:cNvSpPr txBox="1">
            <a:spLocks/>
          </p:cNvSpPr>
          <p:nvPr/>
        </p:nvSpPr>
        <p:spPr>
          <a:xfrm>
            <a:off x="6751475" y="3284613"/>
            <a:ext cx="1788588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s-EC" dirty="0"/>
              <a:t>Flex-</a:t>
            </a:r>
            <a:r>
              <a:rPr lang="es-EC" dirty="0" err="1"/>
              <a:t>wrap</a:t>
            </a:r>
            <a:endParaRPr lang="es-EC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991078" y="849679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0" name="Google Shape;410;p47"/>
          <p:cNvSpPr/>
          <p:nvPr/>
        </p:nvSpPr>
        <p:spPr>
          <a:xfrm>
            <a:off x="4577543" y="2035766"/>
            <a:ext cx="28" cy="1434374"/>
          </a:xfrm>
          <a:custGeom>
            <a:avLst/>
            <a:gdLst/>
            <a:ahLst/>
            <a:cxnLst/>
            <a:rect l="l" t="t" r="r" b="b"/>
            <a:pathLst>
              <a:path w="1" h="50923" extrusionOk="0">
                <a:moveTo>
                  <a:pt x="1" y="50923"/>
                </a:moveTo>
                <a:lnTo>
                  <a:pt x="1" y="0"/>
                </a:ln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7"/>
          <p:cNvSpPr/>
          <p:nvPr/>
        </p:nvSpPr>
        <p:spPr>
          <a:xfrm>
            <a:off x="1222450" y="1812700"/>
            <a:ext cx="1609800" cy="313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Mercury</a:t>
            </a:r>
            <a:endParaRPr sz="10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3815848" y="1998166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937375" y="2153300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rPr>
              <a:t>S</a:t>
            </a:r>
            <a:endParaRPr sz="22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6424775" y="1812700"/>
            <a:ext cx="1609800" cy="31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Jupiter</a:t>
            </a:r>
            <a:endParaRPr b="1">
              <a:solidFill>
                <a:schemeClr val="lt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5" name="Google Shape;415;p47"/>
          <p:cNvSpPr/>
          <p:nvPr/>
        </p:nvSpPr>
        <p:spPr>
          <a:xfrm rot="5400000">
            <a:off x="4610098" y="1998166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4686525" y="2153300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rPr>
              <a:t>W</a:t>
            </a:r>
            <a:endParaRPr sz="22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7" name="Google Shape;417;p47"/>
          <p:cNvSpPr/>
          <p:nvPr/>
        </p:nvSpPr>
        <p:spPr>
          <a:xfrm rot="10800000" flipH="1">
            <a:off x="3815848" y="2792391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3937375" y="2921463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rPr>
              <a:t>O</a:t>
            </a:r>
            <a:endParaRPr sz="22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19" name="Google Shape;419;p47"/>
          <p:cNvSpPr/>
          <p:nvPr/>
        </p:nvSpPr>
        <p:spPr>
          <a:xfrm rot="5400000" flipH="1">
            <a:off x="4610098" y="2792391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4686525" y="2921463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rPr>
              <a:t>T</a:t>
            </a:r>
            <a:endParaRPr sz="22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4293928" y="2476340"/>
            <a:ext cx="555900" cy="55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2383800" y="1258275"/>
            <a:ext cx="1434300" cy="143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294967295"/>
          </p:nvPr>
        </p:nvSpPr>
        <p:spPr>
          <a:xfrm>
            <a:off x="2501250" y="1258275"/>
            <a:ext cx="1199400" cy="143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Mercury is the closest planet to the Sun</a:t>
            </a:r>
            <a:endParaRPr sz="1400"/>
          </a:p>
        </p:txBody>
      </p:sp>
      <p:sp>
        <p:nvSpPr>
          <p:cNvPr id="424" name="Google Shape;424;p47"/>
          <p:cNvSpPr/>
          <p:nvPr/>
        </p:nvSpPr>
        <p:spPr>
          <a:xfrm>
            <a:off x="1176550" y="3633825"/>
            <a:ext cx="1609800" cy="31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Venus</a:t>
            </a:r>
            <a:endParaRPr sz="1000" b="1">
              <a:solidFill>
                <a:schemeClr val="lt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2337900" y="3079400"/>
            <a:ext cx="1434300" cy="143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4294967295"/>
          </p:nvPr>
        </p:nvSpPr>
        <p:spPr>
          <a:xfrm>
            <a:off x="2455350" y="3079400"/>
            <a:ext cx="1199400" cy="143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Venus is the second planet from the Sun</a:t>
            </a:r>
            <a:endParaRPr sz="1400"/>
          </a:p>
        </p:txBody>
      </p:sp>
      <p:sp>
        <p:nvSpPr>
          <p:cNvPr id="427" name="Google Shape;427;p47"/>
          <p:cNvSpPr/>
          <p:nvPr/>
        </p:nvSpPr>
        <p:spPr>
          <a:xfrm>
            <a:off x="5435675" y="1258275"/>
            <a:ext cx="1434300" cy="143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7"/>
          <p:cNvSpPr txBox="1">
            <a:spLocks noGrp="1"/>
          </p:cNvSpPr>
          <p:nvPr>
            <p:ph type="subTitle" idx="4294967295"/>
          </p:nvPr>
        </p:nvSpPr>
        <p:spPr>
          <a:xfrm>
            <a:off x="5553125" y="1258275"/>
            <a:ext cx="1199400" cy="143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Jupiter is the biggest planet of them all</a:t>
            </a:r>
            <a:endParaRPr sz="1400"/>
          </a:p>
        </p:txBody>
      </p:sp>
      <p:sp>
        <p:nvSpPr>
          <p:cNvPr id="429" name="Google Shape;429;p47"/>
          <p:cNvSpPr/>
          <p:nvPr/>
        </p:nvSpPr>
        <p:spPr>
          <a:xfrm>
            <a:off x="6424775" y="3627850"/>
            <a:ext cx="1609800" cy="313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Neptune</a:t>
            </a:r>
            <a:endParaRPr b="1">
              <a:solidFill>
                <a:schemeClr val="lt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30" name="Google Shape;430;p47"/>
          <p:cNvSpPr/>
          <p:nvPr/>
        </p:nvSpPr>
        <p:spPr>
          <a:xfrm>
            <a:off x="5435675" y="3073425"/>
            <a:ext cx="1434300" cy="143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7"/>
          <p:cNvSpPr txBox="1">
            <a:spLocks noGrp="1"/>
          </p:cNvSpPr>
          <p:nvPr>
            <p:ph type="subTitle" idx="4294967295"/>
          </p:nvPr>
        </p:nvSpPr>
        <p:spPr>
          <a:xfrm>
            <a:off x="5553125" y="3073425"/>
            <a:ext cx="1199400" cy="143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Neptune is the farthest planet from the Sun</a:t>
            </a:r>
            <a:endParaRPr sz="1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9DC067-2EBA-803A-4478-CE6C9B0A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925" y="-9415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272</Words>
  <Application>Microsoft Office PowerPoint</Application>
  <PresentationFormat>Presentación en pantalla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Syne</vt:lpstr>
      <vt:lpstr>Commissioner ExtraBold</vt:lpstr>
      <vt:lpstr>Barlow SemiBold</vt:lpstr>
      <vt:lpstr>Commissioner</vt:lpstr>
      <vt:lpstr>Wind Energy Supplier Pitch Deck by Slidesgo</vt:lpstr>
      <vt:lpstr>FLEXBOX  &amp; GRID</vt:lpstr>
      <vt:lpstr>FLEXBOX</vt:lpstr>
      <vt:lpstr>Presentación de PowerPoint</vt:lpstr>
      <vt:lpstr>How to use?</vt:lpstr>
      <vt:lpstr>Justify-content</vt:lpstr>
      <vt:lpstr>SWOT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 &amp; GRID</dc:title>
  <dc:creator>Karla</dc:creator>
  <cp:lastModifiedBy>andrea diaz</cp:lastModifiedBy>
  <cp:revision>3</cp:revision>
  <dcterms:modified xsi:type="dcterms:W3CDTF">2023-01-25T04:22:06Z</dcterms:modified>
</cp:coreProperties>
</file>