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arker Grotesque Medium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Darker Grotesque"/>
      <p:regular r:id="rId20"/>
      <p:bold r:id="rId21"/>
    </p:embeddedFont>
    <p:embeddedFont>
      <p:font typeface="Darker Grotesque SemiBold"/>
      <p:regular r:id="rId22"/>
      <p:bold r:id="rId23"/>
    </p:embeddedFon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DarkerGrotesque-regular.fntdata"/><Relationship Id="rId22" Type="http://schemas.openxmlformats.org/officeDocument/2006/relationships/font" Target="fonts/DarkerGrotesqueSemiBold-regular.fntdata"/><Relationship Id="rId21" Type="http://schemas.openxmlformats.org/officeDocument/2006/relationships/font" Target="fonts/DarkerGrotesque-bold.fntdata"/><Relationship Id="rId24" Type="http://schemas.openxmlformats.org/officeDocument/2006/relationships/font" Target="fonts/PTSans-regular.fntdata"/><Relationship Id="rId23" Type="http://schemas.openxmlformats.org/officeDocument/2006/relationships/font" Target="fonts/DarkerGrotesqueSemiBold-bold.fntdata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arkerGrotesqueMedium-bold.fntdata"/><Relationship Id="rId14" Type="http://schemas.openxmlformats.org/officeDocument/2006/relationships/font" Target="fonts/DarkerGrotesqueMedium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d75e4c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d75e4c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ce894681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ce894681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ce894681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ce894681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cdc1c055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cdc1c055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cdc1c055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cdc1c055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cdc1c055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cdc1c055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1" name="Google Shape;141;p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8" name="Google Shape;148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3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3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3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hasCustomPrompt="1"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hasCustomPrompt="1"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hasCustomPrompt="1"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/>
          <p:nvPr>
            <p:ph hasCustomPrompt="1"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4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4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4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4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"/>
          <p:cNvSpPr txBox="1"/>
          <p:nvPr>
            <p:ph hasCustomPrompt="1"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/>
          <p:nvPr>
            <p:ph hasCustomPrompt="1"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/>
          <p:nvPr>
            <p:ph hasCustomPrompt="1"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/>
          <p:nvPr>
            <p:ph hasCustomPrompt="1"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/>
          <p:nvPr>
            <p:ph hasCustomPrompt="1"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/>
          <p:nvPr>
            <p:ph hasCustomPrompt="1"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1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7" name="Google Shape;247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0" name="Google Shape;260;p1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1" name="Google Shape;261;p1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19"/>
          <p:cNvSpPr txBox="1"/>
          <p:nvPr>
            <p:ph hasCustomPrompt="1"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7" name="Google Shape;297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2" name="Google Shape;302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20"/>
          <p:cNvSpPr txBox="1"/>
          <p:nvPr>
            <p:ph hasCustomPrompt="1"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8" name="Google Shape;328;p21"/>
          <p:cNvSpPr txBox="1"/>
          <p:nvPr>
            <p:ph hasCustomPrompt="1"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2" name="Google Shape;332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37" name="Google Shape;337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1" name="Google Shape;341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22"/>
          <p:cNvSpPr txBox="1"/>
          <p:nvPr>
            <p:ph hasCustomPrompt="1"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2" name="Google Shape;352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57" name="Google Shape;357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61" name="Google Shape;361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3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23"/>
          <p:cNvSpPr txBox="1"/>
          <p:nvPr>
            <p:ph hasCustomPrompt="1"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4" name="Google Shape;39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8" name="Google Shape;39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4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4"/>
          <p:cNvSpPr txBox="1"/>
          <p:nvPr>
            <p:ph hasCustomPrompt="1"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24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9" name="Google Shape;409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4" name="Google Shape;414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8" name="Google Shape;418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5"/>
          <p:cNvSpPr txBox="1"/>
          <p:nvPr>
            <p:ph hasCustomPrompt="1"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2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1" name="Google Shape;43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7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5" name="Google Shape;445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6" name="Google Shape;456;p28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9" name="Google Shape;459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64" name="Google Shape;464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3" name="Google Shape;473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4" name="Google Shape;484;p30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1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31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1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4" name="Google Shape;504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08" name="Google Shape;508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16" name="Google Shape;516;p32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33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33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33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33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6" name="Google Shape;526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7" name="Google Shape;537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3" name="Google Shape;543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8" name="Google Shape;548;p3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0" name="Google Shape;550;p3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55" name="Google Shape;55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5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59" name="Google Shape;55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5" name="Google Shape;565;p3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36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36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6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2" name="Google Shape;572;p36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36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4" name="Google Shape;574;p36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8" name="Google Shape;588;p37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9" name="Google Shape;589;p37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7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1" name="Google Shape;591;p37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7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37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00" name="Google Shape;60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38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38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38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38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12" name="Google Shape;612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8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8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17" name="Google Shape;617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39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39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6" name="Google Shape;626;p39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39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39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39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39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3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37" name="Google Shape;637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5" name="Google Shape;645;p40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0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7" name="Google Shape;647;p40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40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40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40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40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5" name="Google Shape;665;p41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6" name="Google Shape;666;p41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41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8" name="Google Shape;668;p41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1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0" name="Google Shape;670;p41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41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41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41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41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41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41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0" name="Google Shape;69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2" name="Google Shape;69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2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696" name="Google Shape;69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5" name="Google Shape;705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09" name="Google Shape;709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4" name="Google Shape;734;p4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6" name="Google Shape;73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5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41" name="Google Shape;74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48" name="Google Shape;748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3" name="Google Shape;753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1" name="Google Shape;761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5" name="Google Shape;765;p47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66" name="Google Shape;76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74" name="Google Shape;77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8" name="Google Shape;778;p48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779" name="Google Shape;77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 txBox="1"/>
          <p:nvPr>
            <p:ph hasCustomPrompt="1"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6" name="Google Shape;786;p4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hasCustomPrompt="1"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4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89" name="Google Shape;789;p49"/>
          <p:cNvSpPr txBox="1"/>
          <p:nvPr>
            <p:ph hasCustomPrompt="1"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0" name="Google Shape;790;p4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91" name="Google Shape;791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93" name="Google Shape;793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97" name="Google Shape;797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0"/>
          <p:cNvSpPr txBox="1"/>
          <p:nvPr>
            <p:ph hasCustomPrompt="1"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4" name="Google Shape;804;p5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5" name="Google Shape;805;p50"/>
          <p:cNvSpPr txBox="1"/>
          <p:nvPr>
            <p:ph hasCustomPrompt="1"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6" name="Google Shape;806;p5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7" name="Google Shape;807;p50"/>
          <p:cNvSpPr txBox="1"/>
          <p:nvPr>
            <p:ph hasCustomPrompt="1"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8" name="Google Shape;808;p5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9" name="Google Shape;809;p5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5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2" name="Google Shape;81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16" name="Google Shape;81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1"/>
          <p:cNvSpPr txBox="1"/>
          <p:nvPr>
            <p:ph hasCustomPrompt="1"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3" name="Google Shape;823;p51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6" name="Google Shape;826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51"/>
          <p:cNvSpPr txBox="1"/>
          <p:nvPr>
            <p:ph hasCustomPrompt="1"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0" name="Google Shape;830;p51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1" name="Google Shape;831;p5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32" name="Google Shape;832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0" name="Google Shape;840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4" name="Google Shape;844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hasCustomPrompt="1"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9" name="Google Shape;849;p52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0" name="Google Shape;850;p52"/>
          <p:cNvSpPr txBox="1"/>
          <p:nvPr>
            <p:ph hasCustomPrompt="1"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1" name="Google Shape;851;p52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2" name="Google Shape;852;p52"/>
          <p:cNvSpPr txBox="1"/>
          <p:nvPr>
            <p:ph hasCustomPrompt="1"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3" name="Google Shape;853;p52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4" name="Google Shape;854;p52"/>
          <p:cNvSpPr txBox="1"/>
          <p:nvPr>
            <p:ph hasCustomPrompt="1"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5" name="Google Shape;855;p52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0" name="Google Shape;860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5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64" name="Google Shape;864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8" name="Google Shape;868;p53"/>
          <p:cNvSpPr txBox="1"/>
          <p:nvPr>
            <p:ph hasCustomPrompt="1"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9" name="Google Shape;869;p53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hasCustomPrompt="1"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1" name="Google Shape;871;p53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55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6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56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3" name="Google Shape;893;p56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894" name="Google Shape;894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56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898" name="Google Shape;898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56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2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1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Responsive</a:t>
            </a:r>
            <a:r>
              <a:rPr b="1" lang="en" sz="4000">
                <a:solidFill>
                  <a:schemeClr val="lt1"/>
                </a:solidFill>
              </a:rPr>
              <a:t> </a:t>
            </a:r>
            <a:r>
              <a:rPr lang="en" sz="4000">
                <a:solidFill>
                  <a:schemeClr val="accent6"/>
                </a:solidFill>
              </a:rPr>
              <a:t>Web</a:t>
            </a:r>
            <a:endParaRPr sz="4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Design</a:t>
            </a:r>
            <a:endParaRPr b="1" sz="4000">
              <a:solidFill>
                <a:schemeClr val="accent6"/>
              </a:solidFill>
            </a:endParaRPr>
          </a:p>
        </p:txBody>
      </p:sp>
      <p:sp>
        <p:nvSpPr>
          <p:cNvPr id="957" name="Google Shape;957;p61"/>
          <p:cNvSpPr txBox="1"/>
          <p:nvPr>
            <p:ph idx="1" type="subTitle"/>
          </p:nvPr>
        </p:nvSpPr>
        <p:spPr>
          <a:xfrm>
            <a:off x="786525" y="3686275"/>
            <a:ext cx="3890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Juliana Escobar</a:t>
            </a:r>
            <a:endParaRPr sz="1900"/>
          </a:p>
        </p:txBody>
      </p:sp>
      <p:grpSp>
        <p:nvGrpSpPr>
          <p:cNvPr id="958" name="Google Shape;958;p6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6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6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6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6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7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6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6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6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8000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6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8000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2"/>
          <p:cNvSpPr/>
          <p:nvPr/>
        </p:nvSpPr>
        <p:spPr>
          <a:xfrm>
            <a:off x="7678745" y="2157024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 flipH="1">
            <a:off x="546633" y="1601999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2"/>
          <p:cNvSpPr/>
          <p:nvPr/>
        </p:nvSpPr>
        <p:spPr>
          <a:xfrm>
            <a:off x="7583488" y="1997113"/>
            <a:ext cx="60951" cy="52551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8000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2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2"/>
          <p:cNvSpPr txBox="1"/>
          <p:nvPr>
            <p:ph idx="1" type="subTitle"/>
          </p:nvPr>
        </p:nvSpPr>
        <p:spPr>
          <a:xfrm>
            <a:off x="1833445" y="1710538"/>
            <a:ext cx="55020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C2E3A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Responsive Web Design is about using HTML and CSS to automatically resize, hide, shrink, or enlarge, a website, to make it look good on all devices (desktops, tablets, and phones)</a:t>
            </a:r>
            <a:endParaRPr sz="2400">
              <a:solidFill>
                <a:srgbClr val="0C2E3A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1018" name="Google Shape;1018;p62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50000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2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Web Design </a:t>
            </a:r>
            <a:endParaRPr/>
          </a:p>
        </p:txBody>
      </p:sp>
      <p:grpSp>
        <p:nvGrpSpPr>
          <p:cNvPr id="1020" name="Google Shape;1020;p62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1021" name="Google Shape;1021;p62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23" name="Google Shape;1023;p62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1024" name="Google Shape;1024;p62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4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62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026" name="Google Shape;1026;p62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62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62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000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9" name="Google Shape;1029;p62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8000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2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2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62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62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034" name="Google Shape;1034;p6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5" name="Google Shape;1035;p62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036" name="Google Shape;1036;p6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6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9" name="Google Shape;1039;p6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3"/>
          <p:cNvSpPr txBox="1"/>
          <p:nvPr>
            <p:ph type="title"/>
          </p:nvPr>
        </p:nvSpPr>
        <p:spPr>
          <a:xfrm>
            <a:off x="710200" y="637625"/>
            <a:ext cx="47535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Setting the viewport</a:t>
            </a:r>
            <a:endParaRPr sz="3000"/>
          </a:p>
        </p:txBody>
      </p:sp>
      <p:sp>
        <p:nvSpPr>
          <p:cNvPr id="1048" name="Google Shape;1048;p63"/>
          <p:cNvSpPr txBox="1"/>
          <p:nvPr>
            <p:ph idx="1" type="subTitle"/>
          </p:nvPr>
        </p:nvSpPr>
        <p:spPr>
          <a:xfrm>
            <a:off x="1000425" y="1602588"/>
            <a:ext cx="47535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To create a responsive website, add the following </a:t>
            </a:r>
            <a:r>
              <a:rPr b="1" lang="en" sz="1800">
                <a:solidFill>
                  <a:srgbClr val="DC143C"/>
                </a:solidFill>
              </a:rPr>
              <a:t>&lt;meta&gt;</a:t>
            </a:r>
            <a:r>
              <a:rPr b="1" lang="en" sz="1800">
                <a:solidFill>
                  <a:srgbClr val="000000"/>
                </a:solidFill>
              </a:rPr>
              <a:t> tag to all your web pages: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800">
                <a:solidFill>
                  <a:srgbClr val="DC143C"/>
                </a:solidFill>
              </a:rPr>
              <a:t>Example:</a:t>
            </a:r>
            <a:endParaRPr b="1" sz="1800">
              <a:solidFill>
                <a:srgbClr val="DC143C"/>
              </a:solidFill>
            </a:endParaRPr>
          </a:p>
        </p:txBody>
      </p:sp>
      <p:sp>
        <p:nvSpPr>
          <p:cNvPr id="1049" name="Google Shape;1049;p6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63"/>
          <p:cNvSpPr txBox="1"/>
          <p:nvPr>
            <p:ph type="title"/>
          </p:nvPr>
        </p:nvSpPr>
        <p:spPr>
          <a:xfrm>
            <a:off x="1000425" y="3053550"/>
            <a:ext cx="4607400" cy="9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5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="width=device-width, initial-scale=1.0"</a:t>
            </a: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/>
          </a:p>
        </p:txBody>
      </p:sp>
      <p:pic>
        <p:nvPicPr>
          <p:cNvPr id="1054" name="Google Shape;10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248" y="576877"/>
            <a:ext cx="2278329" cy="39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4"/>
          <p:cNvSpPr txBox="1"/>
          <p:nvPr>
            <p:ph type="title"/>
          </p:nvPr>
        </p:nvSpPr>
        <p:spPr>
          <a:xfrm>
            <a:off x="710200" y="637625"/>
            <a:ext cx="47535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800">
                <a:solidFill>
                  <a:srgbClr val="F2F2F2"/>
                </a:solidFill>
              </a:rPr>
              <a:t>Responsive Images</a:t>
            </a:r>
            <a:endParaRPr sz="3000"/>
          </a:p>
        </p:txBody>
      </p:sp>
      <p:sp>
        <p:nvSpPr>
          <p:cNvPr id="1060" name="Google Shape;1060;p64"/>
          <p:cNvSpPr txBox="1"/>
          <p:nvPr>
            <p:ph idx="1" type="subTitle"/>
          </p:nvPr>
        </p:nvSpPr>
        <p:spPr>
          <a:xfrm>
            <a:off x="1000425" y="1602588"/>
            <a:ext cx="4753500" cy="3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</a:rPr>
              <a:t>Responsive images are images that scale nicely to fit any browser size.</a:t>
            </a:r>
            <a:endParaRPr b="1" sz="1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C143C"/>
                </a:solidFill>
              </a:rPr>
              <a:t>Example:</a:t>
            </a:r>
            <a:endParaRPr b="1" sz="1800">
              <a:solidFill>
                <a:srgbClr val="DC143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Using the width Property:</a:t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Using the max-width Property:</a:t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1800">
              <a:solidFill>
                <a:srgbClr val="DC143C"/>
              </a:solidFill>
            </a:endParaRPr>
          </a:p>
        </p:txBody>
      </p:sp>
      <p:sp>
        <p:nvSpPr>
          <p:cNvPr id="1061" name="Google Shape;1061;p6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 txBox="1"/>
          <p:nvPr>
            <p:ph type="title"/>
          </p:nvPr>
        </p:nvSpPr>
        <p:spPr>
          <a:xfrm>
            <a:off x="3923450" y="2968025"/>
            <a:ext cx="47535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5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"img.jpg"</a:t>
            </a:r>
            <a:r>
              <a:rPr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="width:100%";</a:t>
            </a: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/>
          </a:p>
        </p:txBody>
      </p:sp>
      <p:sp>
        <p:nvSpPr>
          <p:cNvPr id="1066" name="Google Shape;1066;p64"/>
          <p:cNvSpPr txBox="1"/>
          <p:nvPr/>
        </p:nvSpPr>
        <p:spPr>
          <a:xfrm>
            <a:off x="4318500" y="3849650"/>
            <a:ext cx="4600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5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1" lang="en" sz="15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"img.jpg"</a:t>
            </a:r>
            <a:r>
              <a:rPr b="1"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1"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="max-width:100%";height:auto;”</a:t>
            </a:r>
            <a:r>
              <a:rPr b="1"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7" name="Google Shape;106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575" y="805878"/>
            <a:ext cx="2299925" cy="17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5"/>
          <p:cNvSpPr txBox="1"/>
          <p:nvPr>
            <p:ph type="title"/>
          </p:nvPr>
        </p:nvSpPr>
        <p:spPr>
          <a:xfrm>
            <a:off x="710200" y="637625"/>
            <a:ext cx="47535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800">
                <a:solidFill>
                  <a:srgbClr val="F2F2F2"/>
                </a:solidFill>
              </a:rPr>
              <a:t>Responsive Text Size</a:t>
            </a:r>
            <a:endParaRPr sz="3000"/>
          </a:p>
        </p:txBody>
      </p:sp>
      <p:sp>
        <p:nvSpPr>
          <p:cNvPr id="1073" name="Google Shape;1073;p65"/>
          <p:cNvSpPr txBox="1"/>
          <p:nvPr>
            <p:ph idx="1" type="subTitle"/>
          </p:nvPr>
        </p:nvSpPr>
        <p:spPr>
          <a:xfrm>
            <a:off x="2195250" y="1458438"/>
            <a:ext cx="47535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The text size can be set with a "vw" unit, which means the "viewport width".</a:t>
            </a:r>
            <a:endParaRPr b="1" sz="19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800">
                <a:solidFill>
                  <a:srgbClr val="DC143C"/>
                </a:solidFill>
              </a:rPr>
              <a:t>Example:</a:t>
            </a:r>
            <a:endParaRPr b="1" sz="1800">
              <a:solidFill>
                <a:srgbClr val="DC143C"/>
              </a:solidFill>
            </a:endParaRPr>
          </a:p>
        </p:txBody>
      </p:sp>
      <p:sp>
        <p:nvSpPr>
          <p:cNvPr id="1074" name="Google Shape;1074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6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6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65"/>
          <p:cNvSpPr txBox="1"/>
          <p:nvPr>
            <p:ph type="title"/>
          </p:nvPr>
        </p:nvSpPr>
        <p:spPr>
          <a:xfrm>
            <a:off x="2036250" y="2881200"/>
            <a:ext cx="50715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114300" marR="1143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5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50">
                <a:solidFill>
                  <a:srgbClr val="0C2E3A"/>
                </a:solidFill>
                <a:latin typeface="Consolas"/>
                <a:ea typeface="Consolas"/>
                <a:cs typeface="Consolas"/>
                <a:sym typeface="Consolas"/>
              </a:rPr>
              <a:t>"font-size:10vw"</a:t>
            </a: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50">
                <a:solidFill>
                  <a:srgbClr val="0F5500"/>
                </a:solidFill>
                <a:latin typeface="Consolas"/>
                <a:ea typeface="Consolas"/>
                <a:cs typeface="Consolas"/>
                <a:sym typeface="Consolas"/>
              </a:rPr>
              <a:t>Hello Word </a:t>
            </a: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" sz="15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</a:endParaRPr>
          </a:p>
        </p:txBody>
      </p:sp>
      <p:pic>
        <p:nvPicPr>
          <p:cNvPr id="1079" name="Google Shape;10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75" y="3448648"/>
            <a:ext cx="4275050" cy="10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6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085" name="Google Shape;1085;p6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6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6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088" name="Google Shape;1088;p66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6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66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6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66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093" name="Google Shape;1093;p66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6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66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Responsive Web Design</a:t>
            </a:r>
            <a:endParaRPr/>
          </a:p>
        </p:txBody>
      </p:sp>
      <p:sp>
        <p:nvSpPr>
          <p:cNvPr id="1097" name="Google Shape;1097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6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24" y="1278988"/>
            <a:ext cx="6863189" cy="30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67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107" name="Google Shape;1107;p67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67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67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110" name="Google Shape;1110;p67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67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67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7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67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115" name="Google Shape;1115;p67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7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67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Responsive Web Design</a:t>
            </a:r>
            <a:endParaRPr/>
          </a:p>
        </p:txBody>
      </p:sp>
      <p:sp>
        <p:nvSpPr>
          <p:cNvPr id="1119" name="Google Shape;1119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6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6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3" name="Google Shape;112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649" y="1509575"/>
            <a:ext cx="3157402" cy="25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25" y="1509563"/>
            <a:ext cx="3591800" cy="251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68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130" name="Google Shape;1130;p68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68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133" name="Google Shape;1133;p68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68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8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7" name="Google Shape;1137;p68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138" name="Google Shape;1138;p68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68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Responsive Web Design</a:t>
            </a:r>
            <a:endParaRPr/>
          </a:p>
        </p:txBody>
      </p:sp>
      <p:sp>
        <p:nvSpPr>
          <p:cNvPr id="1142" name="Google Shape;1142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6" name="Google Shape;11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24" y="1154188"/>
            <a:ext cx="7334426" cy="33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Google Shape;1151;p69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152" name="Google Shape;1152;p69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200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9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69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155" name="Google Shape;1155;p69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69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69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69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160" name="Google Shape;1160;p69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69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200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Responsive Web Design</a:t>
            </a:r>
            <a:endParaRPr/>
          </a:p>
        </p:txBody>
      </p:sp>
      <p:sp>
        <p:nvSpPr>
          <p:cNvPr id="1164" name="Google Shape;1164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200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8" name="Google Shape;116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00" y="1081401"/>
            <a:ext cx="2694525" cy="346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378" y="1081400"/>
            <a:ext cx="2816315" cy="34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