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4" r:id="rId3"/>
    <p:sldId id="256" r:id="rId4"/>
    <p:sldId id="261" r:id="rId5"/>
    <p:sldId id="262" r:id="rId6"/>
    <p:sldId id="257" r:id="rId7"/>
    <p:sldId id="259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E93-68DB-4E0A-A3D6-AA07454CD78D}" type="datetimeFigureOut">
              <a:rPr lang="es-EC" smtClean="0"/>
              <a:t>15/12/2022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F2ABD1-8EC1-4871-8586-9551AB8DB6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0784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E93-68DB-4E0A-A3D6-AA07454CD78D}" type="datetimeFigureOut">
              <a:rPr lang="es-EC" smtClean="0"/>
              <a:t>15/12/2022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F2ABD1-8EC1-4871-8586-9551AB8DB6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496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E93-68DB-4E0A-A3D6-AA07454CD78D}" type="datetimeFigureOut">
              <a:rPr lang="es-EC" smtClean="0"/>
              <a:t>15/12/2022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F2ABD1-8EC1-4871-8586-9551AB8DB6A4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95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E93-68DB-4E0A-A3D6-AA07454CD78D}" type="datetimeFigureOut">
              <a:rPr lang="es-EC" smtClean="0"/>
              <a:t>15/12/2022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F2ABD1-8EC1-4871-8586-9551AB8DB6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47693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E93-68DB-4E0A-A3D6-AA07454CD78D}" type="datetimeFigureOut">
              <a:rPr lang="es-EC" smtClean="0"/>
              <a:t>15/12/2022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F2ABD1-8EC1-4871-8586-9551AB8DB6A4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629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E93-68DB-4E0A-A3D6-AA07454CD78D}" type="datetimeFigureOut">
              <a:rPr lang="es-EC" smtClean="0"/>
              <a:t>15/12/2022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F2ABD1-8EC1-4871-8586-9551AB8DB6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99824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E93-68DB-4E0A-A3D6-AA07454CD78D}" type="datetimeFigureOut">
              <a:rPr lang="es-EC" smtClean="0"/>
              <a:t>15/12/2022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ABD1-8EC1-4871-8586-9551AB8DB6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05292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E93-68DB-4E0A-A3D6-AA07454CD78D}" type="datetimeFigureOut">
              <a:rPr lang="es-EC" smtClean="0"/>
              <a:t>15/12/2022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ABD1-8EC1-4871-8586-9551AB8DB6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979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E93-68DB-4E0A-A3D6-AA07454CD78D}" type="datetimeFigureOut">
              <a:rPr lang="es-EC" smtClean="0"/>
              <a:t>15/12/2022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ABD1-8EC1-4871-8586-9551AB8DB6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3351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E93-68DB-4E0A-A3D6-AA07454CD78D}" type="datetimeFigureOut">
              <a:rPr lang="es-EC" smtClean="0"/>
              <a:t>15/12/2022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F2ABD1-8EC1-4871-8586-9551AB8DB6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9609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E93-68DB-4E0A-A3D6-AA07454CD78D}" type="datetimeFigureOut">
              <a:rPr lang="es-EC" smtClean="0"/>
              <a:t>15/12/2022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F2ABD1-8EC1-4871-8586-9551AB8DB6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523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E93-68DB-4E0A-A3D6-AA07454CD78D}" type="datetimeFigureOut">
              <a:rPr lang="es-EC" smtClean="0"/>
              <a:t>15/12/2022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F2ABD1-8EC1-4871-8586-9551AB8DB6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1665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E93-68DB-4E0A-A3D6-AA07454CD78D}" type="datetimeFigureOut">
              <a:rPr lang="es-EC" smtClean="0"/>
              <a:t>15/12/2022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ABD1-8EC1-4871-8586-9551AB8DB6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6031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E93-68DB-4E0A-A3D6-AA07454CD78D}" type="datetimeFigureOut">
              <a:rPr lang="es-EC" smtClean="0"/>
              <a:t>15/12/2022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ABD1-8EC1-4871-8586-9551AB8DB6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5893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E93-68DB-4E0A-A3D6-AA07454CD78D}" type="datetimeFigureOut">
              <a:rPr lang="es-EC" smtClean="0"/>
              <a:t>15/12/2022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ABD1-8EC1-4871-8586-9551AB8DB6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982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8E93-68DB-4E0A-A3D6-AA07454CD78D}" type="datetimeFigureOut">
              <a:rPr lang="es-EC" smtClean="0"/>
              <a:t>15/12/2022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F2ABD1-8EC1-4871-8586-9551AB8DB6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2024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8E93-68DB-4E0A-A3D6-AA07454CD78D}" type="datetimeFigureOut">
              <a:rPr lang="es-EC" smtClean="0"/>
              <a:t>15/12/2022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F2ABD1-8EC1-4871-8586-9551AB8DB6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4094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446014" y="5087153"/>
            <a:ext cx="3914619" cy="734097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My name is Dayana Anchapaxi</a:t>
            </a:r>
          </a:p>
          <a:p>
            <a:r>
              <a:rPr lang="es-MX" dirty="0" smtClean="0"/>
              <a:t> I am 21 years old</a:t>
            </a:r>
            <a:r>
              <a:rPr lang="es-MX" dirty="0"/>
              <a:t>.</a:t>
            </a:r>
            <a:endParaRPr lang="es-EC" dirty="0"/>
          </a:p>
        </p:txBody>
      </p:sp>
      <p:pic>
        <p:nvPicPr>
          <p:cNvPr id="1028" name="Picture 4" descr="No hay ninguna descripción de la foto disponible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1" b="20501"/>
          <a:stretch/>
        </p:blipFill>
        <p:spPr bwMode="auto">
          <a:xfrm>
            <a:off x="6303425" y="983423"/>
            <a:ext cx="4199798" cy="385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3"/>
          <p:cNvSpPr txBox="1">
            <a:spLocks/>
          </p:cNvSpPr>
          <p:nvPr/>
        </p:nvSpPr>
        <p:spPr>
          <a:xfrm>
            <a:off x="1635618" y="2097108"/>
            <a:ext cx="4404574" cy="7340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4000" b="1" dirty="0" smtClean="0"/>
              <a:t>PRESENTATION OF DAYANA ANCHAPAXI </a:t>
            </a:r>
            <a:endParaRPr lang="es-EC" sz="4000" b="1" dirty="0"/>
          </a:p>
        </p:txBody>
      </p:sp>
    </p:spTree>
    <p:extLst>
      <p:ext uri="{BB962C8B-B14F-4D97-AF65-F5344CB8AC3E}">
        <p14:creationId xmlns:p14="http://schemas.microsoft.com/office/powerpoint/2010/main" val="392151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83940" y="2996485"/>
            <a:ext cx="4429774" cy="1176270"/>
          </a:xfrm>
        </p:spPr>
        <p:txBody>
          <a:bodyPr/>
          <a:lstStyle/>
          <a:p>
            <a:r>
              <a:rPr lang="en-US" dirty="0"/>
              <a:t>I played representing the province of Pichincha.</a:t>
            </a:r>
            <a:endParaRPr lang="es-EC" dirty="0"/>
          </a:p>
        </p:txBody>
      </p:sp>
      <p:pic>
        <p:nvPicPr>
          <p:cNvPr id="2050" name="Picture 2" descr="No hay ninguna descripción de la foto disponi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4" y="2058404"/>
            <a:ext cx="6021087" cy="338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3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197" y="342586"/>
            <a:ext cx="2171889" cy="21816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ángulo 1"/>
          <p:cNvSpPr/>
          <p:nvPr/>
        </p:nvSpPr>
        <p:spPr>
          <a:xfrm>
            <a:off x="4798481" y="2629151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July,2018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023" y="4125238"/>
            <a:ext cx="3905795" cy="1286054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4356067" y="5411292"/>
            <a:ext cx="157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August,2018</a:t>
            </a:r>
            <a:endParaRPr lang="es-EC" dirty="0"/>
          </a:p>
        </p:txBody>
      </p:sp>
      <p:sp>
        <p:nvSpPr>
          <p:cNvPr id="18" name="Marcador de contenido 2"/>
          <p:cNvSpPr txBox="1">
            <a:spLocks/>
          </p:cNvSpPr>
          <p:nvPr/>
        </p:nvSpPr>
        <p:spPr>
          <a:xfrm>
            <a:off x="7225048" y="1068186"/>
            <a:ext cx="3618963" cy="12757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 </a:t>
            </a:r>
            <a:r>
              <a:rPr lang="en-US" dirty="0"/>
              <a:t>graduated from the Unidad Educativa Particular "Marqués de Selva Alegre" in </a:t>
            </a:r>
            <a:r>
              <a:rPr lang="en-US" dirty="0" smtClean="0"/>
              <a:t>2018</a:t>
            </a:r>
          </a:p>
          <a:p>
            <a:endParaRPr lang="en-US" dirty="0"/>
          </a:p>
          <a:p>
            <a:endParaRPr lang="es-EC" dirty="0"/>
          </a:p>
        </p:txBody>
      </p:sp>
      <p:sp>
        <p:nvSpPr>
          <p:cNvPr id="20" name="Marcador de contenido 2"/>
          <p:cNvSpPr txBox="1">
            <a:spLocks/>
          </p:cNvSpPr>
          <p:nvPr/>
        </p:nvSpPr>
        <p:spPr>
          <a:xfrm>
            <a:off x="7622146" y="3707147"/>
            <a:ext cx="3400023" cy="18888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s-EC" dirty="0"/>
          </a:p>
        </p:txBody>
      </p:sp>
      <p:sp>
        <p:nvSpPr>
          <p:cNvPr id="9" name="Rectángulo 8"/>
          <p:cNvSpPr/>
          <p:nvPr/>
        </p:nvSpPr>
        <p:spPr>
          <a:xfrm>
            <a:off x="7225048" y="3915177"/>
            <a:ext cx="457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/>
              <a:t>I </a:t>
            </a:r>
            <a:r>
              <a:rPr lang="es-EC" dirty="0" err="1"/>
              <a:t>was</a:t>
            </a:r>
            <a:r>
              <a:rPr lang="es-EC" dirty="0"/>
              <a:t> </a:t>
            </a:r>
            <a:r>
              <a:rPr lang="es-EC" dirty="0" err="1"/>
              <a:t>assigned</a:t>
            </a:r>
            <a:r>
              <a:rPr lang="es-EC" dirty="0"/>
              <a:t> </a:t>
            </a:r>
            <a:r>
              <a:rPr lang="es-EC" dirty="0" err="1"/>
              <a:t>by</a:t>
            </a:r>
            <a:r>
              <a:rPr lang="es-EC" dirty="0"/>
              <a:t> SENECYT, </a:t>
            </a:r>
            <a:r>
              <a:rPr lang="es-EC" dirty="0" err="1"/>
              <a:t>entering</a:t>
            </a:r>
            <a:r>
              <a:rPr lang="es-EC" dirty="0"/>
              <a:t> in 2018 </a:t>
            </a:r>
            <a:r>
              <a:rPr lang="es-EC" dirty="0" err="1"/>
              <a:t>to</a:t>
            </a:r>
            <a:r>
              <a:rPr lang="es-EC" dirty="0"/>
              <a:t> </a:t>
            </a:r>
            <a:r>
              <a:rPr lang="en-US" dirty="0" smtClean="0"/>
              <a:t>the</a:t>
            </a:r>
            <a:r>
              <a:rPr lang="es-EC" dirty="0" smtClean="0"/>
              <a:t> </a:t>
            </a:r>
            <a:r>
              <a:rPr lang="es-EC" dirty="0" err="1"/>
              <a:t>University</a:t>
            </a:r>
            <a:r>
              <a:rPr lang="es-EC" dirty="0"/>
              <a:t> of </a:t>
            </a:r>
            <a:r>
              <a:rPr lang="es-EC" dirty="0" err="1"/>
              <a:t>the</a:t>
            </a:r>
            <a:r>
              <a:rPr lang="es-EC" dirty="0"/>
              <a:t> </a:t>
            </a:r>
            <a:r>
              <a:rPr lang="es-EC" dirty="0" err="1"/>
              <a:t>Armed</a:t>
            </a:r>
            <a:r>
              <a:rPr lang="es-EC" dirty="0"/>
              <a:t> </a:t>
            </a:r>
            <a:r>
              <a:rPr lang="es-EC" dirty="0" err="1"/>
              <a:t>Forces</a:t>
            </a:r>
            <a:r>
              <a:rPr lang="es-EC" dirty="0"/>
              <a:t>, </a:t>
            </a:r>
            <a:r>
              <a:rPr lang="es-EC" dirty="0" err="1"/>
              <a:t>but</a:t>
            </a:r>
            <a:r>
              <a:rPr lang="es-EC" dirty="0"/>
              <a:t> </a:t>
            </a:r>
            <a:r>
              <a:rPr lang="es-EC" dirty="0" err="1"/>
              <a:t>the</a:t>
            </a:r>
            <a:r>
              <a:rPr lang="es-EC" dirty="0"/>
              <a:t> </a:t>
            </a:r>
            <a:r>
              <a:rPr lang="es-EC" dirty="0" err="1"/>
              <a:t>career</a:t>
            </a:r>
            <a:r>
              <a:rPr lang="es-EC" dirty="0"/>
              <a:t> I </a:t>
            </a:r>
            <a:r>
              <a:rPr lang="es-EC" dirty="0" err="1"/>
              <a:t>really</a:t>
            </a:r>
            <a:r>
              <a:rPr lang="es-EC" dirty="0"/>
              <a:t> </a:t>
            </a:r>
            <a:r>
              <a:rPr lang="es-EC" dirty="0" err="1"/>
              <a:t>wanted</a:t>
            </a:r>
            <a:r>
              <a:rPr lang="es-EC" dirty="0"/>
              <a:t> </a:t>
            </a:r>
            <a:r>
              <a:rPr lang="es-EC" dirty="0" err="1"/>
              <a:t>was</a:t>
            </a:r>
            <a:r>
              <a:rPr lang="es-EC" dirty="0"/>
              <a:t> </a:t>
            </a:r>
            <a:r>
              <a:rPr lang="es-EC" dirty="0" err="1"/>
              <a:t>Mechatronics</a:t>
            </a:r>
            <a:r>
              <a:rPr lang="es-EC" dirty="0"/>
              <a:t> </a:t>
            </a:r>
            <a:r>
              <a:rPr lang="es-EC" dirty="0" err="1"/>
              <a:t>Engineering</a:t>
            </a:r>
            <a:r>
              <a:rPr lang="es-EC" dirty="0"/>
              <a:t>, </a:t>
            </a:r>
            <a:r>
              <a:rPr lang="es-EC" dirty="0" err="1"/>
              <a:t>but</a:t>
            </a:r>
            <a:r>
              <a:rPr lang="es-EC" dirty="0"/>
              <a:t> I </a:t>
            </a:r>
            <a:r>
              <a:rPr lang="es-EC" dirty="0" err="1"/>
              <a:t>accepted</a:t>
            </a:r>
            <a:r>
              <a:rPr lang="es-EC" dirty="0"/>
              <a:t> </a:t>
            </a:r>
            <a:r>
              <a:rPr lang="es-EC" dirty="0" err="1"/>
              <a:t>the</a:t>
            </a:r>
            <a:r>
              <a:rPr lang="es-EC" dirty="0"/>
              <a:t> </a:t>
            </a:r>
            <a:r>
              <a:rPr lang="es-EC" dirty="0" err="1"/>
              <a:t>quota</a:t>
            </a:r>
            <a:r>
              <a:rPr lang="es-EC" dirty="0"/>
              <a:t> </a:t>
            </a:r>
            <a:r>
              <a:rPr lang="es-EC" dirty="0" err="1"/>
              <a:t>because</a:t>
            </a:r>
            <a:r>
              <a:rPr lang="es-EC" dirty="0"/>
              <a:t> I </a:t>
            </a:r>
            <a:r>
              <a:rPr lang="es-EC" dirty="0" err="1"/>
              <a:t>wanted</a:t>
            </a:r>
            <a:r>
              <a:rPr lang="es-EC" dirty="0"/>
              <a:t> </a:t>
            </a:r>
            <a:r>
              <a:rPr lang="es-EC" dirty="0" err="1"/>
              <a:t>to</a:t>
            </a:r>
            <a:r>
              <a:rPr lang="es-EC" dirty="0"/>
              <a:t> </a:t>
            </a:r>
            <a:r>
              <a:rPr lang="es-EC" dirty="0" err="1"/>
              <a:t>study</a:t>
            </a:r>
            <a:r>
              <a:rPr lang="es-EC" dirty="0"/>
              <a:t> </a:t>
            </a:r>
            <a:r>
              <a:rPr lang="es-EC" dirty="0" err="1"/>
              <a:t>any</a:t>
            </a:r>
            <a:r>
              <a:rPr lang="es-EC" dirty="0"/>
              <a:t> </a:t>
            </a:r>
            <a:r>
              <a:rPr lang="es-EC" dirty="0" err="1"/>
              <a:t>engineering</a:t>
            </a:r>
            <a:r>
              <a:rPr lang="es-EC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81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89441" y="2223956"/>
            <a:ext cx="3880319" cy="2080179"/>
          </a:xfrm>
        </p:spPr>
        <p:txBody>
          <a:bodyPr/>
          <a:lstStyle/>
          <a:p>
            <a:pPr algn="just"/>
            <a:r>
              <a:rPr lang="en-US" dirty="0"/>
              <a:t>Already entering the first two semesters of my career I played in the basketball team of the University until 2020, so I fell behind in some subjects, a semester </a:t>
            </a:r>
            <a:r>
              <a:rPr lang="en-US" dirty="0" smtClean="0"/>
              <a:t>ago.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12709"/>
          <a:stretch/>
        </p:blipFill>
        <p:spPr>
          <a:xfrm>
            <a:off x="1676009" y="1586530"/>
            <a:ext cx="4378817" cy="3355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676009" y="5264891"/>
            <a:ext cx="418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ESPE basketball team, since 2018 to 2020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6665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59132" y="2288146"/>
            <a:ext cx="4224271" cy="1691426"/>
          </a:xfrm>
        </p:spPr>
        <p:txBody>
          <a:bodyPr/>
          <a:lstStyle/>
          <a:p>
            <a:pPr algn="just"/>
            <a:r>
              <a:rPr lang="en-US" dirty="0"/>
              <a:t> I </a:t>
            </a:r>
            <a:r>
              <a:rPr lang="en-US" dirty="0" smtClean="0"/>
              <a:t>didn’t </a:t>
            </a:r>
            <a:r>
              <a:rPr lang="en-US" dirty="0"/>
              <a:t>enter to study, because I wanted to enter the Ecuadorian Air Force, to be military, but they rejected me due to medical problems.</a:t>
            </a:r>
            <a:endParaRPr lang="es-EC" dirty="0"/>
          </a:p>
        </p:txBody>
      </p:sp>
      <p:pic>
        <p:nvPicPr>
          <p:cNvPr id="4" name="Picture 14" descr="Fuerza Aérea Ecuatoriana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935" y="1665379"/>
            <a:ext cx="2396249" cy="26019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368935" y="4670488"/>
            <a:ext cx="271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Ecuadorian Air Force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203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éctate con el mundo a través de la Ingeniería en Tecnologías de la  Información y Comunicaciones | El Heraldo de Saltill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44" y="273361"/>
            <a:ext cx="3849442" cy="21653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 derecha 6"/>
          <p:cNvSpPr/>
          <p:nvPr/>
        </p:nvSpPr>
        <p:spPr>
          <a:xfrm>
            <a:off x="5445346" y="2438672"/>
            <a:ext cx="1738648" cy="67614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054" name="Picture 6" descr="7 trucos para salir bien en las fotos de graduaci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85" y="3385685"/>
            <a:ext cx="3872161" cy="2346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7873013" y="2315077"/>
            <a:ext cx="3499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Currently I am starting to like the career, and I want to finish it 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942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02266" y="3507997"/>
            <a:ext cx="4640173" cy="1567352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continue as a second career, physiotherapy, or sports training, to continue contributing to the soccer academy that we have together with my brother.</a:t>
            </a:r>
            <a:endParaRPr lang="es-EC" dirty="0"/>
          </a:p>
        </p:txBody>
      </p:sp>
      <p:pic>
        <p:nvPicPr>
          <p:cNvPr id="4" name="Picture 4" descr="Conoces lo que es la fisioterapia y lo que hace un fisioterapeuta? - UDL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06"/>
          <a:stretch/>
        </p:blipFill>
        <p:spPr bwMode="auto">
          <a:xfrm>
            <a:off x="2892182" y="153473"/>
            <a:ext cx="3460342" cy="2460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694062" y="2614411"/>
            <a:ext cx="18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Physiotherapy</a:t>
            </a:r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7114" y="384314"/>
            <a:ext cx="3193263" cy="5198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/>
          <p:cNvSpPr txBox="1"/>
          <p:nvPr/>
        </p:nvSpPr>
        <p:spPr>
          <a:xfrm>
            <a:off x="7870305" y="5583171"/>
            <a:ext cx="352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Sport Training</a:t>
            </a:r>
            <a:r>
              <a:rPr lang="es-EC" dirty="0" smtClean="0"/>
              <a:t>,  or Soccer Video Analyst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7060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TM02892315[[fn=Espiral]]</Template>
  <TotalTime>1399</TotalTime>
  <Words>207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Asuswin10</dc:creator>
  <cp:lastModifiedBy>Asuswin10</cp:lastModifiedBy>
  <cp:revision>19</cp:revision>
  <dcterms:created xsi:type="dcterms:W3CDTF">2022-12-13T23:21:34Z</dcterms:created>
  <dcterms:modified xsi:type="dcterms:W3CDTF">2022-12-15T19:46:04Z</dcterms:modified>
</cp:coreProperties>
</file>