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0B4803F3-0236-4F0A-80B1-35CF4AAD6E98}"/>
              </a:ext>
            </a:extLst>
          </p:cNvPr>
          <p:cNvSpPr>
            <a:spLocks noGrp="1"/>
          </p:cNvSpPr>
          <p:nvPr>
            <p:ph type="subTitle" idx="1"/>
          </p:nvPr>
        </p:nvSpPr>
        <p:spPr/>
        <p:txBody>
          <a:bodyPr/>
          <a:lstStyle/>
          <a:p>
            <a:r>
              <a:rPr lang="es-ES" dirty="0"/>
              <a:t>Asignature : web fundamentals</a:t>
            </a:r>
          </a:p>
          <a:p>
            <a:r>
              <a:rPr lang="es-ES" dirty="0"/>
              <a:t>Ñame: topón Salazar Kevin David</a:t>
            </a:r>
          </a:p>
          <a:p>
            <a:endParaRPr lang="es-ES" dirty="0"/>
          </a:p>
          <a:p>
            <a:endParaRPr lang="es-ES" dirty="0"/>
          </a:p>
        </p:txBody>
      </p:sp>
      <p:pic>
        <p:nvPicPr>
          <p:cNvPr id="1026" name="Picture 2" descr="ESPE | Universidad de las Fuerzas Armadas | Sangolquí">
            <a:extLst>
              <a:ext uri="{FF2B5EF4-FFF2-40B4-BE49-F238E27FC236}">
                <a16:creationId xmlns:a16="http://schemas.microsoft.com/office/drawing/2014/main" id="{C05F2CF8-2D71-4D25-A1D4-8F90E32AE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68" y="184592"/>
            <a:ext cx="11087100" cy="1689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83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77C01-C538-4246-97AD-53F60E50E37E}"/>
              </a:ext>
            </a:extLst>
          </p:cNvPr>
          <p:cNvSpPr>
            <a:spLocks noGrp="1"/>
          </p:cNvSpPr>
          <p:nvPr>
            <p:ph type="title"/>
          </p:nvPr>
        </p:nvSpPr>
        <p:spPr/>
        <p:txBody>
          <a:bodyPr/>
          <a:lstStyle/>
          <a:p>
            <a:r>
              <a:rPr lang="es-ES" dirty="0"/>
              <a:t>Que es – What is ti ?</a:t>
            </a:r>
          </a:p>
        </p:txBody>
      </p:sp>
      <p:sp>
        <p:nvSpPr>
          <p:cNvPr id="3" name="Marcador de contenido 2">
            <a:extLst>
              <a:ext uri="{FF2B5EF4-FFF2-40B4-BE49-F238E27FC236}">
                <a16:creationId xmlns:a16="http://schemas.microsoft.com/office/drawing/2014/main" id="{338A7045-ECE4-4E8D-B684-3136C5CF6B1A}"/>
              </a:ext>
            </a:extLst>
          </p:cNvPr>
          <p:cNvSpPr>
            <a:spLocks noGrp="1"/>
          </p:cNvSpPr>
          <p:nvPr>
            <p:ph sz="half" idx="1"/>
          </p:nvPr>
        </p:nvSpPr>
        <p:spPr/>
        <p:txBody>
          <a:bodyPr/>
          <a:lstStyle/>
          <a:p>
            <a:pPr algn="just"/>
            <a:r>
              <a:rPr lang="en-US" dirty="0"/>
              <a:t>Responsive HTML and CSS design is a web page design technique that allows a page to automatically adjust to the screen width and size of the browser window in which it is being viewed. This means that the page will look good on both mobile and desktop, and on different screen sizes.</a:t>
            </a:r>
          </a:p>
          <a:p>
            <a:endParaRPr lang="en-US" dirty="0"/>
          </a:p>
          <a:p>
            <a:endParaRPr lang="es-ES" dirty="0"/>
          </a:p>
        </p:txBody>
      </p:sp>
      <p:sp>
        <p:nvSpPr>
          <p:cNvPr id="4" name="Marcador de contenido 3">
            <a:extLst>
              <a:ext uri="{FF2B5EF4-FFF2-40B4-BE49-F238E27FC236}">
                <a16:creationId xmlns:a16="http://schemas.microsoft.com/office/drawing/2014/main" id="{46546420-E903-4FDA-8A1C-33219585FE19}"/>
              </a:ext>
            </a:extLst>
          </p:cNvPr>
          <p:cNvSpPr>
            <a:spLocks noGrp="1"/>
          </p:cNvSpPr>
          <p:nvPr>
            <p:ph sz="half" idx="2"/>
          </p:nvPr>
        </p:nvSpPr>
        <p:spPr/>
        <p:txBody>
          <a:bodyPr/>
          <a:lstStyle/>
          <a:p>
            <a:pPr algn="just"/>
            <a:r>
              <a:rPr lang="es-ES" dirty="0"/>
              <a:t>El diseño responsivo en HTML y CSS es una técnica de diseño de páginas web que permite que una página se ajuste automáticamente al ancho de pantalla y al tamaño de la ventana del navegador en la que se está viendo. Esto significa que la página se verá bien tanto en dispositivos móviles como en escritorio, y en diferentes tamaños de pantalla.</a:t>
            </a:r>
          </a:p>
        </p:txBody>
      </p:sp>
    </p:spTree>
    <p:extLst>
      <p:ext uri="{BB962C8B-B14F-4D97-AF65-F5344CB8AC3E}">
        <p14:creationId xmlns:p14="http://schemas.microsoft.com/office/powerpoint/2010/main" val="262158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74295C-7D03-4DDB-AA5C-9BFED20A06BD}"/>
              </a:ext>
            </a:extLst>
          </p:cNvPr>
          <p:cNvSpPr>
            <a:spLocks noGrp="1"/>
          </p:cNvSpPr>
          <p:nvPr>
            <p:ph type="title"/>
          </p:nvPr>
        </p:nvSpPr>
        <p:spPr/>
        <p:txBody>
          <a:bodyPr/>
          <a:lstStyle/>
          <a:p>
            <a:r>
              <a:rPr lang="es-ES" dirty="0"/>
              <a:t>Caracteristicas-</a:t>
            </a:r>
            <a:r>
              <a:rPr lang="es-ES" b="0" i="0" dirty="0">
                <a:effectLst/>
                <a:latin typeface="arial" panose="020B0604020202020204" pitchFamily="34" charset="0"/>
              </a:rPr>
              <a:t>characteristics</a:t>
            </a:r>
            <a:endParaRPr lang="es-ES" dirty="0"/>
          </a:p>
        </p:txBody>
      </p:sp>
      <p:sp>
        <p:nvSpPr>
          <p:cNvPr id="3" name="Marcador de contenido 2">
            <a:extLst>
              <a:ext uri="{FF2B5EF4-FFF2-40B4-BE49-F238E27FC236}">
                <a16:creationId xmlns:a16="http://schemas.microsoft.com/office/drawing/2014/main" id="{FB27097D-FB72-43F9-8361-9D38A2535AFD}"/>
              </a:ext>
            </a:extLst>
          </p:cNvPr>
          <p:cNvSpPr>
            <a:spLocks noGrp="1"/>
          </p:cNvSpPr>
          <p:nvPr>
            <p:ph sz="half" idx="1"/>
          </p:nvPr>
        </p:nvSpPr>
        <p:spPr>
          <a:xfrm>
            <a:off x="1447331" y="2010878"/>
            <a:ext cx="4645152" cy="4035768"/>
          </a:xfrm>
        </p:spPr>
        <p:txBody>
          <a:bodyPr>
            <a:normAutofit fontScale="70000" lnSpcReduction="20000"/>
          </a:bodyPr>
          <a:lstStyle/>
          <a:p>
            <a:pPr marL="0" indent="0">
              <a:buNone/>
            </a:pPr>
            <a:r>
              <a:rPr lang="en-US" dirty="0"/>
              <a:t>Some of the characteristics or qualities of responsive design in HTML and CSS are:</a:t>
            </a:r>
          </a:p>
          <a:p>
            <a:pPr algn="just"/>
            <a:r>
              <a:rPr lang="en-US" dirty="0"/>
              <a:t>    It uses HTML tags and attributes to structure the content of the page.</a:t>
            </a:r>
          </a:p>
          <a:p>
            <a:pPr algn="just"/>
            <a:r>
              <a:rPr lang="en-US" dirty="0"/>
              <a:t>    It uses CSS style rules to format and style the content of the page.</a:t>
            </a:r>
          </a:p>
          <a:p>
            <a:pPr algn="just"/>
            <a:r>
              <a:rPr lang="en-US" dirty="0"/>
              <a:t>    Use responsive layout techniques, such as using the @media rule in CSS, to create different styles for different screen widths.</a:t>
            </a:r>
          </a:p>
          <a:p>
            <a:pPr algn="just"/>
            <a:r>
              <a:rPr lang="en-US" dirty="0"/>
              <a:t>    It uses flexible CSS properties, such as width: 100% and max-width, to ensure elements fit the screen width.</a:t>
            </a:r>
          </a:p>
          <a:p>
            <a:pPr algn="just"/>
            <a:r>
              <a:rPr lang="en-US" dirty="0"/>
              <a:t>    It allows the page to look good on different devices and screen sizes.</a:t>
            </a:r>
            <a:endParaRPr lang="es-ES" dirty="0"/>
          </a:p>
        </p:txBody>
      </p:sp>
      <p:sp>
        <p:nvSpPr>
          <p:cNvPr id="4" name="Marcador de contenido 3">
            <a:extLst>
              <a:ext uri="{FF2B5EF4-FFF2-40B4-BE49-F238E27FC236}">
                <a16:creationId xmlns:a16="http://schemas.microsoft.com/office/drawing/2014/main" id="{8213BAED-1093-46E3-B28D-1DA5B03B57B6}"/>
              </a:ext>
            </a:extLst>
          </p:cNvPr>
          <p:cNvSpPr>
            <a:spLocks noGrp="1"/>
          </p:cNvSpPr>
          <p:nvPr>
            <p:ph sz="half" idx="2"/>
          </p:nvPr>
        </p:nvSpPr>
        <p:spPr>
          <a:xfrm>
            <a:off x="6413771" y="2017343"/>
            <a:ext cx="4645152" cy="4035768"/>
          </a:xfrm>
        </p:spPr>
        <p:txBody>
          <a:bodyPr>
            <a:noAutofit/>
          </a:bodyPr>
          <a:lstStyle/>
          <a:p>
            <a:pPr marL="0" indent="0">
              <a:buNone/>
            </a:pPr>
            <a:r>
              <a:rPr lang="es-ES" sz="1200" dirty="0"/>
              <a:t>Algunas de las características o cualidades del diseño responsivo en HTML y CSS son:</a:t>
            </a:r>
          </a:p>
          <a:p>
            <a:pPr algn="just"/>
            <a:r>
              <a:rPr lang="es-ES" sz="1200" b="1" dirty="0"/>
              <a:t>    Utiliza etiquetas y atributos de HTML para estructurar el contenido de la página.</a:t>
            </a:r>
          </a:p>
          <a:p>
            <a:pPr algn="just"/>
            <a:r>
              <a:rPr lang="es-ES" sz="1200" b="1" dirty="0"/>
              <a:t>    Utiliza reglas de estilo en CSS para dar formato y estilo al contenido de la página.</a:t>
            </a:r>
          </a:p>
          <a:p>
            <a:pPr algn="just"/>
            <a:r>
              <a:rPr lang="es-ES" sz="1200" b="1" dirty="0"/>
              <a:t>    Utiliza técnicas de diseño adaptativo, como el uso de la regla @media en CSS, para crear diferentes estilos para diferentes anchos de pantalla.</a:t>
            </a:r>
          </a:p>
          <a:p>
            <a:pPr algn="just"/>
            <a:r>
              <a:rPr lang="es-ES" sz="1200" b="1" dirty="0"/>
              <a:t>    Utiliza propiedades flexibles de CSS, como </a:t>
            </a:r>
            <a:r>
              <a:rPr lang="es-ES" sz="1200" b="1" dirty="0" err="1"/>
              <a:t>width</a:t>
            </a:r>
            <a:r>
              <a:rPr lang="es-ES" sz="1200" b="1" dirty="0"/>
              <a:t>: 100% y </a:t>
            </a:r>
            <a:r>
              <a:rPr lang="es-ES" sz="1200" b="1" dirty="0" err="1"/>
              <a:t>max-width</a:t>
            </a:r>
            <a:r>
              <a:rPr lang="es-ES" sz="1200" b="1" dirty="0"/>
              <a:t>, para asegurar que los elementos se ajusten al ancho de pantalla.</a:t>
            </a:r>
          </a:p>
          <a:p>
            <a:pPr algn="just"/>
            <a:r>
              <a:rPr lang="es-ES" sz="1200" b="1" dirty="0"/>
              <a:t>    Permite que la página se vea bien en diferentes dispositivos y tamaños de pantalla.</a:t>
            </a:r>
          </a:p>
        </p:txBody>
      </p:sp>
    </p:spTree>
    <p:extLst>
      <p:ext uri="{BB962C8B-B14F-4D97-AF65-F5344CB8AC3E}">
        <p14:creationId xmlns:p14="http://schemas.microsoft.com/office/powerpoint/2010/main" val="612004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6E210C9-A854-4B60-A42C-A1E5E4679E1C}"/>
              </a:ext>
            </a:extLst>
          </p:cNvPr>
          <p:cNvPicPr>
            <a:picLocks noChangeAspect="1"/>
          </p:cNvPicPr>
          <p:nvPr/>
        </p:nvPicPr>
        <p:blipFill>
          <a:blip r:embed="rId2"/>
          <a:stretch>
            <a:fillRect/>
          </a:stretch>
        </p:blipFill>
        <p:spPr>
          <a:xfrm>
            <a:off x="427317" y="1277097"/>
            <a:ext cx="5080000" cy="3873500"/>
          </a:xfrm>
          <a:prstGeom prst="rect">
            <a:avLst/>
          </a:prstGeom>
        </p:spPr>
      </p:pic>
      <p:pic>
        <p:nvPicPr>
          <p:cNvPr id="5" name="Imagen 4">
            <a:extLst>
              <a:ext uri="{FF2B5EF4-FFF2-40B4-BE49-F238E27FC236}">
                <a16:creationId xmlns:a16="http://schemas.microsoft.com/office/drawing/2014/main" id="{2A4938A9-B3A4-494D-9B86-94C4ABC61945}"/>
              </a:ext>
            </a:extLst>
          </p:cNvPr>
          <p:cNvPicPr>
            <a:picLocks noChangeAspect="1"/>
          </p:cNvPicPr>
          <p:nvPr/>
        </p:nvPicPr>
        <p:blipFill>
          <a:blip r:embed="rId3"/>
          <a:stretch>
            <a:fillRect/>
          </a:stretch>
        </p:blipFill>
        <p:spPr>
          <a:xfrm>
            <a:off x="5771776" y="1290172"/>
            <a:ext cx="6245412" cy="3873499"/>
          </a:xfrm>
          <a:prstGeom prst="rect">
            <a:avLst/>
          </a:prstGeom>
        </p:spPr>
      </p:pic>
    </p:spTree>
    <p:extLst>
      <p:ext uri="{BB962C8B-B14F-4D97-AF65-F5344CB8AC3E}">
        <p14:creationId xmlns:p14="http://schemas.microsoft.com/office/powerpoint/2010/main" val="3828166346"/>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54</TotalTime>
  <Words>367</Words>
  <Application>Microsoft Office PowerPoint</Application>
  <PresentationFormat>Panorámica</PresentationFormat>
  <Paragraphs>18</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Arial</vt:lpstr>
      <vt:lpstr>Gill Sans MT</vt:lpstr>
      <vt:lpstr>Galería</vt:lpstr>
      <vt:lpstr>Presentación de PowerPoint</vt:lpstr>
      <vt:lpstr>Que es – What is ti ?</vt:lpstr>
      <vt:lpstr>Caracteristicas-characteristics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3</cp:revision>
  <dcterms:created xsi:type="dcterms:W3CDTF">2023-01-06T04:49:30Z</dcterms:created>
  <dcterms:modified xsi:type="dcterms:W3CDTF">2023-01-06T05:44:00Z</dcterms:modified>
</cp:coreProperties>
</file>