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280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36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248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296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906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0813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998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9129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555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4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09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01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65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8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17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958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794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681616-FEDC-4F44-B2C7-64F82BB919C4}" type="datetimeFigureOut">
              <a:rPr lang="es-EC" smtClean="0"/>
              <a:t>6/1/2023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D4E51F-666E-4B36-A05E-AF4E8A591E6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4217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UNIVERSIDAD DE LAS FUERZAS ARMDAS-ESPE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Name: </a:t>
            </a:r>
            <a:r>
              <a:rPr lang="en-US" dirty="0" smtClean="0"/>
              <a:t>Natasha </a:t>
            </a:r>
            <a:r>
              <a:rPr lang="en-US" dirty="0" err="1" smtClean="0"/>
              <a:t>criollo</a:t>
            </a:r>
            <a:endParaRPr lang="en-US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3303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responsive design?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097280" y="2112135"/>
            <a:ext cx="5947464" cy="297096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200" dirty="0"/>
              <a:t>Responsive or adaptive web design is a web design technique that seeks the correct display of the same page on different devices. From desktop computers to tablets and mobiles.</a:t>
            </a:r>
            <a:endParaRPr lang="es-EC" sz="3200" dirty="0"/>
          </a:p>
        </p:txBody>
      </p:sp>
      <p:pic>
        <p:nvPicPr>
          <p:cNvPr id="1026" name="Picture 2" descr="Responsive Design: Best Practices and Considerations | Top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5" r="9417"/>
          <a:stretch/>
        </p:blipFill>
        <p:spPr bwMode="auto">
          <a:xfrm>
            <a:off x="7270124" y="2112135"/>
            <a:ext cx="4279538" cy="29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6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responsive design consist of?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4922306" y="1884372"/>
            <a:ext cx="5792917" cy="17603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It is about resizing and placing the elements of the web so that they adapt to the width of each device, allowing a correct visualization and a better user experience. It is characterized because the layouts (content) and images are fluid and CSS3 media-queries code is used.</a:t>
            </a:r>
            <a:endParaRPr lang="es-EC" sz="1800" dirty="0"/>
          </a:p>
        </p:txBody>
      </p:sp>
      <p:sp>
        <p:nvSpPr>
          <p:cNvPr id="4" name="Rectángulo 3"/>
          <p:cNvSpPr/>
          <p:nvPr/>
        </p:nvSpPr>
        <p:spPr>
          <a:xfrm>
            <a:off x="4922306" y="4408083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design allows development time to be reduced, avoids duplicate content, and increases the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virality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content as it allows sharing in a much faster and more natural way.</a:t>
            </a:r>
            <a:endParaRPr lang="es-EC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Understanding the Elements of Responsive Web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49" y="2593269"/>
            <a:ext cx="3661596" cy="23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6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make a responsive web design</a:t>
            </a:r>
            <a:r>
              <a:rPr lang="en-US" b="1" dirty="0" smtClean="0"/>
              <a:t>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097280" y="1845734"/>
            <a:ext cx="9089909" cy="343460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 is possible to create your own responsive website using CSS and HTML. But this would be like taking long roads when a freeway is available. In this case, the highway would be a Content Management System (CMS) or a website builder.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CMS is software that allows you to build your website without having to know how to code, and that includes knowing how to modify a design to make it responsive. Website builders are similar tools, but they give up some functionality that a CMS offers in exchange for ease of use and lower prices.</a:t>
            </a:r>
            <a:endParaRPr lang="es-EC" sz="16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56869873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49</TotalTime>
  <Words>254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Tw Cen MT</vt:lpstr>
      <vt:lpstr>Gota</vt:lpstr>
      <vt:lpstr>UNIVERSIDAD DE LAS FUERZAS ARMDAS-ESPE</vt:lpstr>
      <vt:lpstr>What is responsive design?</vt:lpstr>
      <vt:lpstr>What does responsive design consist of?</vt:lpstr>
      <vt:lpstr>How to make a responsive web design?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ARMDAS-ESPE</dc:title>
  <dc:creator>Asuswin10</dc:creator>
  <cp:lastModifiedBy>Asuswin10</cp:lastModifiedBy>
  <cp:revision>8</cp:revision>
  <dcterms:created xsi:type="dcterms:W3CDTF">2023-01-06T13:24:37Z</dcterms:created>
  <dcterms:modified xsi:type="dcterms:W3CDTF">2023-01-06T14:28:59Z</dcterms:modified>
</cp:coreProperties>
</file>