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D6B37-713A-4DB3-0B11-2FEBAED9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139" y="2294720"/>
            <a:ext cx="5518066" cy="2268559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I am 22 </a:t>
            </a:r>
            <a:r>
              <a:rPr lang="es-MX" sz="2800" dirty="0" err="1"/>
              <a:t>years</a:t>
            </a:r>
            <a:r>
              <a:rPr lang="es-MX" sz="2800" dirty="0"/>
              <a:t> </a:t>
            </a:r>
            <a:r>
              <a:rPr lang="es-MX" sz="2800" dirty="0" err="1"/>
              <a:t>old</a:t>
            </a:r>
            <a:r>
              <a:rPr lang="es-MX" sz="2800" dirty="0"/>
              <a:t>.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 err="1"/>
              <a:t>My</a:t>
            </a:r>
            <a:r>
              <a:rPr lang="es-MX" sz="2800" dirty="0"/>
              <a:t> favorite color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black</a:t>
            </a:r>
            <a:r>
              <a:rPr lang="es-MX" sz="2800" dirty="0"/>
              <a:t>.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 err="1"/>
              <a:t>Studied</a:t>
            </a:r>
            <a:r>
              <a:rPr lang="es-MX" sz="2800" dirty="0"/>
              <a:t> at </a:t>
            </a:r>
            <a:r>
              <a:rPr lang="es-MX" sz="2800" dirty="0" err="1"/>
              <a:t>the</a:t>
            </a:r>
            <a:r>
              <a:rPr lang="es-MX" sz="2800" dirty="0"/>
              <a:t> “Manuela Cañizares” </a:t>
            </a:r>
            <a:r>
              <a:rPr lang="es-MX" sz="2800" dirty="0" err="1"/>
              <a:t>high</a:t>
            </a:r>
            <a:r>
              <a:rPr lang="es-MX" sz="2800" dirty="0"/>
              <a:t> </a:t>
            </a:r>
            <a:r>
              <a:rPr lang="es-MX" sz="2800" dirty="0" err="1"/>
              <a:t>school</a:t>
            </a:r>
            <a:r>
              <a:rPr lang="es-MX" sz="2800" dirty="0"/>
              <a:t>.</a:t>
            </a:r>
            <a:br>
              <a:rPr lang="es-MX" sz="2800" dirty="0"/>
            </a:br>
            <a:br>
              <a:rPr lang="es-MX" sz="2800" dirty="0"/>
            </a:br>
            <a:r>
              <a:rPr lang="es-MX" sz="2800" dirty="0" err="1"/>
              <a:t>My</a:t>
            </a:r>
            <a:r>
              <a:rPr lang="es-MX" sz="2800" dirty="0"/>
              <a:t> favorite hobby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dancing</a:t>
            </a:r>
            <a:r>
              <a:rPr lang="es-MX" sz="2800" dirty="0"/>
              <a:t>.</a:t>
            </a:r>
            <a:br>
              <a:rPr lang="es-MX" sz="1600" dirty="0"/>
            </a:br>
            <a:br>
              <a:rPr lang="es-MX" sz="1600" dirty="0"/>
            </a:br>
            <a:endParaRPr lang="es-419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529E1-3D00-3772-9E12-BBE008BE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139" y="670584"/>
            <a:ext cx="4113718" cy="670357"/>
          </a:xfrm>
        </p:spPr>
        <p:txBody>
          <a:bodyPr>
            <a:normAutofit/>
          </a:bodyPr>
          <a:lstStyle/>
          <a:p>
            <a:pPr algn="l"/>
            <a:r>
              <a:rPr lang="es-MX" sz="2800" b="1" dirty="0"/>
              <a:t>NATASHA CRIOLLO</a:t>
            </a:r>
            <a:endParaRPr lang="es-419" sz="2800" b="1" dirty="0"/>
          </a:p>
        </p:txBody>
      </p:sp>
    </p:spTree>
    <p:extLst>
      <p:ext uri="{BB962C8B-B14F-4D97-AF65-F5344CB8AC3E}">
        <p14:creationId xmlns:p14="http://schemas.microsoft.com/office/powerpoint/2010/main" val="36824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F4D4B-C71D-93CD-EA7D-FBA40899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687" y="913781"/>
            <a:ext cx="7984597" cy="2855786"/>
          </a:xfrm>
        </p:spPr>
        <p:txBody>
          <a:bodyPr>
            <a:normAutofit/>
          </a:bodyPr>
          <a:lstStyle/>
          <a:p>
            <a:r>
              <a:rPr lang="en-US" sz="2500" dirty="0"/>
              <a:t>I don't like IT engineering, but my goal is to finish it, get my college degree, and then practice in that field.</a:t>
            </a:r>
          </a:p>
          <a:p>
            <a:r>
              <a:rPr lang="en-US" sz="2500" dirty="0"/>
              <a:t>The career that I would have wanted to study is International Business.</a:t>
            </a:r>
          </a:p>
          <a:p>
            <a:endParaRPr lang="es-419" sz="2500" dirty="0"/>
          </a:p>
        </p:txBody>
      </p:sp>
      <p:pic>
        <p:nvPicPr>
          <p:cNvPr id="2053" name="Picture 5" descr="5 Razones de por qué estudiar Negocios Internacionales de manera online |  AAU | Universidad a Distancia">
            <a:extLst>
              <a:ext uri="{FF2B5EF4-FFF2-40B4-BE49-F238E27FC236}">
                <a16:creationId xmlns:a16="http://schemas.microsoft.com/office/drawing/2014/main" id="{831982D5-0C7A-2E9C-BE63-DB821D7D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72" y="3429000"/>
            <a:ext cx="4383055" cy="29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5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{6EBC74A0-0BDC-4144-A5DE-679C364B0146}tf16401375</Template>
  <TotalTime>27</TotalTime>
  <Words>77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I am 22 years old.  My favorite color is black.  Studied at the “Manuela Cañizares” high school.  My favorite hobby is dancing.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22 years old.  My favorite color is black.  Studied at the “Manuela Cañizares” high school.  My favorite hobby is dancing.  </dc:title>
  <dc:creator>Natasha</dc:creator>
  <cp:lastModifiedBy>Natasha</cp:lastModifiedBy>
  <cp:revision>1</cp:revision>
  <dcterms:created xsi:type="dcterms:W3CDTF">2022-12-16T12:17:22Z</dcterms:created>
  <dcterms:modified xsi:type="dcterms:W3CDTF">2022-12-16T12:44:36Z</dcterms:modified>
</cp:coreProperties>
</file>